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10693400" cy="7556500"/>
  <p:notesSz cx="10693400" cy="75565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1118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79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Ad</a:t>
            </a:r>
            <a:r>
              <a:rPr spc="-5" dirty="0"/>
              <a:t>v</a:t>
            </a:r>
            <a:r>
              <a:rPr dirty="0"/>
              <a:t>an</a:t>
            </a:r>
            <a:r>
              <a:rPr spc="-5" dirty="0"/>
              <a:t>ce</a:t>
            </a:r>
            <a:r>
              <a:rPr dirty="0"/>
              <a:t>d R</a:t>
            </a:r>
            <a:r>
              <a:rPr spc="-5" dirty="0"/>
              <a:t>e</a:t>
            </a:r>
            <a:r>
              <a:rPr dirty="0"/>
              <a:t>liable</a:t>
            </a:r>
            <a:r>
              <a:rPr spc="15" dirty="0"/>
              <a:t> </a:t>
            </a:r>
            <a:r>
              <a:rPr dirty="0"/>
              <a:t>S</a:t>
            </a:r>
            <a:r>
              <a:rPr spc="-5" dirty="0"/>
              <a:t>y</a:t>
            </a:r>
            <a:r>
              <a:rPr dirty="0"/>
              <a:t>st</a:t>
            </a:r>
            <a:r>
              <a:rPr spc="-5" dirty="0"/>
              <a:t>e</a:t>
            </a:r>
            <a:r>
              <a:rPr spc="10" dirty="0"/>
              <a:t>m</a:t>
            </a:r>
            <a:r>
              <a:rPr dirty="0"/>
              <a:t>s</a:t>
            </a:r>
            <a:r>
              <a:rPr spc="-15" dirty="0"/>
              <a:t> </a:t>
            </a:r>
            <a:r>
              <a:rPr spc="-5" dirty="0"/>
              <a:t>(</a:t>
            </a:r>
            <a:r>
              <a:rPr dirty="0"/>
              <a:t>ARES)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ab.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Jin</a:t>
            </a:r>
            <a:r>
              <a:rPr spc="-5" dirty="0"/>
              <a:t>-</a:t>
            </a:r>
            <a:r>
              <a:rPr dirty="0"/>
              <a:t>Fu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i, EE,</a:t>
            </a:r>
            <a:r>
              <a:rPr spc="-15" dirty="0"/>
              <a:t> </a:t>
            </a:r>
            <a:r>
              <a:rPr spc="-5" dirty="0"/>
              <a:t>N</a:t>
            </a:r>
            <a:r>
              <a:rPr dirty="0"/>
              <a:t>CU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‹Nr.›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99003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231AF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Ad</a:t>
            </a:r>
            <a:r>
              <a:rPr spc="-5" dirty="0"/>
              <a:t>v</a:t>
            </a:r>
            <a:r>
              <a:rPr dirty="0"/>
              <a:t>an</a:t>
            </a:r>
            <a:r>
              <a:rPr spc="-5" dirty="0"/>
              <a:t>ce</a:t>
            </a:r>
            <a:r>
              <a:rPr dirty="0"/>
              <a:t>d R</a:t>
            </a:r>
            <a:r>
              <a:rPr spc="-5" dirty="0"/>
              <a:t>e</a:t>
            </a:r>
            <a:r>
              <a:rPr dirty="0"/>
              <a:t>liable</a:t>
            </a:r>
            <a:r>
              <a:rPr spc="15" dirty="0"/>
              <a:t> </a:t>
            </a:r>
            <a:r>
              <a:rPr dirty="0"/>
              <a:t>S</a:t>
            </a:r>
            <a:r>
              <a:rPr spc="-5" dirty="0"/>
              <a:t>y</a:t>
            </a:r>
            <a:r>
              <a:rPr dirty="0"/>
              <a:t>st</a:t>
            </a:r>
            <a:r>
              <a:rPr spc="-5" dirty="0"/>
              <a:t>e</a:t>
            </a:r>
            <a:r>
              <a:rPr spc="10" dirty="0"/>
              <a:t>m</a:t>
            </a:r>
            <a:r>
              <a:rPr dirty="0"/>
              <a:t>s</a:t>
            </a:r>
            <a:r>
              <a:rPr spc="-15" dirty="0"/>
              <a:t> </a:t>
            </a:r>
            <a:r>
              <a:rPr spc="-5" dirty="0"/>
              <a:t>(</a:t>
            </a:r>
            <a:r>
              <a:rPr dirty="0"/>
              <a:t>ARES)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ab.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Jin</a:t>
            </a:r>
            <a:r>
              <a:rPr spc="-5" dirty="0"/>
              <a:t>-</a:t>
            </a:r>
            <a:r>
              <a:rPr dirty="0"/>
              <a:t>Fu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i, EE,</a:t>
            </a:r>
            <a:r>
              <a:rPr spc="-15" dirty="0"/>
              <a:t> </a:t>
            </a:r>
            <a:r>
              <a:rPr spc="-5" dirty="0"/>
              <a:t>N</a:t>
            </a:r>
            <a:r>
              <a:rPr dirty="0"/>
              <a:t>CU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‹Nr.›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99003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Ad</a:t>
            </a:r>
            <a:r>
              <a:rPr spc="-5" dirty="0"/>
              <a:t>v</a:t>
            </a:r>
            <a:r>
              <a:rPr dirty="0"/>
              <a:t>an</a:t>
            </a:r>
            <a:r>
              <a:rPr spc="-5" dirty="0"/>
              <a:t>ce</a:t>
            </a:r>
            <a:r>
              <a:rPr dirty="0"/>
              <a:t>d R</a:t>
            </a:r>
            <a:r>
              <a:rPr spc="-5" dirty="0"/>
              <a:t>e</a:t>
            </a:r>
            <a:r>
              <a:rPr dirty="0"/>
              <a:t>liable</a:t>
            </a:r>
            <a:r>
              <a:rPr spc="15" dirty="0"/>
              <a:t> </a:t>
            </a:r>
            <a:r>
              <a:rPr dirty="0"/>
              <a:t>S</a:t>
            </a:r>
            <a:r>
              <a:rPr spc="-5" dirty="0"/>
              <a:t>y</a:t>
            </a:r>
            <a:r>
              <a:rPr dirty="0"/>
              <a:t>st</a:t>
            </a:r>
            <a:r>
              <a:rPr spc="-5" dirty="0"/>
              <a:t>e</a:t>
            </a:r>
            <a:r>
              <a:rPr spc="10" dirty="0"/>
              <a:t>m</a:t>
            </a:r>
            <a:r>
              <a:rPr dirty="0"/>
              <a:t>s</a:t>
            </a:r>
            <a:r>
              <a:rPr spc="-15" dirty="0"/>
              <a:t> </a:t>
            </a:r>
            <a:r>
              <a:rPr spc="-5" dirty="0"/>
              <a:t>(</a:t>
            </a:r>
            <a:r>
              <a:rPr dirty="0"/>
              <a:t>ARES)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ab.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Jin</a:t>
            </a:r>
            <a:r>
              <a:rPr spc="-5" dirty="0"/>
              <a:t>-</a:t>
            </a:r>
            <a:r>
              <a:rPr dirty="0"/>
              <a:t>Fu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i, EE,</a:t>
            </a:r>
            <a:r>
              <a:rPr spc="-15" dirty="0"/>
              <a:t> </a:t>
            </a:r>
            <a:r>
              <a:rPr spc="-5" dirty="0"/>
              <a:t>N</a:t>
            </a:r>
            <a:r>
              <a:rPr dirty="0"/>
              <a:t>CU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‹Nr.›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99003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Ad</a:t>
            </a:r>
            <a:r>
              <a:rPr spc="-5" dirty="0"/>
              <a:t>v</a:t>
            </a:r>
            <a:r>
              <a:rPr dirty="0"/>
              <a:t>an</a:t>
            </a:r>
            <a:r>
              <a:rPr spc="-5" dirty="0"/>
              <a:t>ce</a:t>
            </a:r>
            <a:r>
              <a:rPr dirty="0"/>
              <a:t>d R</a:t>
            </a:r>
            <a:r>
              <a:rPr spc="-5" dirty="0"/>
              <a:t>e</a:t>
            </a:r>
            <a:r>
              <a:rPr dirty="0"/>
              <a:t>liable</a:t>
            </a:r>
            <a:r>
              <a:rPr spc="15" dirty="0"/>
              <a:t> </a:t>
            </a:r>
            <a:r>
              <a:rPr dirty="0"/>
              <a:t>S</a:t>
            </a:r>
            <a:r>
              <a:rPr spc="-5" dirty="0"/>
              <a:t>y</a:t>
            </a:r>
            <a:r>
              <a:rPr dirty="0"/>
              <a:t>st</a:t>
            </a:r>
            <a:r>
              <a:rPr spc="-5" dirty="0"/>
              <a:t>e</a:t>
            </a:r>
            <a:r>
              <a:rPr spc="10" dirty="0"/>
              <a:t>m</a:t>
            </a:r>
            <a:r>
              <a:rPr dirty="0"/>
              <a:t>s</a:t>
            </a:r>
            <a:r>
              <a:rPr spc="-15" dirty="0"/>
              <a:t> </a:t>
            </a:r>
            <a:r>
              <a:rPr spc="-5" dirty="0"/>
              <a:t>(</a:t>
            </a:r>
            <a:r>
              <a:rPr dirty="0"/>
              <a:t>ARES)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ab.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Jin</a:t>
            </a:r>
            <a:r>
              <a:rPr spc="-5" dirty="0"/>
              <a:t>-</a:t>
            </a:r>
            <a:r>
              <a:rPr dirty="0"/>
              <a:t>Fu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i, EE,</a:t>
            </a:r>
            <a:r>
              <a:rPr spc="-15" dirty="0"/>
              <a:t> </a:t>
            </a:r>
            <a:r>
              <a:rPr spc="-5" dirty="0"/>
              <a:t>N</a:t>
            </a:r>
            <a:r>
              <a:rPr dirty="0"/>
              <a:t>CU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‹Nr.›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Ad</a:t>
            </a:r>
            <a:r>
              <a:rPr spc="-5" dirty="0"/>
              <a:t>v</a:t>
            </a:r>
            <a:r>
              <a:rPr dirty="0"/>
              <a:t>an</a:t>
            </a:r>
            <a:r>
              <a:rPr spc="-5" dirty="0"/>
              <a:t>ce</a:t>
            </a:r>
            <a:r>
              <a:rPr dirty="0"/>
              <a:t>d R</a:t>
            </a:r>
            <a:r>
              <a:rPr spc="-5" dirty="0"/>
              <a:t>e</a:t>
            </a:r>
            <a:r>
              <a:rPr dirty="0"/>
              <a:t>liable</a:t>
            </a:r>
            <a:r>
              <a:rPr spc="15" dirty="0"/>
              <a:t> </a:t>
            </a:r>
            <a:r>
              <a:rPr dirty="0"/>
              <a:t>S</a:t>
            </a:r>
            <a:r>
              <a:rPr spc="-5" dirty="0"/>
              <a:t>y</a:t>
            </a:r>
            <a:r>
              <a:rPr dirty="0"/>
              <a:t>st</a:t>
            </a:r>
            <a:r>
              <a:rPr spc="-5" dirty="0"/>
              <a:t>e</a:t>
            </a:r>
            <a:r>
              <a:rPr spc="10" dirty="0"/>
              <a:t>m</a:t>
            </a:r>
            <a:r>
              <a:rPr dirty="0"/>
              <a:t>s</a:t>
            </a:r>
            <a:r>
              <a:rPr spc="-15" dirty="0"/>
              <a:t> </a:t>
            </a:r>
            <a:r>
              <a:rPr spc="-5" dirty="0"/>
              <a:t>(</a:t>
            </a:r>
            <a:r>
              <a:rPr dirty="0"/>
              <a:t>ARES)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ab.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Jin</a:t>
            </a:r>
            <a:r>
              <a:rPr spc="-5" dirty="0"/>
              <a:t>-</a:t>
            </a:r>
            <a:r>
              <a:rPr dirty="0"/>
              <a:t>Fu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i, EE,</a:t>
            </a:r>
            <a:r>
              <a:rPr spc="-15" dirty="0"/>
              <a:t> </a:t>
            </a:r>
            <a:r>
              <a:rPr spc="-5" dirty="0"/>
              <a:t>N</a:t>
            </a:r>
            <a:r>
              <a:rPr dirty="0"/>
              <a:t>CU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‹Nr.›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70313" y="1042405"/>
            <a:ext cx="4928870" cy="71755"/>
          </a:xfrm>
          <a:custGeom>
            <a:avLst/>
            <a:gdLst/>
            <a:ahLst/>
            <a:cxnLst/>
            <a:rect l="l" t="t" r="r" b="b"/>
            <a:pathLst>
              <a:path w="4928870" h="71755">
                <a:moveTo>
                  <a:pt x="0" y="71627"/>
                </a:moveTo>
                <a:lnTo>
                  <a:pt x="4928615" y="71627"/>
                </a:lnTo>
                <a:lnTo>
                  <a:pt x="4928615" y="0"/>
                </a:lnTo>
                <a:lnTo>
                  <a:pt x="0" y="0"/>
                </a:lnTo>
                <a:lnTo>
                  <a:pt x="0" y="71627"/>
                </a:lnTo>
                <a:close/>
              </a:path>
            </a:pathLst>
          </a:custGeom>
          <a:solidFill>
            <a:srgbClr val="009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170313" y="1042405"/>
            <a:ext cx="8425180" cy="0"/>
          </a:xfrm>
          <a:custGeom>
            <a:avLst/>
            <a:gdLst/>
            <a:ahLst/>
            <a:cxnLst/>
            <a:rect l="l" t="t" r="r" b="b"/>
            <a:pathLst>
              <a:path w="8425180">
                <a:moveTo>
                  <a:pt x="0" y="0"/>
                </a:moveTo>
                <a:lnTo>
                  <a:pt x="8424671" y="0"/>
                </a:lnTo>
              </a:path>
            </a:pathLst>
          </a:custGeom>
          <a:ln w="10413">
            <a:solidFill>
              <a:srgbClr val="009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47529" y="523467"/>
            <a:ext cx="819834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99003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59316" y="1250924"/>
            <a:ext cx="7174766" cy="1657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231AF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104273" y="6802131"/>
            <a:ext cx="258889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Ad</a:t>
            </a:r>
            <a:r>
              <a:rPr spc="-5" dirty="0"/>
              <a:t>v</a:t>
            </a:r>
            <a:r>
              <a:rPr dirty="0"/>
              <a:t>an</a:t>
            </a:r>
            <a:r>
              <a:rPr spc="-5" dirty="0"/>
              <a:t>ce</a:t>
            </a:r>
            <a:r>
              <a:rPr dirty="0"/>
              <a:t>d R</a:t>
            </a:r>
            <a:r>
              <a:rPr spc="-5" dirty="0"/>
              <a:t>e</a:t>
            </a:r>
            <a:r>
              <a:rPr dirty="0"/>
              <a:t>liable</a:t>
            </a:r>
            <a:r>
              <a:rPr spc="15" dirty="0"/>
              <a:t> </a:t>
            </a:r>
            <a:r>
              <a:rPr dirty="0"/>
              <a:t>S</a:t>
            </a:r>
            <a:r>
              <a:rPr spc="-5" dirty="0"/>
              <a:t>y</a:t>
            </a:r>
            <a:r>
              <a:rPr dirty="0"/>
              <a:t>st</a:t>
            </a:r>
            <a:r>
              <a:rPr spc="-5" dirty="0"/>
              <a:t>e</a:t>
            </a:r>
            <a:r>
              <a:rPr spc="10" dirty="0"/>
              <a:t>m</a:t>
            </a:r>
            <a:r>
              <a:rPr dirty="0"/>
              <a:t>s</a:t>
            </a:r>
            <a:r>
              <a:rPr spc="-15" dirty="0"/>
              <a:t> </a:t>
            </a:r>
            <a:r>
              <a:rPr spc="-5" dirty="0"/>
              <a:t>(</a:t>
            </a:r>
            <a:r>
              <a:rPr dirty="0"/>
              <a:t>ARES)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ab.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824360" y="6794511"/>
            <a:ext cx="131508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Jin</a:t>
            </a:r>
            <a:r>
              <a:rPr spc="-5" dirty="0"/>
              <a:t>-</a:t>
            </a:r>
            <a:r>
              <a:rPr dirty="0"/>
              <a:t>Fu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i, EE,</a:t>
            </a:r>
            <a:r>
              <a:rPr spc="-15" dirty="0"/>
              <a:t> </a:t>
            </a:r>
            <a:r>
              <a:rPr spc="-5" dirty="0"/>
              <a:t>N</a:t>
            </a:r>
            <a:r>
              <a:rPr dirty="0"/>
              <a:t>CU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89176" y="6794511"/>
            <a:ext cx="20320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‹Nr.›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58349" y="2732521"/>
            <a:ext cx="4803775" cy="109855"/>
          </a:xfrm>
          <a:custGeom>
            <a:avLst/>
            <a:gdLst/>
            <a:ahLst/>
            <a:cxnLst/>
            <a:rect l="l" t="t" r="r" b="b"/>
            <a:pathLst>
              <a:path w="4803775" h="109855">
                <a:moveTo>
                  <a:pt x="0" y="109727"/>
                </a:moveTo>
                <a:lnTo>
                  <a:pt x="4803647" y="109727"/>
                </a:lnTo>
                <a:lnTo>
                  <a:pt x="4803647" y="0"/>
                </a:lnTo>
                <a:lnTo>
                  <a:pt x="0" y="0"/>
                </a:lnTo>
                <a:lnTo>
                  <a:pt x="0" y="109727"/>
                </a:lnTo>
                <a:close/>
              </a:path>
            </a:pathLst>
          </a:custGeom>
          <a:solidFill>
            <a:srgbClr val="009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58349" y="2732521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399" y="0"/>
                </a:lnTo>
              </a:path>
            </a:pathLst>
          </a:custGeom>
          <a:ln w="10413">
            <a:solidFill>
              <a:srgbClr val="009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32267" y="1407951"/>
            <a:ext cx="5771515" cy="1255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400" b="1" dirty="0">
                <a:solidFill>
                  <a:srgbClr val="006500"/>
                </a:solidFill>
                <a:latin typeface="Times New Roman"/>
                <a:cs typeface="Times New Roman"/>
              </a:rPr>
              <a:t>C</a:t>
            </a:r>
            <a:r>
              <a:rPr sz="4400" b="1" spc="-5" dirty="0">
                <a:solidFill>
                  <a:srgbClr val="006500"/>
                </a:solidFill>
                <a:latin typeface="Times New Roman"/>
                <a:cs typeface="Times New Roman"/>
              </a:rPr>
              <a:t>h</a:t>
            </a:r>
            <a:r>
              <a:rPr sz="4400" b="1" spc="5" dirty="0">
                <a:solidFill>
                  <a:srgbClr val="006500"/>
                </a:solidFill>
                <a:latin typeface="Times New Roman"/>
                <a:cs typeface="Times New Roman"/>
              </a:rPr>
              <a:t>a</a:t>
            </a:r>
            <a:r>
              <a:rPr sz="4400" b="1" spc="-5" dirty="0">
                <a:solidFill>
                  <a:srgbClr val="006500"/>
                </a:solidFill>
                <a:latin typeface="Times New Roman"/>
                <a:cs typeface="Times New Roman"/>
              </a:rPr>
              <a:t>pt</a:t>
            </a:r>
            <a:r>
              <a:rPr sz="4400" b="1" dirty="0">
                <a:solidFill>
                  <a:srgbClr val="006500"/>
                </a:solidFill>
                <a:latin typeface="Times New Roman"/>
                <a:cs typeface="Times New Roman"/>
              </a:rPr>
              <a:t>er</a:t>
            </a:r>
            <a:r>
              <a:rPr sz="4400" b="1" spc="-35" dirty="0">
                <a:solidFill>
                  <a:srgbClr val="006500"/>
                </a:solidFill>
                <a:latin typeface="Times New Roman"/>
                <a:cs typeface="Times New Roman"/>
              </a:rPr>
              <a:t> </a:t>
            </a:r>
            <a:r>
              <a:rPr sz="4400" b="1" dirty="0">
                <a:solidFill>
                  <a:srgbClr val="006500"/>
                </a:solidFill>
                <a:latin typeface="Times New Roman"/>
                <a:cs typeface="Times New Roman"/>
              </a:rPr>
              <a:t>3</a:t>
            </a:r>
            <a:endParaRPr sz="4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4400" b="1" dirty="0">
                <a:solidFill>
                  <a:srgbClr val="990032"/>
                </a:solidFill>
                <a:latin typeface="Times New Roman"/>
                <a:cs typeface="Times New Roman"/>
              </a:rPr>
              <a:t>VL</a:t>
            </a:r>
            <a:r>
              <a:rPr sz="4400" b="1" spc="-5" dirty="0">
                <a:solidFill>
                  <a:srgbClr val="990032"/>
                </a:solidFill>
                <a:latin typeface="Times New Roman"/>
                <a:cs typeface="Times New Roman"/>
              </a:rPr>
              <a:t>S</a:t>
            </a:r>
            <a:r>
              <a:rPr sz="4400" b="1" dirty="0">
                <a:solidFill>
                  <a:srgbClr val="990032"/>
                </a:solidFill>
                <a:latin typeface="Times New Roman"/>
                <a:cs typeface="Times New Roman"/>
              </a:rPr>
              <a:t>I</a:t>
            </a:r>
            <a:r>
              <a:rPr sz="4400" b="1" spc="-20" dirty="0">
                <a:solidFill>
                  <a:srgbClr val="990032"/>
                </a:solidFill>
                <a:latin typeface="Times New Roman"/>
                <a:cs typeface="Times New Roman"/>
              </a:rPr>
              <a:t> </a:t>
            </a:r>
            <a:r>
              <a:rPr sz="4400" b="1" spc="-5" dirty="0">
                <a:solidFill>
                  <a:srgbClr val="990032"/>
                </a:solidFill>
                <a:latin typeface="Times New Roman"/>
                <a:cs typeface="Times New Roman"/>
              </a:rPr>
              <a:t>Sub</a:t>
            </a:r>
            <a:r>
              <a:rPr sz="4400" b="1" dirty="0">
                <a:solidFill>
                  <a:srgbClr val="990032"/>
                </a:solidFill>
                <a:latin typeface="Times New Roman"/>
                <a:cs typeface="Times New Roman"/>
              </a:rPr>
              <a:t>s</a:t>
            </a:r>
            <a:r>
              <a:rPr sz="4400" b="1" spc="5" dirty="0">
                <a:solidFill>
                  <a:srgbClr val="990032"/>
                </a:solidFill>
                <a:latin typeface="Times New Roman"/>
                <a:cs typeface="Times New Roman"/>
              </a:rPr>
              <a:t>y</a:t>
            </a:r>
            <a:r>
              <a:rPr sz="4400" b="1" dirty="0">
                <a:solidFill>
                  <a:srgbClr val="990032"/>
                </a:solidFill>
                <a:latin typeface="Times New Roman"/>
                <a:cs typeface="Times New Roman"/>
              </a:rPr>
              <a:t>s</a:t>
            </a:r>
            <a:r>
              <a:rPr sz="4400" b="1" spc="-5" dirty="0">
                <a:solidFill>
                  <a:srgbClr val="990032"/>
                </a:solidFill>
                <a:latin typeface="Times New Roman"/>
                <a:cs typeface="Times New Roman"/>
              </a:rPr>
              <a:t>t</a:t>
            </a:r>
            <a:r>
              <a:rPr sz="4400" b="1" dirty="0">
                <a:solidFill>
                  <a:srgbClr val="990032"/>
                </a:solidFill>
                <a:latin typeface="Times New Roman"/>
                <a:cs typeface="Times New Roman"/>
              </a:rPr>
              <a:t>em</a:t>
            </a:r>
            <a:r>
              <a:rPr sz="4400" b="1" spc="-30" dirty="0">
                <a:solidFill>
                  <a:srgbClr val="990032"/>
                </a:solidFill>
                <a:latin typeface="Times New Roman"/>
                <a:cs typeface="Times New Roman"/>
              </a:rPr>
              <a:t> </a:t>
            </a:r>
            <a:r>
              <a:rPr sz="4400" b="1" dirty="0">
                <a:solidFill>
                  <a:srgbClr val="990032"/>
                </a:solidFill>
                <a:latin typeface="Times New Roman"/>
                <a:cs typeface="Times New Roman"/>
              </a:rPr>
              <a:t>Des</a:t>
            </a:r>
            <a:r>
              <a:rPr sz="4400" b="1" spc="-5" dirty="0">
                <a:solidFill>
                  <a:srgbClr val="990032"/>
                </a:solidFill>
                <a:latin typeface="Times New Roman"/>
                <a:cs typeface="Times New Roman"/>
              </a:rPr>
              <a:t>i</a:t>
            </a:r>
            <a:r>
              <a:rPr sz="4400" b="1" spc="5" dirty="0">
                <a:solidFill>
                  <a:srgbClr val="990032"/>
                </a:solidFill>
                <a:latin typeface="Times New Roman"/>
                <a:cs typeface="Times New Roman"/>
              </a:rPr>
              <a:t>g</a:t>
            </a:r>
            <a:r>
              <a:rPr sz="4400" b="1" dirty="0">
                <a:solidFill>
                  <a:srgbClr val="990032"/>
                </a:solidFill>
                <a:latin typeface="Times New Roman"/>
                <a:cs typeface="Times New Roman"/>
              </a:rPr>
              <a:t>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57007" y="4341553"/>
            <a:ext cx="5930900" cy="1939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Jin-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F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u</a:t>
            </a:r>
            <a:r>
              <a:rPr sz="2400" spc="-2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L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endParaRPr sz="2400">
              <a:latin typeface="Times New Roman"/>
              <a:cs typeface="Times New Roman"/>
            </a:endParaRPr>
          </a:p>
          <a:p>
            <a:pPr marL="12065" marR="5080" algn="ctr">
              <a:lnSpc>
                <a:spcPct val="110000"/>
              </a:lnSpc>
            </a:pPr>
            <a:r>
              <a:rPr sz="2400" spc="-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dvanced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eliable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yste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</a:t>
            </a:r>
            <a:r>
              <a:rPr sz="2400" spc="-5" dirty="0">
                <a:latin typeface="Times New Roman"/>
                <a:cs typeface="Times New Roman"/>
              </a:rPr>
              <a:t>ARES</a:t>
            </a:r>
            <a:r>
              <a:rPr sz="2400" dirty="0">
                <a:latin typeface="Times New Roman"/>
                <a:cs typeface="Times New Roman"/>
              </a:rPr>
              <a:t>) </a:t>
            </a:r>
            <a:r>
              <a:rPr sz="2400" spc="-5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aboratory </a:t>
            </a:r>
            <a:r>
              <a:rPr sz="2400" spc="-5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epart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ent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lectrical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ngineering</a:t>
            </a:r>
            <a:endParaRPr sz="2400">
              <a:latin typeface="Times New Roman"/>
              <a:cs typeface="Times New Roman"/>
            </a:endParaRPr>
          </a:p>
          <a:p>
            <a:pPr marL="1272540" marR="1266825" algn="ctr">
              <a:lnSpc>
                <a:spcPct val="110000"/>
              </a:lnSpc>
            </a:pPr>
            <a:r>
              <a:rPr sz="2400" spc="-5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ational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entral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niversity Jhongli,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ai</a:t>
            </a:r>
            <a:r>
              <a:rPr sz="2400" spc="-5" dirty="0">
                <a:latin typeface="Times New Roman"/>
                <a:cs typeface="Times New Roman"/>
              </a:rPr>
              <a:t>w</a:t>
            </a:r>
            <a:r>
              <a:rPr sz="2400" dirty="0">
                <a:latin typeface="Times New Roman"/>
                <a:cs typeface="Times New Roman"/>
              </a:rPr>
              <a:t>an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Datapath</a:t>
            </a:r>
            <a:r>
              <a:rPr spc="-25" dirty="0"/>
              <a:t> </a:t>
            </a:r>
            <a:r>
              <a:rPr dirty="0"/>
              <a:t>– 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B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it-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P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arallel</a:t>
            </a:r>
            <a:r>
              <a:rPr sz="2400" i="1" spc="-45" dirty="0">
                <a:solidFill>
                  <a:srgbClr val="B427A7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A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dder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84813" y="1947661"/>
            <a:ext cx="460375" cy="462280"/>
          </a:xfrm>
          <a:custGeom>
            <a:avLst/>
            <a:gdLst/>
            <a:ahLst/>
            <a:cxnLst/>
            <a:rect l="l" t="t" r="r" b="b"/>
            <a:pathLst>
              <a:path w="460375" h="462280">
                <a:moveTo>
                  <a:pt x="228596" y="0"/>
                </a:moveTo>
                <a:lnTo>
                  <a:pt x="182876" y="6095"/>
                </a:lnTo>
                <a:lnTo>
                  <a:pt x="118871" y="28955"/>
                </a:lnTo>
                <a:lnTo>
                  <a:pt x="82295" y="53339"/>
                </a:lnTo>
                <a:lnTo>
                  <a:pt x="51815" y="85343"/>
                </a:lnTo>
                <a:lnTo>
                  <a:pt x="27431" y="121919"/>
                </a:lnTo>
                <a:lnTo>
                  <a:pt x="10667" y="163067"/>
                </a:lnTo>
                <a:lnTo>
                  <a:pt x="1523" y="207263"/>
                </a:lnTo>
                <a:lnTo>
                  <a:pt x="0" y="231647"/>
                </a:lnTo>
                <a:lnTo>
                  <a:pt x="1523" y="254507"/>
                </a:lnTo>
                <a:lnTo>
                  <a:pt x="10667" y="300227"/>
                </a:lnTo>
                <a:lnTo>
                  <a:pt x="27431" y="341375"/>
                </a:lnTo>
                <a:lnTo>
                  <a:pt x="53339" y="377951"/>
                </a:lnTo>
                <a:lnTo>
                  <a:pt x="83819" y="408431"/>
                </a:lnTo>
                <a:lnTo>
                  <a:pt x="120395" y="432815"/>
                </a:lnTo>
                <a:lnTo>
                  <a:pt x="161543" y="451103"/>
                </a:lnTo>
                <a:lnTo>
                  <a:pt x="207260" y="460247"/>
                </a:lnTo>
                <a:lnTo>
                  <a:pt x="230120" y="461771"/>
                </a:lnTo>
                <a:lnTo>
                  <a:pt x="254504" y="460247"/>
                </a:lnTo>
                <a:lnTo>
                  <a:pt x="277364" y="455675"/>
                </a:lnTo>
                <a:lnTo>
                  <a:pt x="298700" y="451103"/>
                </a:lnTo>
                <a:lnTo>
                  <a:pt x="320036" y="441959"/>
                </a:lnTo>
                <a:lnTo>
                  <a:pt x="339848" y="432815"/>
                </a:lnTo>
                <a:lnTo>
                  <a:pt x="228596" y="432815"/>
                </a:lnTo>
                <a:lnTo>
                  <a:pt x="208784" y="431291"/>
                </a:lnTo>
                <a:lnTo>
                  <a:pt x="169160" y="423671"/>
                </a:lnTo>
                <a:lnTo>
                  <a:pt x="132587" y="408431"/>
                </a:lnTo>
                <a:lnTo>
                  <a:pt x="100583" y="385571"/>
                </a:lnTo>
                <a:lnTo>
                  <a:pt x="62483" y="342899"/>
                </a:lnTo>
                <a:lnTo>
                  <a:pt x="44195" y="309371"/>
                </a:lnTo>
                <a:lnTo>
                  <a:pt x="32003" y="271271"/>
                </a:lnTo>
                <a:lnTo>
                  <a:pt x="28955" y="251459"/>
                </a:lnTo>
                <a:lnTo>
                  <a:pt x="28955" y="208787"/>
                </a:lnTo>
                <a:lnTo>
                  <a:pt x="44195" y="152399"/>
                </a:lnTo>
                <a:lnTo>
                  <a:pt x="62483" y="117347"/>
                </a:lnTo>
                <a:lnTo>
                  <a:pt x="102107" y="74675"/>
                </a:lnTo>
                <a:lnTo>
                  <a:pt x="134111" y="53339"/>
                </a:lnTo>
                <a:lnTo>
                  <a:pt x="170684" y="38099"/>
                </a:lnTo>
                <a:lnTo>
                  <a:pt x="210308" y="30479"/>
                </a:lnTo>
                <a:lnTo>
                  <a:pt x="230120" y="28955"/>
                </a:lnTo>
                <a:lnTo>
                  <a:pt x="339848" y="28955"/>
                </a:lnTo>
                <a:lnTo>
                  <a:pt x="318512" y="18287"/>
                </a:lnTo>
                <a:lnTo>
                  <a:pt x="297176" y="10667"/>
                </a:lnTo>
                <a:lnTo>
                  <a:pt x="275840" y="4571"/>
                </a:lnTo>
                <a:lnTo>
                  <a:pt x="252980" y="1523"/>
                </a:lnTo>
                <a:lnTo>
                  <a:pt x="228596" y="0"/>
                </a:lnTo>
                <a:close/>
              </a:path>
              <a:path w="460375" h="462280">
                <a:moveTo>
                  <a:pt x="339848" y="28955"/>
                </a:moveTo>
                <a:lnTo>
                  <a:pt x="230120" y="28955"/>
                </a:lnTo>
                <a:lnTo>
                  <a:pt x="251456" y="30479"/>
                </a:lnTo>
                <a:lnTo>
                  <a:pt x="271268" y="33527"/>
                </a:lnTo>
                <a:lnTo>
                  <a:pt x="309368" y="45719"/>
                </a:lnTo>
                <a:lnTo>
                  <a:pt x="342896" y="64007"/>
                </a:lnTo>
                <a:lnTo>
                  <a:pt x="373376" y="88391"/>
                </a:lnTo>
                <a:lnTo>
                  <a:pt x="397760" y="118871"/>
                </a:lnTo>
                <a:lnTo>
                  <a:pt x="416048" y="152399"/>
                </a:lnTo>
                <a:lnTo>
                  <a:pt x="422144" y="172211"/>
                </a:lnTo>
                <a:lnTo>
                  <a:pt x="428240" y="190499"/>
                </a:lnTo>
                <a:lnTo>
                  <a:pt x="431288" y="210311"/>
                </a:lnTo>
                <a:lnTo>
                  <a:pt x="431288" y="231647"/>
                </a:lnTo>
                <a:lnTo>
                  <a:pt x="426716" y="272795"/>
                </a:lnTo>
                <a:lnTo>
                  <a:pt x="406904" y="327659"/>
                </a:lnTo>
                <a:lnTo>
                  <a:pt x="385568" y="359663"/>
                </a:lnTo>
                <a:lnTo>
                  <a:pt x="358136" y="387095"/>
                </a:lnTo>
                <a:lnTo>
                  <a:pt x="341372" y="397763"/>
                </a:lnTo>
                <a:lnTo>
                  <a:pt x="326132" y="408431"/>
                </a:lnTo>
                <a:lnTo>
                  <a:pt x="289556" y="423671"/>
                </a:lnTo>
                <a:lnTo>
                  <a:pt x="249932" y="431291"/>
                </a:lnTo>
                <a:lnTo>
                  <a:pt x="228596" y="432815"/>
                </a:lnTo>
                <a:lnTo>
                  <a:pt x="339848" y="432815"/>
                </a:lnTo>
                <a:lnTo>
                  <a:pt x="376424" y="408431"/>
                </a:lnTo>
                <a:lnTo>
                  <a:pt x="408428" y="376427"/>
                </a:lnTo>
                <a:lnTo>
                  <a:pt x="432812" y="339851"/>
                </a:lnTo>
                <a:lnTo>
                  <a:pt x="449576" y="298703"/>
                </a:lnTo>
                <a:lnTo>
                  <a:pt x="458720" y="252983"/>
                </a:lnTo>
                <a:lnTo>
                  <a:pt x="460244" y="230123"/>
                </a:lnTo>
                <a:lnTo>
                  <a:pt x="458720" y="207263"/>
                </a:lnTo>
                <a:lnTo>
                  <a:pt x="449576" y="161543"/>
                </a:lnTo>
                <a:lnTo>
                  <a:pt x="431288" y="120395"/>
                </a:lnTo>
                <a:lnTo>
                  <a:pt x="406904" y="83819"/>
                </a:lnTo>
                <a:lnTo>
                  <a:pt x="376424" y="53339"/>
                </a:lnTo>
                <a:lnTo>
                  <a:pt x="358136" y="39623"/>
                </a:lnTo>
                <a:lnTo>
                  <a:pt x="339848" y="289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50701" y="1955282"/>
            <a:ext cx="226060" cy="86995"/>
          </a:xfrm>
          <a:custGeom>
            <a:avLst/>
            <a:gdLst/>
            <a:ahLst/>
            <a:cxnLst/>
            <a:rect l="l" t="t" r="r" b="b"/>
            <a:pathLst>
              <a:path w="226060" h="86994">
                <a:moveTo>
                  <a:pt x="155447" y="15239"/>
                </a:moveTo>
                <a:lnTo>
                  <a:pt x="210311" y="86867"/>
                </a:lnTo>
                <a:lnTo>
                  <a:pt x="225551" y="74675"/>
                </a:lnTo>
                <a:lnTo>
                  <a:pt x="182361" y="18287"/>
                </a:lnTo>
                <a:lnTo>
                  <a:pt x="163067" y="18287"/>
                </a:lnTo>
                <a:lnTo>
                  <a:pt x="155447" y="15239"/>
                </a:lnTo>
                <a:close/>
              </a:path>
              <a:path w="226060" h="86994">
                <a:moveTo>
                  <a:pt x="169163" y="0"/>
                </a:moveTo>
                <a:lnTo>
                  <a:pt x="0" y="0"/>
                </a:lnTo>
                <a:lnTo>
                  <a:pt x="0" y="18287"/>
                </a:lnTo>
                <a:lnTo>
                  <a:pt x="157782" y="18287"/>
                </a:lnTo>
                <a:lnTo>
                  <a:pt x="155447" y="15239"/>
                </a:lnTo>
                <a:lnTo>
                  <a:pt x="180026" y="15239"/>
                </a:lnTo>
                <a:lnTo>
                  <a:pt x="170687" y="3047"/>
                </a:lnTo>
                <a:lnTo>
                  <a:pt x="169163" y="0"/>
                </a:lnTo>
                <a:close/>
              </a:path>
              <a:path w="226060" h="86994">
                <a:moveTo>
                  <a:pt x="180026" y="15239"/>
                </a:moveTo>
                <a:lnTo>
                  <a:pt x="155447" y="15239"/>
                </a:lnTo>
                <a:lnTo>
                  <a:pt x="163067" y="18287"/>
                </a:lnTo>
                <a:lnTo>
                  <a:pt x="182361" y="18287"/>
                </a:lnTo>
                <a:lnTo>
                  <a:pt x="180026" y="152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50701" y="2317993"/>
            <a:ext cx="226060" cy="86995"/>
          </a:xfrm>
          <a:custGeom>
            <a:avLst/>
            <a:gdLst/>
            <a:ahLst/>
            <a:cxnLst/>
            <a:rect l="l" t="t" r="r" b="b"/>
            <a:pathLst>
              <a:path w="226060" h="86994">
                <a:moveTo>
                  <a:pt x="157782" y="68579"/>
                </a:moveTo>
                <a:lnTo>
                  <a:pt x="0" y="68579"/>
                </a:lnTo>
                <a:lnTo>
                  <a:pt x="0" y="86867"/>
                </a:lnTo>
                <a:lnTo>
                  <a:pt x="169163" y="86867"/>
                </a:lnTo>
                <a:lnTo>
                  <a:pt x="170687" y="83819"/>
                </a:lnTo>
                <a:lnTo>
                  <a:pt x="179831" y="71627"/>
                </a:lnTo>
                <a:lnTo>
                  <a:pt x="155447" y="71627"/>
                </a:lnTo>
                <a:lnTo>
                  <a:pt x="157782" y="68579"/>
                </a:lnTo>
                <a:close/>
              </a:path>
              <a:path w="226060" h="86994">
                <a:moveTo>
                  <a:pt x="210311" y="0"/>
                </a:moveTo>
                <a:lnTo>
                  <a:pt x="155447" y="71627"/>
                </a:lnTo>
                <a:lnTo>
                  <a:pt x="163067" y="68579"/>
                </a:lnTo>
                <a:lnTo>
                  <a:pt x="182117" y="68579"/>
                </a:lnTo>
                <a:lnTo>
                  <a:pt x="225551" y="10667"/>
                </a:lnTo>
                <a:lnTo>
                  <a:pt x="210311" y="0"/>
                </a:lnTo>
                <a:close/>
              </a:path>
              <a:path w="226060" h="86994">
                <a:moveTo>
                  <a:pt x="182117" y="68579"/>
                </a:moveTo>
                <a:lnTo>
                  <a:pt x="163067" y="68579"/>
                </a:lnTo>
                <a:lnTo>
                  <a:pt x="155447" y="71627"/>
                </a:lnTo>
                <a:lnTo>
                  <a:pt x="179831" y="71627"/>
                </a:lnTo>
                <a:lnTo>
                  <a:pt x="182117" y="685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70157" y="2178548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>
                <a:moveTo>
                  <a:pt x="0" y="0"/>
                </a:moveTo>
                <a:lnTo>
                  <a:pt x="288035" y="0"/>
                </a:lnTo>
              </a:path>
            </a:pathLst>
          </a:custGeom>
          <a:ln w="30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98169" y="2034529"/>
            <a:ext cx="30480" cy="287020"/>
          </a:xfrm>
          <a:custGeom>
            <a:avLst/>
            <a:gdLst/>
            <a:ahLst/>
            <a:cxnLst/>
            <a:rect l="l" t="t" r="r" b="b"/>
            <a:pathLst>
              <a:path w="30480" h="287019">
                <a:moveTo>
                  <a:pt x="28955" y="0"/>
                </a:moveTo>
                <a:lnTo>
                  <a:pt x="0" y="0"/>
                </a:lnTo>
                <a:lnTo>
                  <a:pt x="3047" y="286511"/>
                </a:lnTo>
                <a:lnTo>
                  <a:pt x="30479" y="286511"/>
                </a:lnTo>
                <a:lnTo>
                  <a:pt x="289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65713" y="196290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19">
                <a:moveTo>
                  <a:pt x="0" y="0"/>
                </a:moveTo>
                <a:lnTo>
                  <a:pt x="286511" y="0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65713" y="2394193"/>
            <a:ext cx="287020" cy="0"/>
          </a:xfrm>
          <a:custGeom>
            <a:avLst/>
            <a:gdLst/>
            <a:ahLst/>
            <a:cxnLst/>
            <a:rect l="l" t="t" r="r" b="b"/>
            <a:pathLst>
              <a:path w="287019">
                <a:moveTo>
                  <a:pt x="0" y="0"/>
                </a:moveTo>
                <a:lnTo>
                  <a:pt x="286511" y="0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29818" y="2177023"/>
            <a:ext cx="431800" cy="0"/>
          </a:xfrm>
          <a:custGeom>
            <a:avLst/>
            <a:gdLst/>
            <a:ahLst/>
            <a:cxnLst/>
            <a:rect l="l" t="t" r="r" b="b"/>
            <a:pathLst>
              <a:path w="431800">
                <a:moveTo>
                  <a:pt x="0" y="0"/>
                </a:moveTo>
                <a:lnTo>
                  <a:pt x="431291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86336" y="3529574"/>
            <a:ext cx="460375" cy="248920"/>
          </a:xfrm>
          <a:custGeom>
            <a:avLst/>
            <a:gdLst/>
            <a:ahLst/>
            <a:cxnLst/>
            <a:rect l="l" t="t" r="r" b="b"/>
            <a:pathLst>
              <a:path w="460375" h="248920">
                <a:moveTo>
                  <a:pt x="228596" y="0"/>
                </a:moveTo>
                <a:lnTo>
                  <a:pt x="182876" y="4571"/>
                </a:lnTo>
                <a:lnTo>
                  <a:pt x="140207" y="18287"/>
                </a:lnTo>
                <a:lnTo>
                  <a:pt x="100583" y="39623"/>
                </a:lnTo>
                <a:lnTo>
                  <a:pt x="67055" y="68579"/>
                </a:lnTo>
                <a:lnTo>
                  <a:pt x="38099" y="102107"/>
                </a:lnTo>
                <a:lnTo>
                  <a:pt x="18287" y="141731"/>
                </a:lnTo>
                <a:lnTo>
                  <a:pt x="4571" y="184403"/>
                </a:lnTo>
                <a:lnTo>
                  <a:pt x="0" y="230123"/>
                </a:lnTo>
                <a:lnTo>
                  <a:pt x="1142" y="248411"/>
                </a:lnTo>
                <a:lnTo>
                  <a:pt x="28955" y="248411"/>
                </a:lnTo>
                <a:lnTo>
                  <a:pt x="28955" y="208787"/>
                </a:lnTo>
                <a:lnTo>
                  <a:pt x="32003" y="188975"/>
                </a:lnTo>
                <a:lnTo>
                  <a:pt x="44195" y="150875"/>
                </a:lnTo>
                <a:lnTo>
                  <a:pt x="62483" y="117347"/>
                </a:lnTo>
                <a:lnTo>
                  <a:pt x="88391" y="86867"/>
                </a:lnTo>
                <a:lnTo>
                  <a:pt x="134111" y="51815"/>
                </a:lnTo>
                <a:lnTo>
                  <a:pt x="170684" y="38099"/>
                </a:lnTo>
                <a:lnTo>
                  <a:pt x="210308" y="28955"/>
                </a:lnTo>
                <a:lnTo>
                  <a:pt x="342134" y="28955"/>
                </a:lnTo>
                <a:lnTo>
                  <a:pt x="339848" y="27431"/>
                </a:lnTo>
                <a:lnTo>
                  <a:pt x="318512" y="18287"/>
                </a:lnTo>
                <a:lnTo>
                  <a:pt x="297176" y="10667"/>
                </a:lnTo>
                <a:lnTo>
                  <a:pt x="275840" y="4571"/>
                </a:lnTo>
                <a:lnTo>
                  <a:pt x="252980" y="1523"/>
                </a:lnTo>
                <a:lnTo>
                  <a:pt x="228596" y="0"/>
                </a:lnTo>
                <a:close/>
              </a:path>
              <a:path w="460375" h="248920">
                <a:moveTo>
                  <a:pt x="342134" y="28955"/>
                </a:moveTo>
                <a:lnTo>
                  <a:pt x="251456" y="28955"/>
                </a:lnTo>
                <a:lnTo>
                  <a:pt x="271268" y="32003"/>
                </a:lnTo>
                <a:lnTo>
                  <a:pt x="291080" y="38099"/>
                </a:lnTo>
                <a:lnTo>
                  <a:pt x="326132" y="53339"/>
                </a:lnTo>
                <a:lnTo>
                  <a:pt x="358136" y="74675"/>
                </a:lnTo>
                <a:lnTo>
                  <a:pt x="385568" y="102107"/>
                </a:lnTo>
                <a:lnTo>
                  <a:pt x="408428" y="134111"/>
                </a:lnTo>
                <a:lnTo>
                  <a:pt x="422144" y="170687"/>
                </a:lnTo>
                <a:lnTo>
                  <a:pt x="431288" y="210311"/>
                </a:lnTo>
                <a:lnTo>
                  <a:pt x="431288" y="230123"/>
                </a:lnTo>
                <a:lnTo>
                  <a:pt x="429982" y="248411"/>
                </a:lnTo>
                <a:lnTo>
                  <a:pt x="459006" y="248411"/>
                </a:lnTo>
                <a:lnTo>
                  <a:pt x="458720" y="205739"/>
                </a:lnTo>
                <a:lnTo>
                  <a:pt x="449576" y="161543"/>
                </a:lnTo>
                <a:lnTo>
                  <a:pt x="432812" y="120395"/>
                </a:lnTo>
                <a:lnTo>
                  <a:pt x="406904" y="83819"/>
                </a:lnTo>
                <a:lnTo>
                  <a:pt x="376424" y="51815"/>
                </a:lnTo>
                <a:lnTo>
                  <a:pt x="342134" y="289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52225" y="3535669"/>
            <a:ext cx="226060" cy="86995"/>
          </a:xfrm>
          <a:custGeom>
            <a:avLst/>
            <a:gdLst/>
            <a:ahLst/>
            <a:cxnLst/>
            <a:rect l="l" t="t" r="r" b="b"/>
            <a:pathLst>
              <a:path w="226060" h="86995">
                <a:moveTo>
                  <a:pt x="155447" y="15239"/>
                </a:moveTo>
                <a:lnTo>
                  <a:pt x="210311" y="86867"/>
                </a:lnTo>
                <a:lnTo>
                  <a:pt x="225551" y="74675"/>
                </a:lnTo>
                <a:lnTo>
                  <a:pt x="182614" y="19811"/>
                </a:lnTo>
                <a:lnTo>
                  <a:pt x="163067" y="19811"/>
                </a:lnTo>
                <a:lnTo>
                  <a:pt x="155447" y="15239"/>
                </a:lnTo>
                <a:close/>
              </a:path>
              <a:path w="226060" h="86995">
                <a:moveTo>
                  <a:pt x="166115" y="0"/>
                </a:moveTo>
                <a:lnTo>
                  <a:pt x="0" y="0"/>
                </a:lnTo>
                <a:lnTo>
                  <a:pt x="0" y="19811"/>
                </a:lnTo>
                <a:lnTo>
                  <a:pt x="158949" y="19811"/>
                </a:lnTo>
                <a:lnTo>
                  <a:pt x="155447" y="15239"/>
                </a:lnTo>
                <a:lnTo>
                  <a:pt x="179036" y="15239"/>
                </a:lnTo>
                <a:lnTo>
                  <a:pt x="170687" y="4571"/>
                </a:lnTo>
                <a:lnTo>
                  <a:pt x="169163" y="1523"/>
                </a:lnTo>
                <a:lnTo>
                  <a:pt x="166115" y="0"/>
                </a:lnTo>
                <a:close/>
              </a:path>
              <a:path w="226060" h="86995">
                <a:moveTo>
                  <a:pt x="179036" y="15239"/>
                </a:moveTo>
                <a:lnTo>
                  <a:pt x="155447" y="15239"/>
                </a:lnTo>
                <a:lnTo>
                  <a:pt x="163067" y="19811"/>
                </a:lnTo>
                <a:lnTo>
                  <a:pt x="182614" y="19811"/>
                </a:lnTo>
                <a:lnTo>
                  <a:pt x="179036" y="152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71681" y="3759698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>
                <a:moveTo>
                  <a:pt x="0" y="0"/>
                </a:moveTo>
                <a:lnTo>
                  <a:pt x="288035" y="0"/>
                </a:lnTo>
              </a:path>
            </a:pathLst>
          </a:custGeom>
          <a:ln w="287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15696" y="3614918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35"/>
                </a:lnTo>
              </a:path>
            </a:pathLst>
          </a:custGeom>
          <a:ln w="30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67236" y="354405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19">
                <a:moveTo>
                  <a:pt x="0" y="0"/>
                </a:moveTo>
                <a:lnTo>
                  <a:pt x="286511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31342" y="3758174"/>
            <a:ext cx="431800" cy="0"/>
          </a:xfrm>
          <a:custGeom>
            <a:avLst/>
            <a:gdLst/>
            <a:ahLst/>
            <a:cxnLst/>
            <a:rect l="l" t="t" r="r" b="b"/>
            <a:pathLst>
              <a:path w="431800">
                <a:moveTo>
                  <a:pt x="0" y="0"/>
                </a:moveTo>
                <a:lnTo>
                  <a:pt x="431291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14934" y="3401557"/>
            <a:ext cx="0" cy="142240"/>
          </a:xfrm>
          <a:custGeom>
            <a:avLst/>
            <a:gdLst/>
            <a:ahLst/>
            <a:cxnLst/>
            <a:rect l="l" t="t" r="r" b="b"/>
            <a:pathLst>
              <a:path h="142239">
                <a:moveTo>
                  <a:pt x="0" y="0"/>
                </a:moveTo>
                <a:lnTo>
                  <a:pt x="0" y="141731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14934" y="2394193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0"/>
                </a:moveTo>
                <a:lnTo>
                  <a:pt x="0" y="143255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14934" y="1746493"/>
            <a:ext cx="0" cy="215265"/>
          </a:xfrm>
          <a:custGeom>
            <a:avLst/>
            <a:gdLst/>
            <a:ahLst/>
            <a:cxnLst/>
            <a:rect l="l" t="t" r="r" b="b"/>
            <a:pathLst>
              <a:path h="215264">
                <a:moveTo>
                  <a:pt x="0" y="0"/>
                </a:moveTo>
                <a:lnTo>
                  <a:pt x="0" y="214883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642251" y="1184355"/>
            <a:ext cx="3157220" cy="581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2840" marR="5080" indent="-1120140">
              <a:lnSpc>
                <a:spcPct val="119400"/>
              </a:lnSpc>
            </a:pPr>
            <a:r>
              <a:rPr sz="1800" spc="-5" dirty="0">
                <a:solidFill>
                  <a:srgbClr val="231AF0"/>
                </a:solidFill>
                <a:latin typeface="Arial"/>
                <a:cs typeface="Arial"/>
              </a:rPr>
              <a:t>Pa</a:t>
            </a:r>
            <a:r>
              <a:rPr sz="1800" dirty="0">
                <a:solidFill>
                  <a:srgbClr val="231AF0"/>
                </a:solidFill>
                <a:latin typeface="Arial"/>
                <a:cs typeface="Arial"/>
              </a:rPr>
              <a:t>r</a:t>
            </a:r>
            <a:r>
              <a:rPr sz="1800" spc="-5" dirty="0">
                <a:solidFill>
                  <a:srgbClr val="231AF0"/>
                </a:solidFill>
                <a:latin typeface="Arial"/>
                <a:cs typeface="Arial"/>
              </a:rPr>
              <a:t>alle</a:t>
            </a:r>
            <a:r>
              <a:rPr sz="1800" dirty="0">
                <a:solidFill>
                  <a:srgbClr val="231AF0"/>
                </a:solidFill>
                <a:latin typeface="Arial"/>
                <a:cs typeface="Arial"/>
              </a:rPr>
              <a:t>l</a:t>
            </a:r>
            <a:r>
              <a:rPr sz="1800" spc="10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31AF0"/>
                </a:solidFill>
                <a:latin typeface="Arial"/>
                <a:cs typeface="Arial"/>
              </a:rPr>
              <a:t>adde</a:t>
            </a:r>
            <a:r>
              <a:rPr sz="1800" dirty="0">
                <a:solidFill>
                  <a:srgbClr val="231AF0"/>
                </a:solidFill>
                <a:latin typeface="Arial"/>
                <a:cs typeface="Arial"/>
              </a:rPr>
              <a:t>r</a:t>
            </a:r>
            <a:r>
              <a:rPr sz="1800" spc="15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31AF0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231AF0"/>
                </a:solidFill>
                <a:latin typeface="Arial"/>
                <a:cs typeface="Arial"/>
              </a:rPr>
              <a:t>m</a:t>
            </a:r>
            <a:r>
              <a:rPr sz="1800" spc="-5" dirty="0">
                <a:solidFill>
                  <a:srgbClr val="231AF0"/>
                </a:solidFill>
                <a:latin typeface="Arial"/>
                <a:cs typeface="Arial"/>
              </a:rPr>
              <a:t>ple</a:t>
            </a:r>
            <a:r>
              <a:rPr sz="1800" dirty="0">
                <a:solidFill>
                  <a:srgbClr val="231AF0"/>
                </a:solidFill>
                <a:latin typeface="Arial"/>
                <a:cs typeface="Arial"/>
              </a:rPr>
              <a:t>m</a:t>
            </a:r>
            <a:r>
              <a:rPr sz="1800" spc="-5" dirty="0">
                <a:solidFill>
                  <a:srgbClr val="231AF0"/>
                </a:solidFill>
                <a:latin typeface="Arial"/>
                <a:cs typeface="Arial"/>
              </a:rPr>
              <a:t>en</a:t>
            </a:r>
            <a:r>
              <a:rPr sz="1800" dirty="0">
                <a:solidFill>
                  <a:srgbClr val="231AF0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231AF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231AF0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231AF0"/>
                </a:solidFill>
                <a:latin typeface="Arial"/>
                <a:cs typeface="Arial"/>
              </a:rPr>
              <a:t>ion</a:t>
            </a:r>
            <a:r>
              <a:rPr sz="1800" dirty="0">
                <a:solidFill>
                  <a:srgbClr val="231AF0"/>
                </a:solidFill>
                <a:latin typeface="Arial"/>
                <a:cs typeface="Arial"/>
              </a:rPr>
              <a:t>s </a:t>
            </a:r>
            <a:r>
              <a:rPr sz="1800" spc="-5" dirty="0">
                <a:latin typeface="Arial"/>
                <a:cs typeface="Arial"/>
              </a:rPr>
              <a:t>C</a:t>
            </a:r>
            <a:r>
              <a:rPr sz="1800" dirty="0">
                <a:latin typeface="Arial"/>
                <a:cs typeface="Arial"/>
              </a:rPr>
              <a:t>&lt;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+</a:t>
            </a:r>
            <a:r>
              <a:rPr sz="1800" spc="-5" dirty="0">
                <a:latin typeface="Arial"/>
                <a:cs typeface="Arial"/>
              </a:rPr>
              <a:t>1</a:t>
            </a:r>
            <a:r>
              <a:rPr sz="1800" dirty="0">
                <a:latin typeface="Arial"/>
                <a:cs typeface="Arial"/>
              </a:rPr>
              <a:t>&gt;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763660" y="2031700"/>
            <a:ext cx="5721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&lt;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&gt;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763660" y="3616661"/>
            <a:ext cx="5721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&lt;</a:t>
            </a:r>
            <a:r>
              <a:rPr sz="1800" spc="-5" dirty="0">
                <a:latin typeface="Arial"/>
                <a:cs typeface="Arial"/>
              </a:rPr>
              <a:t>3</a:t>
            </a:r>
            <a:r>
              <a:rPr sz="1800" dirty="0">
                <a:latin typeface="Arial"/>
                <a:cs typeface="Arial"/>
              </a:rPr>
              <a:t>&gt;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892187" y="3398728"/>
            <a:ext cx="5721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&lt;</a:t>
            </a:r>
            <a:r>
              <a:rPr sz="1800" spc="-5" dirty="0">
                <a:latin typeface="Arial"/>
                <a:cs typeface="Arial"/>
              </a:rPr>
              <a:t>3</a:t>
            </a:r>
            <a:r>
              <a:rPr sz="1800" dirty="0">
                <a:latin typeface="Arial"/>
                <a:cs typeface="Arial"/>
              </a:rPr>
              <a:t>&gt;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892187" y="1816815"/>
            <a:ext cx="572135" cy="667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0600"/>
              </a:lnSpc>
            </a:pPr>
            <a:r>
              <a:rPr sz="1800" spc="-5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&lt;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&gt;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&lt;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&gt;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821827" y="2519380"/>
            <a:ext cx="5842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C</a:t>
            </a:r>
            <a:r>
              <a:rPr sz="1800" dirty="0">
                <a:latin typeface="Arial"/>
                <a:cs typeface="Arial"/>
              </a:rPr>
              <a:t>&lt;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&gt;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821827" y="3167080"/>
            <a:ext cx="5842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C</a:t>
            </a:r>
            <a:r>
              <a:rPr sz="1800" dirty="0">
                <a:latin typeface="Arial"/>
                <a:cs typeface="Arial"/>
              </a:rPr>
              <a:t>&lt;</a:t>
            </a:r>
            <a:r>
              <a:rPr sz="1800" spc="-5" dirty="0">
                <a:latin typeface="Arial"/>
                <a:cs typeface="Arial"/>
              </a:rPr>
              <a:t>3</a:t>
            </a:r>
            <a:r>
              <a:rPr sz="1800" dirty="0">
                <a:latin typeface="Arial"/>
                <a:cs typeface="Arial"/>
              </a:rPr>
              <a:t>&gt;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114934" y="2770621"/>
            <a:ext cx="71755" cy="71755"/>
          </a:xfrm>
          <a:custGeom>
            <a:avLst/>
            <a:gdLst/>
            <a:ahLst/>
            <a:cxnLst/>
            <a:rect l="l" t="t" r="r" b="b"/>
            <a:pathLst>
              <a:path w="71755" h="71755">
                <a:moveTo>
                  <a:pt x="35051" y="0"/>
                </a:moveTo>
                <a:lnTo>
                  <a:pt x="22164" y="2504"/>
                </a:lnTo>
                <a:lnTo>
                  <a:pt x="10568" y="10190"/>
                </a:lnTo>
                <a:lnTo>
                  <a:pt x="2821" y="21552"/>
                </a:lnTo>
                <a:lnTo>
                  <a:pt x="0" y="35051"/>
                </a:lnTo>
                <a:lnTo>
                  <a:pt x="2647" y="49016"/>
                </a:lnTo>
                <a:lnTo>
                  <a:pt x="10044" y="60714"/>
                </a:lnTo>
                <a:lnTo>
                  <a:pt x="21182" y="68683"/>
                </a:lnTo>
                <a:lnTo>
                  <a:pt x="35051" y="71627"/>
                </a:lnTo>
                <a:lnTo>
                  <a:pt x="36113" y="71611"/>
                </a:lnTo>
                <a:lnTo>
                  <a:pt x="49823" y="68388"/>
                </a:lnTo>
                <a:lnTo>
                  <a:pt x="61125" y="60408"/>
                </a:lnTo>
                <a:lnTo>
                  <a:pt x="68799" y="48890"/>
                </a:lnTo>
                <a:lnTo>
                  <a:pt x="71627" y="35051"/>
                </a:lnTo>
                <a:lnTo>
                  <a:pt x="68745" y="21962"/>
                </a:lnTo>
                <a:lnTo>
                  <a:pt x="60824" y="10721"/>
                </a:lnTo>
                <a:lnTo>
                  <a:pt x="49161" y="2920"/>
                </a:lnTo>
                <a:lnTo>
                  <a:pt x="35051" y="0"/>
                </a:lnTo>
                <a:close/>
              </a:path>
            </a:pathLst>
          </a:custGeom>
          <a:solidFill>
            <a:srgbClr val="231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14934" y="2915401"/>
            <a:ext cx="71755" cy="71755"/>
          </a:xfrm>
          <a:custGeom>
            <a:avLst/>
            <a:gdLst/>
            <a:ahLst/>
            <a:cxnLst/>
            <a:rect l="l" t="t" r="r" b="b"/>
            <a:pathLst>
              <a:path w="71755" h="71755">
                <a:moveTo>
                  <a:pt x="35051" y="0"/>
                </a:moveTo>
                <a:lnTo>
                  <a:pt x="22164" y="2316"/>
                </a:lnTo>
                <a:lnTo>
                  <a:pt x="10568" y="9633"/>
                </a:lnTo>
                <a:lnTo>
                  <a:pt x="2821" y="20904"/>
                </a:lnTo>
                <a:lnTo>
                  <a:pt x="0" y="35051"/>
                </a:lnTo>
                <a:lnTo>
                  <a:pt x="2647" y="49016"/>
                </a:lnTo>
                <a:lnTo>
                  <a:pt x="10044" y="60714"/>
                </a:lnTo>
                <a:lnTo>
                  <a:pt x="21182" y="68683"/>
                </a:lnTo>
                <a:lnTo>
                  <a:pt x="35051" y="71627"/>
                </a:lnTo>
                <a:lnTo>
                  <a:pt x="36113" y="71611"/>
                </a:lnTo>
                <a:lnTo>
                  <a:pt x="49823" y="68388"/>
                </a:lnTo>
                <a:lnTo>
                  <a:pt x="61125" y="60408"/>
                </a:lnTo>
                <a:lnTo>
                  <a:pt x="68799" y="48890"/>
                </a:lnTo>
                <a:lnTo>
                  <a:pt x="71627" y="35051"/>
                </a:lnTo>
                <a:lnTo>
                  <a:pt x="68745" y="21321"/>
                </a:lnTo>
                <a:lnTo>
                  <a:pt x="60824" y="10148"/>
                </a:lnTo>
                <a:lnTo>
                  <a:pt x="49161" y="2705"/>
                </a:lnTo>
                <a:lnTo>
                  <a:pt x="35051" y="0"/>
                </a:lnTo>
                <a:close/>
              </a:path>
            </a:pathLst>
          </a:custGeom>
          <a:solidFill>
            <a:srgbClr val="231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14934" y="3058657"/>
            <a:ext cx="71755" cy="70485"/>
          </a:xfrm>
          <a:custGeom>
            <a:avLst/>
            <a:gdLst/>
            <a:ahLst/>
            <a:cxnLst/>
            <a:rect l="l" t="t" r="r" b="b"/>
            <a:pathLst>
              <a:path w="71755" h="70485">
                <a:moveTo>
                  <a:pt x="35051" y="0"/>
                </a:moveTo>
                <a:lnTo>
                  <a:pt x="22164" y="2316"/>
                </a:lnTo>
                <a:lnTo>
                  <a:pt x="10568" y="9633"/>
                </a:lnTo>
                <a:lnTo>
                  <a:pt x="2821" y="20904"/>
                </a:lnTo>
                <a:lnTo>
                  <a:pt x="0" y="35051"/>
                </a:lnTo>
                <a:lnTo>
                  <a:pt x="2316" y="47939"/>
                </a:lnTo>
                <a:lnTo>
                  <a:pt x="9633" y="59535"/>
                </a:lnTo>
                <a:lnTo>
                  <a:pt x="20904" y="67282"/>
                </a:lnTo>
                <a:lnTo>
                  <a:pt x="35051" y="70103"/>
                </a:lnTo>
                <a:lnTo>
                  <a:pt x="49016" y="67456"/>
                </a:lnTo>
                <a:lnTo>
                  <a:pt x="60714" y="60059"/>
                </a:lnTo>
                <a:lnTo>
                  <a:pt x="68683" y="48921"/>
                </a:lnTo>
                <a:lnTo>
                  <a:pt x="71627" y="35051"/>
                </a:lnTo>
                <a:lnTo>
                  <a:pt x="68745" y="21321"/>
                </a:lnTo>
                <a:lnTo>
                  <a:pt x="60824" y="10148"/>
                </a:lnTo>
                <a:lnTo>
                  <a:pt x="49161" y="2705"/>
                </a:lnTo>
                <a:lnTo>
                  <a:pt x="35051" y="0"/>
                </a:lnTo>
                <a:close/>
              </a:path>
            </a:pathLst>
          </a:custGeom>
          <a:solidFill>
            <a:srgbClr val="231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697478" y="1734429"/>
            <a:ext cx="2829051" cy="8867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990465" y="3531098"/>
            <a:ext cx="460375" cy="247015"/>
          </a:xfrm>
          <a:custGeom>
            <a:avLst/>
            <a:gdLst/>
            <a:ahLst/>
            <a:cxnLst/>
            <a:rect l="l" t="t" r="r" b="b"/>
            <a:pathLst>
              <a:path w="460375" h="247014">
                <a:moveTo>
                  <a:pt x="228599" y="0"/>
                </a:moveTo>
                <a:lnTo>
                  <a:pt x="182879" y="4571"/>
                </a:lnTo>
                <a:lnTo>
                  <a:pt x="138683" y="18287"/>
                </a:lnTo>
                <a:lnTo>
                  <a:pt x="100583" y="39623"/>
                </a:lnTo>
                <a:lnTo>
                  <a:pt x="51815" y="83819"/>
                </a:lnTo>
                <a:lnTo>
                  <a:pt x="27431" y="120395"/>
                </a:lnTo>
                <a:lnTo>
                  <a:pt x="9143" y="163067"/>
                </a:lnTo>
                <a:lnTo>
                  <a:pt x="0" y="207263"/>
                </a:lnTo>
                <a:lnTo>
                  <a:pt x="0" y="246887"/>
                </a:lnTo>
                <a:lnTo>
                  <a:pt x="28721" y="246887"/>
                </a:lnTo>
                <a:lnTo>
                  <a:pt x="27431" y="230123"/>
                </a:lnTo>
                <a:lnTo>
                  <a:pt x="28955" y="208787"/>
                </a:lnTo>
                <a:lnTo>
                  <a:pt x="36575" y="169163"/>
                </a:lnTo>
                <a:lnTo>
                  <a:pt x="62483" y="117347"/>
                </a:lnTo>
                <a:lnTo>
                  <a:pt x="86867" y="86867"/>
                </a:lnTo>
                <a:lnTo>
                  <a:pt x="117347" y="62483"/>
                </a:lnTo>
                <a:lnTo>
                  <a:pt x="152399" y="44195"/>
                </a:lnTo>
                <a:lnTo>
                  <a:pt x="188975" y="32003"/>
                </a:lnTo>
                <a:lnTo>
                  <a:pt x="210311" y="28955"/>
                </a:lnTo>
                <a:lnTo>
                  <a:pt x="340804" y="28955"/>
                </a:lnTo>
                <a:lnTo>
                  <a:pt x="338327" y="27431"/>
                </a:lnTo>
                <a:lnTo>
                  <a:pt x="318515" y="18287"/>
                </a:lnTo>
                <a:lnTo>
                  <a:pt x="297179" y="10667"/>
                </a:lnTo>
                <a:lnTo>
                  <a:pt x="275843" y="4571"/>
                </a:lnTo>
                <a:lnTo>
                  <a:pt x="252983" y="1523"/>
                </a:lnTo>
                <a:lnTo>
                  <a:pt x="228599" y="0"/>
                </a:lnTo>
                <a:close/>
              </a:path>
              <a:path w="460375" h="247014">
                <a:moveTo>
                  <a:pt x="340804" y="28955"/>
                </a:moveTo>
                <a:lnTo>
                  <a:pt x="251459" y="28955"/>
                </a:lnTo>
                <a:lnTo>
                  <a:pt x="271271" y="32003"/>
                </a:lnTo>
                <a:lnTo>
                  <a:pt x="289559" y="38099"/>
                </a:lnTo>
                <a:lnTo>
                  <a:pt x="326135" y="53339"/>
                </a:lnTo>
                <a:lnTo>
                  <a:pt x="358139" y="74675"/>
                </a:lnTo>
                <a:lnTo>
                  <a:pt x="385571" y="102107"/>
                </a:lnTo>
                <a:lnTo>
                  <a:pt x="406907" y="134111"/>
                </a:lnTo>
                <a:lnTo>
                  <a:pt x="422147" y="170687"/>
                </a:lnTo>
                <a:lnTo>
                  <a:pt x="429767" y="210311"/>
                </a:lnTo>
                <a:lnTo>
                  <a:pt x="431291" y="231647"/>
                </a:lnTo>
                <a:lnTo>
                  <a:pt x="430119" y="246887"/>
                </a:lnTo>
                <a:lnTo>
                  <a:pt x="459130" y="246887"/>
                </a:lnTo>
                <a:lnTo>
                  <a:pt x="458723" y="205739"/>
                </a:lnTo>
                <a:lnTo>
                  <a:pt x="449579" y="161543"/>
                </a:lnTo>
                <a:lnTo>
                  <a:pt x="420623" y="100583"/>
                </a:lnTo>
                <a:lnTo>
                  <a:pt x="391667" y="67055"/>
                </a:lnTo>
                <a:lnTo>
                  <a:pt x="358139" y="39623"/>
                </a:lnTo>
                <a:lnTo>
                  <a:pt x="340804" y="289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850257" y="3535669"/>
            <a:ext cx="163195" cy="161925"/>
          </a:xfrm>
          <a:custGeom>
            <a:avLst/>
            <a:gdLst/>
            <a:ahLst/>
            <a:cxnLst/>
            <a:rect l="l" t="t" r="r" b="b"/>
            <a:pathLst>
              <a:path w="163195" h="161925">
                <a:moveTo>
                  <a:pt x="128015" y="13715"/>
                </a:moveTo>
                <a:lnTo>
                  <a:pt x="35051" y="13715"/>
                </a:lnTo>
                <a:lnTo>
                  <a:pt x="35051" y="15239"/>
                </a:lnTo>
                <a:lnTo>
                  <a:pt x="24383" y="22859"/>
                </a:lnTo>
                <a:lnTo>
                  <a:pt x="24383" y="24383"/>
                </a:lnTo>
                <a:lnTo>
                  <a:pt x="22859" y="24383"/>
                </a:lnTo>
                <a:lnTo>
                  <a:pt x="13715" y="35051"/>
                </a:lnTo>
                <a:lnTo>
                  <a:pt x="13715" y="36575"/>
                </a:lnTo>
                <a:lnTo>
                  <a:pt x="9143" y="42671"/>
                </a:lnTo>
                <a:lnTo>
                  <a:pt x="3047" y="57911"/>
                </a:lnTo>
                <a:lnTo>
                  <a:pt x="0" y="73151"/>
                </a:lnTo>
                <a:lnTo>
                  <a:pt x="0" y="89915"/>
                </a:lnTo>
                <a:lnTo>
                  <a:pt x="3047" y="105155"/>
                </a:lnTo>
                <a:lnTo>
                  <a:pt x="6095" y="112775"/>
                </a:lnTo>
                <a:lnTo>
                  <a:pt x="10667" y="120395"/>
                </a:lnTo>
                <a:lnTo>
                  <a:pt x="13715" y="126491"/>
                </a:lnTo>
                <a:lnTo>
                  <a:pt x="42671" y="152399"/>
                </a:lnTo>
                <a:lnTo>
                  <a:pt x="73151" y="161543"/>
                </a:lnTo>
                <a:lnTo>
                  <a:pt x="89915" y="161543"/>
                </a:lnTo>
                <a:lnTo>
                  <a:pt x="128015" y="147827"/>
                </a:lnTo>
                <a:lnTo>
                  <a:pt x="133349" y="143255"/>
                </a:lnTo>
                <a:lnTo>
                  <a:pt x="74675" y="143255"/>
                </a:lnTo>
                <a:lnTo>
                  <a:pt x="56387" y="138683"/>
                </a:lnTo>
                <a:lnTo>
                  <a:pt x="51815" y="135635"/>
                </a:lnTo>
                <a:lnTo>
                  <a:pt x="45719" y="132587"/>
                </a:lnTo>
                <a:lnTo>
                  <a:pt x="36575" y="124967"/>
                </a:lnTo>
                <a:lnTo>
                  <a:pt x="38099" y="124967"/>
                </a:lnTo>
                <a:lnTo>
                  <a:pt x="28955" y="114299"/>
                </a:lnTo>
                <a:lnTo>
                  <a:pt x="29336" y="114299"/>
                </a:lnTo>
                <a:lnTo>
                  <a:pt x="25907" y="109727"/>
                </a:lnTo>
                <a:lnTo>
                  <a:pt x="24383" y="105155"/>
                </a:lnTo>
                <a:lnTo>
                  <a:pt x="21335" y="99059"/>
                </a:lnTo>
                <a:lnTo>
                  <a:pt x="19811" y="92963"/>
                </a:lnTo>
                <a:lnTo>
                  <a:pt x="19811" y="86867"/>
                </a:lnTo>
                <a:lnTo>
                  <a:pt x="18287" y="80771"/>
                </a:lnTo>
                <a:lnTo>
                  <a:pt x="19811" y="74675"/>
                </a:lnTo>
                <a:lnTo>
                  <a:pt x="19811" y="68579"/>
                </a:lnTo>
                <a:lnTo>
                  <a:pt x="21335" y="62483"/>
                </a:lnTo>
                <a:lnTo>
                  <a:pt x="24383" y="56387"/>
                </a:lnTo>
                <a:lnTo>
                  <a:pt x="27431" y="51815"/>
                </a:lnTo>
                <a:lnTo>
                  <a:pt x="29717" y="47243"/>
                </a:lnTo>
                <a:lnTo>
                  <a:pt x="28955" y="47243"/>
                </a:lnTo>
                <a:lnTo>
                  <a:pt x="36793" y="38099"/>
                </a:lnTo>
                <a:lnTo>
                  <a:pt x="36575" y="38099"/>
                </a:lnTo>
                <a:lnTo>
                  <a:pt x="38099" y="36575"/>
                </a:lnTo>
                <a:lnTo>
                  <a:pt x="38353" y="36575"/>
                </a:lnTo>
                <a:lnTo>
                  <a:pt x="47243" y="28955"/>
                </a:lnTo>
                <a:lnTo>
                  <a:pt x="47751" y="28955"/>
                </a:lnTo>
                <a:lnTo>
                  <a:pt x="51815" y="25907"/>
                </a:lnTo>
                <a:lnTo>
                  <a:pt x="57911" y="24383"/>
                </a:lnTo>
                <a:lnTo>
                  <a:pt x="64007" y="21335"/>
                </a:lnTo>
                <a:lnTo>
                  <a:pt x="70103" y="19811"/>
                </a:lnTo>
                <a:lnTo>
                  <a:pt x="134416" y="19811"/>
                </a:lnTo>
                <a:lnTo>
                  <a:pt x="128015" y="15239"/>
                </a:lnTo>
                <a:lnTo>
                  <a:pt x="128015" y="13715"/>
                </a:lnTo>
                <a:close/>
              </a:path>
              <a:path w="163195" h="161925">
                <a:moveTo>
                  <a:pt x="134111" y="114299"/>
                </a:moveTo>
                <a:lnTo>
                  <a:pt x="124967" y="124967"/>
                </a:lnTo>
                <a:lnTo>
                  <a:pt x="126491" y="124967"/>
                </a:lnTo>
                <a:lnTo>
                  <a:pt x="115823" y="132587"/>
                </a:lnTo>
                <a:lnTo>
                  <a:pt x="111251" y="135635"/>
                </a:lnTo>
                <a:lnTo>
                  <a:pt x="105155" y="138683"/>
                </a:lnTo>
                <a:lnTo>
                  <a:pt x="100583" y="140207"/>
                </a:lnTo>
                <a:lnTo>
                  <a:pt x="88391" y="143255"/>
                </a:lnTo>
                <a:lnTo>
                  <a:pt x="133349" y="143255"/>
                </a:lnTo>
                <a:lnTo>
                  <a:pt x="138683" y="138683"/>
                </a:lnTo>
                <a:lnTo>
                  <a:pt x="140207" y="138683"/>
                </a:lnTo>
                <a:lnTo>
                  <a:pt x="140207" y="137159"/>
                </a:lnTo>
                <a:lnTo>
                  <a:pt x="149351" y="126491"/>
                </a:lnTo>
                <a:lnTo>
                  <a:pt x="153923" y="118871"/>
                </a:lnTo>
                <a:lnTo>
                  <a:pt x="155447" y="115823"/>
                </a:lnTo>
                <a:lnTo>
                  <a:pt x="134111" y="115823"/>
                </a:lnTo>
                <a:lnTo>
                  <a:pt x="134111" y="114299"/>
                </a:lnTo>
                <a:close/>
              </a:path>
              <a:path w="163195" h="161925">
                <a:moveTo>
                  <a:pt x="29336" y="114299"/>
                </a:moveTo>
                <a:lnTo>
                  <a:pt x="28955" y="114299"/>
                </a:lnTo>
                <a:lnTo>
                  <a:pt x="30479" y="115823"/>
                </a:lnTo>
                <a:lnTo>
                  <a:pt x="29336" y="114299"/>
                </a:lnTo>
                <a:close/>
              </a:path>
              <a:path w="163195" h="161925">
                <a:moveTo>
                  <a:pt x="155447" y="45719"/>
                </a:moveTo>
                <a:lnTo>
                  <a:pt x="134111" y="45719"/>
                </a:lnTo>
                <a:lnTo>
                  <a:pt x="140207" y="57911"/>
                </a:lnTo>
                <a:lnTo>
                  <a:pt x="141731" y="62483"/>
                </a:lnTo>
                <a:lnTo>
                  <a:pt x="144779" y="74675"/>
                </a:lnTo>
                <a:lnTo>
                  <a:pt x="144779" y="82295"/>
                </a:lnTo>
                <a:lnTo>
                  <a:pt x="143255" y="88391"/>
                </a:lnTo>
                <a:lnTo>
                  <a:pt x="143255" y="94487"/>
                </a:lnTo>
                <a:lnTo>
                  <a:pt x="141731" y="100583"/>
                </a:lnTo>
                <a:lnTo>
                  <a:pt x="138683" y="105155"/>
                </a:lnTo>
                <a:lnTo>
                  <a:pt x="137159" y="111251"/>
                </a:lnTo>
                <a:lnTo>
                  <a:pt x="134111" y="115823"/>
                </a:lnTo>
                <a:lnTo>
                  <a:pt x="155447" y="115823"/>
                </a:lnTo>
                <a:lnTo>
                  <a:pt x="156971" y="112775"/>
                </a:lnTo>
                <a:lnTo>
                  <a:pt x="160019" y="105155"/>
                </a:lnTo>
                <a:lnTo>
                  <a:pt x="161543" y="97535"/>
                </a:lnTo>
                <a:lnTo>
                  <a:pt x="163067" y="88391"/>
                </a:lnTo>
                <a:lnTo>
                  <a:pt x="163067" y="71627"/>
                </a:lnTo>
                <a:lnTo>
                  <a:pt x="160019" y="56387"/>
                </a:lnTo>
                <a:lnTo>
                  <a:pt x="156971" y="48767"/>
                </a:lnTo>
                <a:lnTo>
                  <a:pt x="155447" y="45719"/>
                </a:lnTo>
                <a:close/>
              </a:path>
              <a:path w="163195" h="161925">
                <a:moveTo>
                  <a:pt x="30479" y="45719"/>
                </a:moveTo>
                <a:lnTo>
                  <a:pt x="28955" y="47243"/>
                </a:lnTo>
                <a:lnTo>
                  <a:pt x="29717" y="47243"/>
                </a:lnTo>
                <a:lnTo>
                  <a:pt x="30479" y="45719"/>
                </a:lnTo>
                <a:close/>
              </a:path>
              <a:path w="163195" h="161925">
                <a:moveTo>
                  <a:pt x="125671" y="37396"/>
                </a:moveTo>
                <a:lnTo>
                  <a:pt x="134111" y="47243"/>
                </a:lnTo>
                <a:lnTo>
                  <a:pt x="134111" y="45719"/>
                </a:lnTo>
                <a:lnTo>
                  <a:pt x="155447" y="45719"/>
                </a:lnTo>
                <a:lnTo>
                  <a:pt x="153923" y="42671"/>
                </a:lnTo>
                <a:lnTo>
                  <a:pt x="150494" y="38099"/>
                </a:lnTo>
                <a:lnTo>
                  <a:pt x="126491" y="38099"/>
                </a:lnTo>
                <a:lnTo>
                  <a:pt x="125671" y="37396"/>
                </a:lnTo>
                <a:close/>
              </a:path>
              <a:path w="163195" h="161925">
                <a:moveTo>
                  <a:pt x="38099" y="36575"/>
                </a:moveTo>
                <a:lnTo>
                  <a:pt x="36575" y="38099"/>
                </a:lnTo>
                <a:lnTo>
                  <a:pt x="37396" y="37396"/>
                </a:lnTo>
                <a:lnTo>
                  <a:pt x="38099" y="36575"/>
                </a:lnTo>
                <a:close/>
              </a:path>
              <a:path w="163195" h="161925">
                <a:moveTo>
                  <a:pt x="37396" y="37396"/>
                </a:moveTo>
                <a:lnTo>
                  <a:pt x="36575" y="38099"/>
                </a:lnTo>
                <a:lnTo>
                  <a:pt x="36793" y="38099"/>
                </a:lnTo>
                <a:lnTo>
                  <a:pt x="37396" y="37396"/>
                </a:lnTo>
                <a:close/>
              </a:path>
              <a:path w="163195" h="161925">
                <a:moveTo>
                  <a:pt x="124967" y="36575"/>
                </a:moveTo>
                <a:lnTo>
                  <a:pt x="125671" y="37396"/>
                </a:lnTo>
                <a:lnTo>
                  <a:pt x="126491" y="38099"/>
                </a:lnTo>
                <a:lnTo>
                  <a:pt x="124967" y="36575"/>
                </a:lnTo>
                <a:close/>
              </a:path>
              <a:path w="163195" h="161925">
                <a:moveTo>
                  <a:pt x="149351" y="36575"/>
                </a:moveTo>
                <a:lnTo>
                  <a:pt x="124967" y="36575"/>
                </a:lnTo>
                <a:lnTo>
                  <a:pt x="126491" y="38099"/>
                </a:lnTo>
                <a:lnTo>
                  <a:pt x="150494" y="38099"/>
                </a:lnTo>
                <a:lnTo>
                  <a:pt x="149351" y="36575"/>
                </a:lnTo>
                <a:close/>
              </a:path>
              <a:path w="163195" h="161925">
                <a:moveTo>
                  <a:pt x="38353" y="36575"/>
                </a:moveTo>
                <a:lnTo>
                  <a:pt x="38099" y="36575"/>
                </a:lnTo>
                <a:lnTo>
                  <a:pt x="37396" y="37396"/>
                </a:lnTo>
                <a:lnTo>
                  <a:pt x="38353" y="36575"/>
                </a:lnTo>
                <a:close/>
              </a:path>
              <a:path w="163195" h="161925">
                <a:moveTo>
                  <a:pt x="144126" y="28955"/>
                </a:moveTo>
                <a:lnTo>
                  <a:pt x="115823" y="28955"/>
                </a:lnTo>
                <a:lnTo>
                  <a:pt x="125671" y="37396"/>
                </a:lnTo>
                <a:lnTo>
                  <a:pt x="124967" y="36575"/>
                </a:lnTo>
                <a:lnTo>
                  <a:pt x="149351" y="36575"/>
                </a:lnTo>
                <a:lnTo>
                  <a:pt x="149351" y="35051"/>
                </a:lnTo>
                <a:lnTo>
                  <a:pt x="144126" y="28955"/>
                </a:lnTo>
                <a:close/>
              </a:path>
              <a:path w="163195" h="161925">
                <a:moveTo>
                  <a:pt x="47751" y="28955"/>
                </a:moveTo>
                <a:lnTo>
                  <a:pt x="47243" y="28955"/>
                </a:lnTo>
                <a:lnTo>
                  <a:pt x="45719" y="30479"/>
                </a:lnTo>
                <a:lnTo>
                  <a:pt x="47751" y="28955"/>
                </a:lnTo>
                <a:close/>
              </a:path>
              <a:path w="163195" h="161925">
                <a:moveTo>
                  <a:pt x="134416" y="19811"/>
                </a:moveTo>
                <a:lnTo>
                  <a:pt x="94487" y="19811"/>
                </a:lnTo>
                <a:lnTo>
                  <a:pt x="100583" y="22859"/>
                </a:lnTo>
                <a:lnTo>
                  <a:pt x="106679" y="24383"/>
                </a:lnTo>
                <a:lnTo>
                  <a:pt x="111251" y="27431"/>
                </a:lnTo>
                <a:lnTo>
                  <a:pt x="117347" y="30479"/>
                </a:lnTo>
                <a:lnTo>
                  <a:pt x="115823" y="28955"/>
                </a:lnTo>
                <a:lnTo>
                  <a:pt x="144126" y="28955"/>
                </a:lnTo>
                <a:lnTo>
                  <a:pt x="140207" y="24383"/>
                </a:lnTo>
                <a:lnTo>
                  <a:pt x="138683" y="24383"/>
                </a:lnTo>
                <a:lnTo>
                  <a:pt x="138683" y="22859"/>
                </a:lnTo>
                <a:lnTo>
                  <a:pt x="134416" y="19811"/>
                </a:lnTo>
                <a:close/>
              </a:path>
              <a:path w="163195" h="161925">
                <a:moveTo>
                  <a:pt x="89915" y="0"/>
                </a:moveTo>
                <a:lnTo>
                  <a:pt x="73151" y="0"/>
                </a:lnTo>
                <a:lnTo>
                  <a:pt x="64007" y="1523"/>
                </a:lnTo>
                <a:lnTo>
                  <a:pt x="56387" y="4571"/>
                </a:lnTo>
                <a:lnTo>
                  <a:pt x="48767" y="6095"/>
                </a:lnTo>
                <a:lnTo>
                  <a:pt x="42671" y="10667"/>
                </a:lnTo>
                <a:lnTo>
                  <a:pt x="36575" y="13715"/>
                </a:lnTo>
                <a:lnTo>
                  <a:pt x="126491" y="13715"/>
                </a:lnTo>
                <a:lnTo>
                  <a:pt x="120395" y="9143"/>
                </a:lnTo>
                <a:lnTo>
                  <a:pt x="105155" y="3047"/>
                </a:lnTo>
                <a:lnTo>
                  <a:pt x="899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641469" y="3535669"/>
            <a:ext cx="226060" cy="86995"/>
          </a:xfrm>
          <a:custGeom>
            <a:avLst/>
            <a:gdLst/>
            <a:ahLst/>
            <a:cxnLst/>
            <a:rect l="l" t="t" r="r" b="b"/>
            <a:pathLst>
              <a:path w="226059" h="86995">
                <a:moveTo>
                  <a:pt x="155447" y="15239"/>
                </a:moveTo>
                <a:lnTo>
                  <a:pt x="210311" y="86867"/>
                </a:lnTo>
                <a:lnTo>
                  <a:pt x="225551" y="74675"/>
                </a:lnTo>
                <a:lnTo>
                  <a:pt x="182614" y="19811"/>
                </a:lnTo>
                <a:lnTo>
                  <a:pt x="163067" y="19811"/>
                </a:lnTo>
                <a:lnTo>
                  <a:pt x="155447" y="15239"/>
                </a:lnTo>
                <a:close/>
              </a:path>
              <a:path w="226059" h="86995">
                <a:moveTo>
                  <a:pt x="166115" y="0"/>
                </a:moveTo>
                <a:lnTo>
                  <a:pt x="0" y="0"/>
                </a:lnTo>
                <a:lnTo>
                  <a:pt x="0" y="19811"/>
                </a:lnTo>
                <a:lnTo>
                  <a:pt x="158949" y="19811"/>
                </a:lnTo>
                <a:lnTo>
                  <a:pt x="155447" y="15239"/>
                </a:lnTo>
                <a:lnTo>
                  <a:pt x="179036" y="15239"/>
                </a:lnTo>
                <a:lnTo>
                  <a:pt x="170687" y="4571"/>
                </a:lnTo>
                <a:lnTo>
                  <a:pt x="169163" y="1523"/>
                </a:lnTo>
                <a:lnTo>
                  <a:pt x="166115" y="0"/>
                </a:lnTo>
                <a:close/>
              </a:path>
              <a:path w="226059" h="86995">
                <a:moveTo>
                  <a:pt x="179036" y="15239"/>
                </a:moveTo>
                <a:lnTo>
                  <a:pt x="155447" y="15239"/>
                </a:lnTo>
                <a:lnTo>
                  <a:pt x="163067" y="19811"/>
                </a:lnTo>
                <a:lnTo>
                  <a:pt x="182614" y="19811"/>
                </a:lnTo>
                <a:lnTo>
                  <a:pt x="179036" y="152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435474" y="3761221"/>
            <a:ext cx="1080770" cy="0"/>
          </a:xfrm>
          <a:custGeom>
            <a:avLst/>
            <a:gdLst/>
            <a:ahLst/>
            <a:cxnLst/>
            <a:rect l="l" t="t" r="r" b="b"/>
            <a:pathLst>
              <a:path w="1080770">
                <a:moveTo>
                  <a:pt x="0" y="0"/>
                </a:moveTo>
                <a:lnTo>
                  <a:pt x="1080515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075809" y="376122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511" y="0"/>
                </a:lnTo>
              </a:path>
            </a:pathLst>
          </a:custGeom>
          <a:ln w="287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219065" y="3616442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35"/>
                </a:lnTo>
              </a:path>
            </a:pathLst>
          </a:custGeom>
          <a:ln w="317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218303" y="3401557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0"/>
                </a:moveTo>
                <a:lnTo>
                  <a:pt x="0" y="143255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272662" y="3390889"/>
            <a:ext cx="257810" cy="309880"/>
          </a:xfrm>
          <a:custGeom>
            <a:avLst/>
            <a:gdLst/>
            <a:ahLst/>
            <a:cxnLst/>
            <a:rect l="l" t="t" r="r" b="b"/>
            <a:pathLst>
              <a:path w="257809" h="309879">
                <a:moveTo>
                  <a:pt x="10667" y="0"/>
                </a:moveTo>
                <a:lnTo>
                  <a:pt x="7619" y="0"/>
                </a:lnTo>
                <a:lnTo>
                  <a:pt x="1523" y="3047"/>
                </a:lnTo>
                <a:lnTo>
                  <a:pt x="0" y="6095"/>
                </a:lnTo>
                <a:lnTo>
                  <a:pt x="0" y="301751"/>
                </a:lnTo>
                <a:lnTo>
                  <a:pt x="1523" y="304799"/>
                </a:lnTo>
                <a:lnTo>
                  <a:pt x="4571" y="307847"/>
                </a:lnTo>
                <a:lnTo>
                  <a:pt x="7619" y="309371"/>
                </a:lnTo>
                <a:lnTo>
                  <a:pt x="10667" y="309371"/>
                </a:lnTo>
                <a:lnTo>
                  <a:pt x="13715" y="306323"/>
                </a:lnTo>
                <a:lnTo>
                  <a:pt x="26443" y="298703"/>
                </a:lnTo>
                <a:lnTo>
                  <a:pt x="18287" y="298703"/>
                </a:lnTo>
                <a:lnTo>
                  <a:pt x="4571" y="291083"/>
                </a:lnTo>
                <a:lnTo>
                  <a:pt x="18287" y="282784"/>
                </a:lnTo>
                <a:lnTo>
                  <a:pt x="18287" y="26587"/>
                </a:lnTo>
                <a:lnTo>
                  <a:pt x="4571" y="18287"/>
                </a:lnTo>
                <a:lnTo>
                  <a:pt x="18287" y="10667"/>
                </a:lnTo>
                <a:lnTo>
                  <a:pt x="28827" y="10667"/>
                </a:lnTo>
                <a:lnTo>
                  <a:pt x="13715" y="1523"/>
                </a:lnTo>
                <a:lnTo>
                  <a:pt x="10667" y="0"/>
                </a:lnTo>
                <a:close/>
              </a:path>
              <a:path w="257809" h="309879">
                <a:moveTo>
                  <a:pt x="18287" y="282784"/>
                </a:moveTo>
                <a:lnTo>
                  <a:pt x="4571" y="291083"/>
                </a:lnTo>
                <a:lnTo>
                  <a:pt x="18287" y="298703"/>
                </a:lnTo>
                <a:lnTo>
                  <a:pt x="18287" y="282784"/>
                </a:lnTo>
                <a:close/>
              </a:path>
              <a:path w="257809" h="309879">
                <a:moveTo>
                  <a:pt x="229987" y="154685"/>
                </a:moveTo>
                <a:lnTo>
                  <a:pt x="18287" y="282784"/>
                </a:lnTo>
                <a:lnTo>
                  <a:pt x="18287" y="298703"/>
                </a:lnTo>
                <a:lnTo>
                  <a:pt x="26443" y="298703"/>
                </a:lnTo>
                <a:lnTo>
                  <a:pt x="252983" y="163067"/>
                </a:lnTo>
                <a:lnTo>
                  <a:pt x="243839" y="163067"/>
                </a:lnTo>
                <a:lnTo>
                  <a:pt x="229987" y="154685"/>
                </a:lnTo>
                <a:close/>
              </a:path>
              <a:path w="257809" h="309879">
                <a:moveTo>
                  <a:pt x="243839" y="146303"/>
                </a:moveTo>
                <a:lnTo>
                  <a:pt x="229987" y="154685"/>
                </a:lnTo>
                <a:lnTo>
                  <a:pt x="243839" y="163067"/>
                </a:lnTo>
                <a:lnTo>
                  <a:pt x="243839" y="146303"/>
                </a:lnTo>
                <a:close/>
              </a:path>
              <a:path w="257809" h="309879">
                <a:moveTo>
                  <a:pt x="252983" y="146303"/>
                </a:moveTo>
                <a:lnTo>
                  <a:pt x="243839" y="146303"/>
                </a:lnTo>
                <a:lnTo>
                  <a:pt x="243839" y="163067"/>
                </a:lnTo>
                <a:lnTo>
                  <a:pt x="252983" y="163067"/>
                </a:lnTo>
                <a:lnTo>
                  <a:pt x="256031" y="161543"/>
                </a:lnTo>
                <a:lnTo>
                  <a:pt x="257555" y="158495"/>
                </a:lnTo>
                <a:lnTo>
                  <a:pt x="257555" y="150875"/>
                </a:lnTo>
                <a:lnTo>
                  <a:pt x="256031" y="147827"/>
                </a:lnTo>
                <a:lnTo>
                  <a:pt x="252983" y="146303"/>
                </a:lnTo>
                <a:close/>
              </a:path>
              <a:path w="257809" h="309879">
                <a:moveTo>
                  <a:pt x="28827" y="10667"/>
                </a:moveTo>
                <a:lnTo>
                  <a:pt x="18287" y="10667"/>
                </a:lnTo>
                <a:lnTo>
                  <a:pt x="18287" y="26587"/>
                </a:lnTo>
                <a:lnTo>
                  <a:pt x="229987" y="154685"/>
                </a:lnTo>
                <a:lnTo>
                  <a:pt x="243839" y="146303"/>
                </a:lnTo>
                <a:lnTo>
                  <a:pt x="252983" y="146303"/>
                </a:lnTo>
                <a:lnTo>
                  <a:pt x="28827" y="10667"/>
                </a:lnTo>
                <a:close/>
              </a:path>
              <a:path w="257809" h="309879">
                <a:moveTo>
                  <a:pt x="18287" y="10667"/>
                </a:moveTo>
                <a:lnTo>
                  <a:pt x="4571" y="18287"/>
                </a:lnTo>
                <a:lnTo>
                  <a:pt x="18287" y="26587"/>
                </a:lnTo>
                <a:lnTo>
                  <a:pt x="18287" y="106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511929" y="3488425"/>
            <a:ext cx="139065" cy="114300"/>
          </a:xfrm>
          <a:custGeom>
            <a:avLst/>
            <a:gdLst/>
            <a:ahLst/>
            <a:cxnLst/>
            <a:rect l="l" t="t" r="r" b="b"/>
            <a:pathLst>
              <a:path w="139065" h="114300">
                <a:moveTo>
                  <a:pt x="94487" y="109727"/>
                </a:moveTo>
                <a:lnTo>
                  <a:pt x="42671" y="109727"/>
                </a:lnTo>
                <a:lnTo>
                  <a:pt x="42671" y="111251"/>
                </a:lnTo>
                <a:lnTo>
                  <a:pt x="54863" y="112775"/>
                </a:lnTo>
                <a:lnTo>
                  <a:pt x="54863" y="114299"/>
                </a:lnTo>
                <a:lnTo>
                  <a:pt x="82295" y="114299"/>
                </a:lnTo>
                <a:lnTo>
                  <a:pt x="82295" y="112775"/>
                </a:lnTo>
                <a:lnTo>
                  <a:pt x="83819" y="112775"/>
                </a:lnTo>
                <a:lnTo>
                  <a:pt x="94487" y="111251"/>
                </a:lnTo>
                <a:lnTo>
                  <a:pt x="94487" y="109727"/>
                </a:lnTo>
                <a:close/>
              </a:path>
              <a:path w="139065" h="114300">
                <a:moveTo>
                  <a:pt x="106679" y="105155"/>
                </a:moveTo>
                <a:lnTo>
                  <a:pt x="32003" y="105155"/>
                </a:lnTo>
                <a:lnTo>
                  <a:pt x="41147" y="109727"/>
                </a:lnTo>
                <a:lnTo>
                  <a:pt x="96011" y="109727"/>
                </a:lnTo>
                <a:lnTo>
                  <a:pt x="106679" y="105155"/>
                </a:lnTo>
                <a:close/>
              </a:path>
              <a:path w="139065" h="114300">
                <a:moveTo>
                  <a:pt x="41147" y="24383"/>
                </a:moveTo>
                <a:lnTo>
                  <a:pt x="10667" y="24383"/>
                </a:lnTo>
                <a:lnTo>
                  <a:pt x="6095" y="33527"/>
                </a:lnTo>
                <a:lnTo>
                  <a:pt x="4571" y="33527"/>
                </a:lnTo>
                <a:lnTo>
                  <a:pt x="4571" y="35051"/>
                </a:lnTo>
                <a:lnTo>
                  <a:pt x="1523" y="44195"/>
                </a:lnTo>
                <a:lnTo>
                  <a:pt x="1523" y="45719"/>
                </a:lnTo>
                <a:lnTo>
                  <a:pt x="0" y="51815"/>
                </a:lnTo>
                <a:lnTo>
                  <a:pt x="0" y="64007"/>
                </a:lnTo>
                <a:lnTo>
                  <a:pt x="1523" y="68579"/>
                </a:lnTo>
                <a:lnTo>
                  <a:pt x="1523" y="70103"/>
                </a:lnTo>
                <a:lnTo>
                  <a:pt x="4571" y="79247"/>
                </a:lnTo>
                <a:lnTo>
                  <a:pt x="6095" y="80771"/>
                </a:lnTo>
                <a:lnTo>
                  <a:pt x="10667" y="89915"/>
                </a:lnTo>
                <a:lnTo>
                  <a:pt x="12191" y="89915"/>
                </a:lnTo>
                <a:lnTo>
                  <a:pt x="12191" y="91439"/>
                </a:lnTo>
                <a:lnTo>
                  <a:pt x="19811" y="97535"/>
                </a:lnTo>
                <a:lnTo>
                  <a:pt x="21335" y="99059"/>
                </a:lnTo>
                <a:lnTo>
                  <a:pt x="30479" y="105155"/>
                </a:lnTo>
                <a:lnTo>
                  <a:pt x="108203" y="105155"/>
                </a:lnTo>
                <a:lnTo>
                  <a:pt x="115823" y="99059"/>
                </a:lnTo>
                <a:lnTo>
                  <a:pt x="117347" y="99059"/>
                </a:lnTo>
                <a:lnTo>
                  <a:pt x="117347" y="97535"/>
                </a:lnTo>
                <a:lnTo>
                  <a:pt x="119252" y="96011"/>
                </a:lnTo>
                <a:lnTo>
                  <a:pt x="68579" y="96011"/>
                </a:lnTo>
                <a:lnTo>
                  <a:pt x="69341" y="95916"/>
                </a:lnTo>
                <a:lnTo>
                  <a:pt x="57911" y="94487"/>
                </a:lnTo>
                <a:lnTo>
                  <a:pt x="59435" y="94487"/>
                </a:lnTo>
                <a:lnTo>
                  <a:pt x="53339" y="92963"/>
                </a:lnTo>
                <a:lnTo>
                  <a:pt x="48767" y="92963"/>
                </a:lnTo>
                <a:lnTo>
                  <a:pt x="39623" y="88391"/>
                </a:lnTo>
                <a:lnTo>
                  <a:pt x="41147" y="88391"/>
                </a:lnTo>
                <a:lnTo>
                  <a:pt x="32003" y="83819"/>
                </a:lnTo>
                <a:lnTo>
                  <a:pt x="33527" y="83819"/>
                </a:lnTo>
                <a:lnTo>
                  <a:pt x="27812" y="79247"/>
                </a:lnTo>
                <a:lnTo>
                  <a:pt x="27431" y="79247"/>
                </a:lnTo>
                <a:lnTo>
                  <a:pt x="25907" y="77723"/>
                </a:lnTo>
                <a:lnTo>
                  <a:pt x="26415" y="77723"/>
                </a:lnTo>
                <a:lnTo>
                  <a:pt x="21335" y="70103"/>
                </a:lnTo>
                <a:lnTo>
                  <a:pt x="22250" y="70103"/>
                </a:lnTo>
                <a:lnTo>
                  <a:pt x="19811" y="64007"/>
                </a:lnTo>
                <a:lnTo>
                  <a:pt x="18287" y="59435"/>
                </a:lnTo>
                <a:lnTo>
                  <a:pt x="18287" y="51815"/>
                </a:lnTo>
                <a:lnTo>
                  <a:pt x="19811" y="48767"/>
                </a:lnTo>
                <a:lnTo>
                  <a:pt x="20319" y="48767"/>
                </a:lnTo>
                <a:lnTo>
                  <a:pt x="21843" y="44195"/>
                </a:lnTo>
                <a:lnTo>
                  <a:pt x="21335" y="44195"/>
                </a:lnTo>
                <a:lnTo>
                  <a:pt x="22859" y="41147"/>
                </a:lnTo>
                <a:lnTo>
                  <a:pt x="23367" y="41147"/>
                </a:lnTo>
                <a:lnTo>
                  <a:pt x="26415" y="36575"/>
                </a:lnTo>
                <a:lnTo>
                  <a:pt x="25907" y="36575"/>
                </a:lnTo>
                <a:lnTo>
                  <a:pt x="27431" y="35051"/>
                </a:lnTo>
                <a:lnTo>
                  <a:pt x="27812" y="35051"/>
                </a:lnTo>
                <a:lnTo>
                  <a:pt x="33527" y="30479"/>
                </a:lnTo>
                <a:lnTo>
                  <a:pt x="32003" y="30479"/>
                </a:lnTo>
                <a:lnTo>
                  <a:pt x="41147" y="24383"/>
                </a:lnTo>
                <a:close/>
              </a:path>
              <a:path w="139065" h="114300">
                <a:moveTo>
                  <a:pt x="69341" y="95916"/>
                </a:moveTo>
                <a:lnTo>
                  <a:pt x="68579" y="96011"/>
                </a:lnTo>
                <a:lnTo>
                  <a:pt x="70103" y="96011"/>
                </a:lnTo>
                <a:lnTo>
                  <a:pt x="69341" y="95916"/>
                </a:lnTo>
                <a:close/>
              </a:path>
              <a:path w="139065" h="114300">
                <a:moveTo>
                  <a:pt x="89915" y="91439"/>
                </a:moveTo>
                <a:lnTo>
                  <a:pt x="79247" y="94487"/>
                </a:lnTo>
                <a:lnTo>
                  <a:pt x="80771" y="94487"/>
                </a:lnTo>
                <a:lnTo>
                  <a:pt x="69341" y="95916"/>
                </a:lnTo>
                <a:lnTo>
                  <a:pt x="70103" y="96011"/>
                </a:lnTo>
                <a:lnTo>
                  <a:pt x="119252" y="96011"/>
                </a:lnTo>
                <a:lnTo>
                  <a:pt x="123062" y="92963"/>
                </a:lnTo>
                <a:lnTo>
                  <a:pt x="88391" y="92963"/>
                </a:lnTo>
                <a:lnTo>
                  <a:pt x="89915" y="91439"/>
                </a:lnTo>
                <a:close/>
              </a:path>
              <a:path w="139065" h="114300">
                <a:moveTo>
                  <a:pt x="47243" y="91439"/>
                </a:moveTo>
                <a:lnTo>
                  <a:pt x="48767" y="92963"/>
                </a:lnTo>
                <a:lnTo>
                  <a:pt x="53339" y="92963"/>
                </a:lnTo>
                <a:lnTo>
                  <a:pt x="47243" y="91439"/>
                </a:lnTo>
                <a:close/>
              </a:path>
              <a:path w="139065" h="114300">
                <a:moveTo>
                  <a:pt x="111251" y="77723"/>
                </a:moveTo>
                <a:lnTo>
                  <a:pt x="105155" y="83819"/>
                </a:lnTo>
                <a:lnTo>
                  <a:pt x="106679" y="83819"/>
                </a:lnTo>
                <a:lnTo>
                  <a:pt x="97535" y="88391"/>
                </a:lnTo>
                <a:lnTo>
                  <a:pt x="99059" y="88391"/>
                </a:lnTo>
                <a:lnTo>
                  <a:pt x="88391" y="92963"/>
                </a:lnTo>
                <a:lnTo>
                  <a:pt x="123062" y="92963"/>
                </a:lnTo>
                <a:lnTo>
                  <a:pt x="124967" y="91439"/>
                </a:lnTo>
                <a:lnTo>
                  <a:pt x="124967" y="89915"/>
                </a:lnTo>
                <a:lnTo>
                  <a:pt x="126491" y="89915"/>
                </a:lnTo>
                <a:lnTo>
                  <a:pt x="132587" y="80771"/>
                </a:lnTo>
                <a:lnTo>
                  <a:pt x="132587" y="79247"/>
                </a:lnTo>
                <a:lnTo>
                  <a:pt x="111251" y="79247"/>
                </a:lnTo>
                <a:lnTo>
                  <a:pt x="111251" y="77723"/>
                </a:lnTo>
                <a:close/>
              </a:path>
              <a:path w="139065" h="114300">
                <a:moveTo>
                  <a:pt x="25907" y="77723"/>
                </a:moveTo>
                <a:lnTo>
                  <a:pt x="27431" y="79247"/>
                </a:lnTo>
                <a:lnTo>
                  <a:pt x="26996" y="78594"/>
                </a:lnTo>
                <a:lnTo>
                  <a:pt x="25907" y="77723"/>
                </a:lnTo>
                <a:close/>
              </a:path>
              <a:path w="139065" h="114300">
                <a:moveTo>
                  <a:pt x="26996" y="78594"/>
                </a:moveTo>
                <a:lnTo>
                  <a:pt x="27431" y="79247"/>
                </a:lnTo>
                <a:lnTo>
                  <a:pt x="27812" y="79247"/>
                </a:lnTo>
                <a:lnTo>
                  <a:pt x="26996" y="78594"/>
                </a:lnTo>
                <a:close/>
              </a:path>
              <a:path w="139065" h="114300">
                <a:moveTo>
                  <a:pt x="115823" y="70103"/>
                </a:moveTo>
                <a:lnTo>
                  <a:pt x="111251" y="79247"/>
                </a:lnTo>
                <a:lnTo>
                  <a:pt x="132587" y="79247"/>
                </a:lnTo>
                <a:lnTo>
                  <a:pt x="135127" y="71627"/>
                </a:lnTo>
                <a:lnTo>
                  <a:pt x="115823" y="71627"/>
                </a:lnTo>
                <a:lnTo>
                  <a:pt x="115823" y="70103"/>
                </a:lnTo>
                <a:close/>
              </a:path>
              <a:path w="139065" h="114300">
                <a:moveTo>
                  <a:pt x="26415" y="77723"/>
                </a:moveTo>
                <a:lnTo>
                  <a:pt x="25907" y="77723"/>
                </a:lnTo>
                <a:lnTo>
                  <a:pt x="26996" y="78594"/>
                </a:lnTo>
                <a:lnTo>
                  <a:pt x="26415" y="77723"/>
                </a:lnTo>
                <a:close/>
              </a:path>
              <a:path w="139065" h="114300">
                <a:moveTo>
                  <a:pt x="22250" y="70103"/>
                </a:moveTo>
                <a:lnTo>
                  <a:pt x="21335" y="70103"/>
                </a:lnTo>
                <a:lnTo>
                  <a:pt x="22859" y="71627"/>
                </a:lnTo>
                <a:lnTo>
                  <a:pt x="22250" y="70103"/>
                </a:lnTo>
                <a:close/>
              </a:path>
              <a:path w="139065" h="114300">
                <a:moveTo>
                  <a:pt x="137159" y="48767"/>
                </a:moveTo>
                <a:lnTo>
                  <a:pt x="118871" y="48767"/>
                </a:lnTo>
                <a:lnTo>
                  <a:pt x="118871" y="64007"/>
                </a:lnTo>
                <a:lnTo>
                  <a:pt x="115823" y="71627"/>
                </a:lnTo>
                <a:lnTo>
                  <a:pt x="135127" y="71627"/>
                </a:lnTo>
                <a:lnTo>
                  <a:pt x="135635" y="70103"/>
                </a:lnTo>
                <a:lnTo>
                  <a:pt x="137159" y="70103"/>
                </a:lnTo>
                <a:lnTo>
                  <a:pt x="137159" y="68579"/>
                </a:lnTo>
                <a:lnTo>
                  <a:pt x="138683" y="62483"/>
                </a:lnTo>
                <a:lnTo>
                  <a:pt x="138683" y="56387"/>
                </a:lnTo>
                <a:lnTo>
                  <a:pt x="137159" y="50291"/>
                </a:lnTo>
                <a:lnTo>
                  <a:pt x="137159" y="48767"/>
                </a:lnTo>
                <a:close/>
              </a:path>
              <a:path w="139065" h="114300">
                <a:moveTo>
                  <a:pt x="20319" y="48767"/>
                </a:moveTo>
                <a:lnTo>
                  <a:pt x="19811" y="48767"/>
                </a:lnTo>
                <a:lnTo>
                  <a:pt x="19811" y="50291"/>
                </a:lnTo>
                <a:lnTo>
                  <a:pt x="20319" y="48767"/>
                </a:lnTo>
                <a:close/>
              </a:path>
              <a:path w="139065" h="114300">
                <a:moveTo>
                  <a:pt x="134619" y="41147"/>
                </a:moveTo>
                <a:lnTo>
                  <a:pt x="115823" y="41147"/>
                </a:lnTo>
                <a:lnTo>
                  <a:pt x="118871" y="50291"/>
                </a:lnTo>
                <a:lnTo>
                  <a:pt x="118871" y="48767"/>
                </a:lnTo>
                <a:lnTo>
                  <a:pt x="137159" y="48767"/>
                </a:lnTo>
                <a:lnTo>
                  <a:pt x="137159" y="44195"/>
                </a:lnTo>
                <a:lnTo>
                  <a:pt x="135635" y="44195"/>
                </a:lnTo>
                <a:lnTo>
                  <a:pt x="134619" y="41147"/>
                </a:lnTo>
                <a:close/>
              </a:path>
              <a:path w="139065" h="114300">
                <a:moveTo>
                  <a:pt x="22859" y="41147"/>
                </a:moveTo>
                <a:lnTo>
                  <a:pt x="21335" y="44195"/>
                </a:lnTo>
                <a:lnTo>
                  <a:pt x="22351" y="42671"/>
                </a:lnTo>
                <a:lnTo>
                  <a:pt x="22859" y="41147"/>
                </a:lnTo>
                <a:close/>
              </a:path>
              <a:path w="139065" h="114300">
                <a:moveTo>
                  <a:pt x="22351" y="42671"/>
                </a:moveTo>
                <a:lnTo>
                  <a:pt x="21335" y="44195"/>
                </a:lnTo>
                <a:lnTo>
                  <a:pt x="21843" y="44195"/>
                </a:lnTo>
                <a:lnTo>
                  <a:pt x="22351" y="42671"/>
                </a:lnTo>
                <a:close/>
              </a:path>
              <a:path w="139065" h="114300">
                <a:moveTo>
                  <a:pt x="132587" y="35051"/>
                </a:moveTo>
                <a:lnTo>
                  <a:pt x="111251" y="35051"/>
                </a:lnTo>
                <a:lnTo>
                  <a:pt x="115823" y="44195"/>
                </a:lnTo>
                <a:lnTo>
                  <a:pt x="115823" y="41147"/>
                </a:lnTo>
                <a:lnTo>
                  <a:pt x="134619" y="41147"/>
                </a:lnTo>
                <a:lnTo>
                  <a:pt x="132587" y="35051"/>
                </a:lnTo>
                <a:close/>
              </a:path>
              <a:path w="139065" h="114300">
                <a:moveTo>
                  <a:pt x="23367" y="41147"/>
                </a:moveTo>
                <a:lnTo>
                  <a:pt x="22859" y="41147"/>
                </a:lnTo>
                <a:lnTo>
                  <a:pt x="22351" y="42671"/>
                </a:lnTo>
                <a:lnTo>
                  <a:pt x="23367" y="41147"/>
                </a:lnTo>
                <a:close/>
              </a:path>
              <a:path w="139065" h="114300">
                <a:moveTo>
                  <a:pt x="27431" y="35051"/>
                </a:moveTo>
                <a:lnTo>
                  <a:pt x="25907" y="36575"/>
                </a:lnTo>
                <a:lnTo>
                  <a:pt x="26996" y="35705"/>
                </a:lnTo>
                <a:lnTo>
                  <a:pt x="27431" y="35051"/>
                </a:lnTo>
                <a:close/>
              </a:path>
              <a:path w="139065" h="114300">
                <a:moveTo>
                  <a:pt x="26996" y="35705"/>
                </a:moveTo>
                <a:lnTo>
                  <a:pt x="25907" y="36575"/>
                </a:lnTo>
                <a:lnTo>
                  <a:pt x="26415" y="36575"/>
                </a:lnTo>
                <a:lnTo>
                  <a:pt x="26996" y="35705"/>
                </a:lnTo>
                <a:close/>
              </a:path>
              <a:path w="139065" h="114300">
                <a:moveTo>
                  <a:pt x="126491" y="24383"/>
                </a:moveTo>
                <a:lnTo>
                  <a:pt x="97535" y="24383"/>
                </a:lnTo>
                <a:lnTo>
                  <a:pt x="106679" y="30479"/>
                </a:lnTo>
                <a:lnTo>
                  <a:pt x="105155" y="30479"/>
                </a:lnTo>
                <a:lnTo>
                  <a:pt x="111251" y="36575"/>
                </a:lnTo>
                <a:lnTo>
                  <a:pt x="111251" y="35051"/>
                </a:lnTo>
                <a:lnTo>
                  <a:pt x="132587" y="35051"/>
                </a:lnTo>
                <a:lnTo>
                  <a:pt x="132587" y="33527"/>
                </a:lnTo>
                <a:lnTo>
                  <a:pt x="126491" y="24383"/>
                </a:lnTo>
                <a:close/>
              </a:path>
              <a:path w="139065" h="114300">
                <a:moveTo>
                  <a:pt x="27812" y="35051"/>
                </a:moveTo>
                <a:lnTo>
                  <a:pt x="27431" y="35051"/>
                </a:lnTo>
                <a:lnTo>
                  <a:pt x="26996" y="35705"/>
                </a:lnTo>
                <a:lnTo>
                  <a:pt x="27812" y="35051"/>
                </a:lnTo>
                <a:close/>
              </a:path>
              <a:path w="139065" h="114300">
                <a:moveTo>
                  <a:pt x="117347" y="15239"/>
                </a:moveTo>
                <a:lnTo>
                  <a:pt x="19811" y="15239"/>
                </a:lnTo>
                <a:lnTo>
                  <a:pt x="19811" y="16763"/>
                </a:lnTo>
                <a:lnTo>
                  <a:pt x="12191" y="22859"/>
                </a:lnTo>
                <a:lnTo>
                  <a:pt x="12191" y="24383"/>
                </a:lnTo>
                <a:lnTo>
                  <a:pt x="41147" y="24383"/>
                </a:lnTo>
                <a:lnTo>
                  <a:pt x="39623" y="25907"/>
                </a:lnTo>
                <a:lnTo>
                  <a:pt x="48767" y="21335"/>
                </a:lnTo>
                <a:lnTo>
                  <a:pt x="47243" y="21335"/>
                </a:lnTo>
                <a:lnTo>
                  <a:pt x="59435" y="18287"/>
                </a:lnTo>
                <a:lnTo>
                  <a:pt x="119252" y="18287"/>
                </a:lnTo>
                <a:lnTo>
                  <a:pt x="117347" y="16763"/>
                </a:lnTo>
                <a:lnTo>
                  <a:pt x="117347" y="15239"/>
                </a:lnTo>
                <a:close/>
              </a:path>
              <a:path w="139065" h="114300">
                <a:moveTo>
                  <a:pt x="119252" y="18287"/>
                </a:moveTo>
                <a:lnTo>
                  <a:pt x="79247" y="18287"/>
                </a:lnTo>
                <a:lnTo>
                  <a:pt x="89915" y="21335"/>
                </a:lnTo>
                <a:lnTo>
                  <a:pt x="88391" y="21335"/>
                </a:lnTo>
                <a:lnTo>
                  <a:pt x="99059" y="25907"/>
                </a:lnTo>
                <a:lnTo>
                  <a:pt x="97535" y="24383"/>
                </a:lnTo>
                <a:lnTo>
                  <a:pt x="124967" y="24383"/>
                </a:lnTo>
                <a:lnTo>
                  <a:pt x="124967" y="22859"/>
                </a:lnTo>
                <a:lnTo>
                  <a:pt x="119252" y="18287"/>
                </a:lnTo>
                <a:close/>
              </a:path>
              <a:path w="139065" h="114300">
                <a:moveTo>
                  <a:pt x="68579" y="18287"/>
                </a:moveTo>
                <a:lnTo>
                  <a:pt x="59435" y="18287"/>
                </a:lnTo>
                <a:lnTo>
                  <a:pt x="57911" y="19811"/>
                </a:lnTo>
                <a:lnTo>
                  <a:pt x="69341" y="18383"/>
                </a:lnTo>
                <a:lnTo>
                  <a:pt x="68579" y="18287"/>
                </a:lnTo>
                <a:close/>
              </a:path>
              <a:path w="139065" h="114300">
                <a:moveTo>
                  <a:pt x="79247" y="18287"/>
                </a:moveTo>
                <a:lnTo>
                  <a:pt x="70103" y="18287"/>
                </a:lnTo>
                <a:lnTo>
                  <a:pt x="69341" y="18383"/>
                </a:lnTo>
                <a:lnTo>
                  <a:pt x="80771" y="19811"/>
                </a:lnTo>
                <a:lnTo>
                  <a:pt x="79247" y="18287"/>
                </a:lnTo>
                <a:close/>
              </a:path>
              <a:path w="139065" h="114300">
                <a:moveTo>
                  <a:pt x="70103" y="18287"/>
                </a:moveTo>
                <a:lnTo>
                  <a:pt x="68579" y="18287"/>
                </a:lnTo>
                <a:lnTo>
                  <a:pt x="69341" y="18383"/>
                </a:lnTo>
                <a:lnTo>
                  <a:pt x="70103" y="18287"/>
                </a:lnTo>
                <a:close/>
              </a:path>
              <a:path w="139065" h="114300">
                <a:moveTo>
                  <a:pt x="83819" y="0"/>
                </a:moveTo>
                <a:lnTo>
                  <a:pt x="54863" y="0"/>
                </a:lnTo>
                <a:lnTo>
                  <a:pt x="42671" y="3047"/>
                </a:lnTo>
                <a:lnTo>
                  <a:pt x="41147" y="4571"/>
                </a:lnTo>
                <a:lnTo>
                  <a:pt x="32003" y="7619"/>
                </a:lnTo>
                <a:lnTo>
                  <a:pt x="30479" y="9143"/>
                </a:lnTo>
                <a:lnTo>
                  <a:pt x="21335" y="15239"/>
                </a:lnTo>
                <a:lnTo>
                  <a:pt x="115823" y="15239"/>
                </a:lnTo>
                <a:lnTo>
                  <a:pt x="108203" y="9143"/>
                </a:lnTo>
                <a:lnTo>
                  <a:pt x="106679" y="9143"/>
                </a:lnTo>
                <a:lnTo>
                  <a:pt x="106679" y="7619"/>
                </a:lnTo>
                <a:lnTo>
                  <a:pt x="96011" y="4571"/>
                </a:lnTo>
                <a:lnTo>
                  <a:pt x="96011" y="3047"/>
                </a:lnTo>
                <a:lnTo>
                  <a:pt x="94487" y="3047"/>
                </a:lnTo>
                <a:lnTo>
                  <a:pt x="838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707257" y="3545575"/>
            <a:ext cx="574675" cy="0"/>
          </a:xfrm>
          <a:custGeom>
            <a:avLst/>
            <a:gdLst/>
            <a:ahLst/>
            <a:cxnLst/>
            <a:rect l="l" t="t" r="r" b="b"/>
            <a:pathLst>
              <a:path w="574675">
                <a:moveTo>
                  <a:pt x="0" y="0"/>
                </a:moveTo>
                <a:lnTo>
                  <a:pt x="574547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5132213" y="3398728"/>
            <a:ext cx="5721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&lt;</a:t>
            </a:r>
            <a:r>
              <a:rPr sz="1800" spc="-5" dirty="0">
                <a:latin typeface="Arial"/>
                <a:cs typeface="Arial"/>
              </a:rPr>
              <a:t>3</a:t>
            </a:r>
            <a:r>
              <a:rPr sz="1800" dirty="0">
                <a:latin typeface="Arial"/>
                <a:cs typeface="Arial"/>
              </a:rPr>
              <a:t>&gt;</a:t>
            </a:r>
            <a:endParaRPr sz="18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132213" y="1816815"/>
            <a:ext cx="572135" cy="667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0600"/>
              </a:lnSpc>
            </a:pPr>
            <a:r>
              <a:rPr sz="1800" spc="-5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&lt;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&gt;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&lt;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&gt;</a:t>
            </a:r>
            <a:endParaRPr sz="18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517020" y="2031700"/>
            <a:ext cx="5721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&lt;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&gt;</a:t>
            </a:r>
            <a:endParaRPr sz="18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517020" y="3616661"/>
            <a:ext cx="5721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&lt;</a:t>
            </a:r>
            <a:r>
              <a:rPr sz="1800" spc="-5" dirty="0">
                <a:latin typeface="Arial"/>
                <a:cs typeface="Arial"/>
              </a:rPr>
              <a:t>3</a:t>
            </a:r>
            <a:r>
              <a:rPr sz="1800" dirty="0">
                <a:latin typeface="Arial"/>
                <a:cs typeface="Arial"/>
              </a:rPr>
              <a:t>&gt;</a:t>
            </a:r>
            <a:endParaRPr sz="18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924439" y="2534620"/>
            <a:ext cx="5842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C</a:t>
            </a:r>
            <a:r>
              <a:rPr sz="1800" dirty="0">
                <a:latin typeface="Arial"/>
                <a:cs typeface="Arial"/>
              </a:rPr>
              <a:t>&lt;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&gt;</a:t>
            </a:r>
            <a:endParaRPr sz="18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924439" y="3167080"/>
            <a:ext cx="5842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C</a:t>
            </a:r>
            <a:r>
              <a:rPr sz="1800" dirty="0">
                <a:latin typeface="Arial"/>
                <a:cs typeface="Arial"/>
              </a:rPr>
              <a:t>&lt;</a:t>
            </a:r>
            <a:r>
              <a:rPr sz="1800" spc="-5" dirty="0">
                <a:latin typeface="Arial"/>
                <a:cs typeface="Arial"/>
              </a:rPr>
              <a:t>3</a:t>
            </a:r>
            <a:r>
              <a:rPr sz="1800" dirty="0">
                <a:latin typeface="Arial"/>
                <a:cs typeface="Arial"/>
              </a:rPr>
              <a:t>&gt;</a:t>
            </a:r>
            <a:endParaRPr sz="18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866527" y="1512015"/>
            <a:ext cx="84518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C</a:t>
            </a:r>
            <a:r>
              <a:rPr sz="1800" dirty="0">
                <a:latin typeface="Arial"/>
                <a:cs typeface="Arial"/>
              </a:rPr>
              <a:t>&lt;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+</a:t>
            </a:r>
            <a:r>
              <a:rPr sz="1800" spc="-5" dirty="0">
                <a:latin typeface="Arial"/>
                <a:cs typeface="Arial"/>
              </a:rPr>
              <a:t>1</a:t>
            </a:r>
            <a:r>
              <a:rPr sz="1800" dirty="0">
                <a:latin typeface="Arial"/>
                <a:cs typeface="Arial"/>
              </a:rPr>
              <a:t>&gt;</a:t>
            </a:r>
            <a:endParaRPr sz="18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7219065" y="2770621"/>
            <a:ext cx="70485" cy="71755"/>
          </a:xfrm>
          <a:custGeom>
            <a:avLst/>
            <a:gdLst/>
            <a:ahLst/>
            <a:cxnLst/>
            <a:rect l="l" t="t" r="r" b="b"/>
            <a:pathLst>
              <a:path w="70484" h="71755">
                <a:moveTo>
                  <a:pt x="35051" y="0"/>
                </a:moveTo>
                <a:lnTo>
                  <a:pt x="22164" y="2504"/>
                </a:lnTo>
                <a:lnTo>
                  <a:pt x="10568" y="10190"/>
                </a:lnTo>
                <a:lnTo>
                  <a:pt x="2821" y="21552"/>
                </a:lnTo>
                <a:lnTo>
                  <a:pt x="0" y="35051"/>
                </a:lnTo>
                <a:lnTo>
                  <a:pt x="2647" y="49016"/>
                </a:lnTo>
                <a:lnTo>
                  <a:pt x="10044" y="60714"/>
                </a:lnTo>
                <a:lnTo>
                  <a:pt x="21182" y="68683"/>
                </a:lnTo>
                <a:lnTo>
                  <a:pt x="35051" y="71627"/>
                </a:lnTo>
                <a:lnTo>
                  <a:pt x="48782" y="68745"/>
                </a:lnTo>
                <a:lnTo>
                  <a:pt x="59955" y="60824"/>
                </a:lnTo>
                <a:lnTo>
                  <a:pt x="67398" y="49161"/>
                </a:lnTo>
                <a:lnTo>
                  <a:pt x="70103" y="35051"/>
                </a:lnTo>
                <a:lnTo>
                  <a:pt x="67787" y="22789"/>
                </a:lnTo>
                <a:lnTo>
                  <a:pt x="60470" y="11153"/>
                </a:lnTo>
                <a:lnTo>
                  <a:pt x="49199" y="3044"/>
                </a:lnTo>
                <a:lnTo>
                  <a:pt x="35051" y="0"/>
                </a:lnTo>
                <a:close/>
              </a:path>
            </a:pathLst>
          </a:custGeom>
          <a:solidFill>
            <a:srgbClr val="231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219065" y="2915401"/>
            <a:ext cx="70485" cy="71755"/>
          </a:xfrm>
          <a:custGeom>
            <a:avLst/>
            <a:gdLst/>
            <a:ahLst/>
            <a:cxnLst/>
            <a:rect l="l" t="t" r="r" b="b"/>
            <a:pathLst>
              <a:path w="70484" h="71755">
                <a:moveTo>
                  <a:pt x="35051" y="0"/>
                </a:moveTo>
                <a:lnTo>
                  <a:pt x="22164" y="2316"/>
                </a:lnTo>
                <a:lnTo>
                  <a:pt x="10568" y="9633"/>
                </a:lnTo>
                <a:lnTo>
                  <a:pt x="2821" y="20904"/>
                </a:lnTo>
                <a:lnTo>
                  <a:pt x="0" y="35051"/>
                </a:lnTo>
                <a:lnTo>
                  <a:pt x="2647" y="49016"/>
                </a:lnTo>
                <a:lnTo>
                  <a:pt x="10044" y="60714"/>
                </a:lnTo>
                <a:lnTo>
                  <a:pt x="21182" y="68683"/>
                </a:lnTo>
                <a:lnTo>
                  <a:pt x="35051" y="71627"/>
                </a:lnTo>
                <a:lnTo>
                  <a:pt x="48782" y="68745"/>
                </a:lnTo>
                <a:lnTo>
                  <a:pt x="59955" y="60824"/>
                </a:lnTo>
                <a:lnTo>
                  <a:pt x="67398" y="49161"/>
                </a:lnTo>
                <a:lnTo>
                  <a:pt x="70103" y="35051"/>
                </a:lnTo>
                <a:lnTo>
                  <a:pt x="67787" y="22164"/>
                </a:lnTo>
                <a:lnTo>
                  <a:pt x="60470" y="10568"/>
                </a:lnTo>
                <a:lnTo>
                  <a:pt x="49199" y="2821"/>
                </a:lnTo>
                <a:lnTo>
                  <a:pt x="35051" y="0"/>
                </a:lnTo>
                <a:close/>
              </a:path>
            </a:pathLst>
          </a:custGeom>
          <a:solidFill>
            <a:srgbClr val="231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219065" y="3058657"/>
            <a:ext cx="70485" cy="70485"/>
          </a:xfrm>
          <a:custGeom>
            <a:avLst/>
            <a:gdLst/>
            <a:ahLst/>
            <a:cxnLst/>
            <a:rect l="l" t="t" r="r" b="b"/>
            <a:pathLst>
              <a:path w="70484" h="70485">
                <a:moveTo>
                  <a:pt x="35051" y="0"/>
                </a:moveTo>
                <a:lnTo>
                  <a:pt x="22164" y="2316"/>
                </a:lnTo>
                <a:lnTo>
                  <a:pt x="10568" y="9633"/>
                </a:lnTo>
                <a:lnTo>
                  <a:pt x="2821" y="20904"/>
                </a:lnTo>
                <a:lnTo>
                  <a:pt x="0" y="35051"/>
                </a:lnTo>
                <a:lnTo>
                  <a:pt x="2316" y="47939"/>
                </a:lnTo>
                <a:lnTo>
                  <a:pt x="9633" y="59535"/>
                </a:lnTo>
                <a:lnTo>
                  <a:pt x="20904" y="67282"/>
                </a:lnTo>
                <a:lnTo>
                  <a:pt x="35051" y="70103"/>
                </a:lnTo>
                <a:lnTo>
                  <a:pt x="47939" y="67787"/>
                </a:lnTo>
                <a:lnTo>
                  <a:pt x="59535" y="60470"/>
                </a:lnTo>
                <a:lnTo>
                  <a:pt x="67282" y="49199"/>
                </a:lnTo>
                <a:lnTo>
                  <a:pt x="70103" y="35051"/>
                </a:lnTo>
                <a:lnTo>
                  <a:pt x="67787" y="22164"/>
                </a:lnTo>
                <a:lnTo>
                  <a:pt x="60470" y="10568"/>
                </a:lnTo>
                <a:lnTo>
                  <a:pt x="49199" y="2821"/>
                </a:lnTo>
                <a:lnTo>
                  <a:pt x="35051" y="0"/>
                </a:lnTo>
                <a:close/>
              </a:path>
            </a:pathLst>
          </a:custGeom>
          <a:solidFill>
            <a:srgbClr val="231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74073" y="3777991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3429000"/>
                </a:moveTo>
                <a:lnTo>
                  <a:pt x="9143999" y="3429000"/>
                </a:lnTo>
                <a:lnTo>
                  <a:pt x="9143999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98685" y="6731503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0" y="0"/>
                </a:moveTo>
                <a:lnTo>
                  <a:pt x="8496299" y="0"/>
                </a:lnTo>
              </a:path>
            </a:pathLst>
          </a:custGeom>
          <a:ln w="4317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887480" y="3777991"/>
            <a:ext cx="458470" cy="212090"/>
          </a:xfrm>
          <a:custGeom>
            <a:avLst/>
            <a:gdLst/>
            <a:ahLst/>
            <a:cxnLst/>
            <a:rect l="l" t="t" r="r" b="b"/>
            <a:pathLst>
              <a:path w="458470" h="212089">
                <a:moveTo>
                  <a:pt x="27812" y="0"/>
                </a:moveTo>
                <a:lnTo>
                  <a:pt x="0" y="0"/>
                </a:lnTo>
                <a:lnTo>
                  <a:pt x="380" y="6090"/>
                </a:lnTo>
                <a:lnTo>
                  <a:pt x="9524" y="50286"/>
                </a:lnTo>
                <a:lnTo>
                  <a:pt x="26288" y="91434"/>
                </a:lnTo>
                <a:lnTo>
                  <a:pt x="65912" y="144774"/>
                </a:lnTo>
                <a:lnTo>
                  <a:pt x="119252" y="184398"/>
                </a:lnTo>
                <a:lnTo>
                  <a:pt x="161921" y="201162"/>
                </a:lnTo>
                <a:lnTo>
                  <a:pt x="206117" y="210306"/>
                </a:lnTo>
                <a:lnTo>
                  <a:pt x="228977" y="211830"/>
                </a:lnTo>
                <a:lnTo>
                  <a:pt x="253361" y="210306"/>
                </a:lnTo>
                <a:lnTo>
                  <a:pt x="297557" y="201162"/>
                </a:lnTo>
                <a:lnTo>
                  <a:pt x="338705" y="184398"/>
                </a:lnTo>
                <a:lnTo>
                  <a:pt x="341182" y="182874"/>
                </a:lnTo>
                <a:lnTo>
                  <a:pt x="207641" y="182874"/>
                </a:lnTo>
                <a:lnTo>
                  <a:pt x="187829" y="179826"/>
                </a:lnTo>
                <a:lnTo>
                  <a:pt x="168017" y="173730"/>
                </a:lnTo>
                <a:lnTo>
                  <a:pt x="149732" y="167634"/>
                </a:lnTo>
                <a:lnTo>
                  <a:pt x="131444" y="158490"/>
                </a:lnTo>
                <a:lnTo>
                  <a:pt x="116204" y="147822"/>
                </a:lnTo>
                <a:lnTo>
                  <a:pt x="99440" y="137154"/>
                </a:lnTo>
                <a:lnTo>
                  <a:pt x="61340" y="94482"/>
                </a:lnTo>
                <a:lnTo>
                  <a:pt x="35432" y="41142"/>
                </a:lnTo>
                <a:lnTo>
                  <a:pt x="27812" y="1518"/>
                </a:lnTo>
                <a:lnTo>
                  <a:pt x="27812" y="0"/>
                </a:lnTo>
                <a:close/>
              </a:path>
              <a:path w="458470" h="212089">
                <a:moveTo>
                  <a:pt x="457862" y="0"/>
                </a:moveTo>
                <a:lnTo>
                  <a:pt x="428838" y="0"/>
                </a:lnTo>
                <a:lnTo>
                  <a:pt x="428621" y="3042"/>
                </a:lnTo>
                <a:lnTo>
                  <a:pt x="425573" y="22854"/>
                </a:lnTo>
                <a:lnTo>
                  <a:pt x="414905" y="60954"/>
                </a:lnTo>
                <a:lnTo>
                  <a:pt x="384425" y="111246"/>
                </a:lnTo>
                <a:lnTo>
                  <a:pt x="341753" y="149346"/>
                </a:lnTo>
                <a:lnTo>
                  <a:pt x="306701" y="167634"/>
                </a:lnTo>
                <a:lnTo>
                  <a:pt x="268601" y="179826"/>
                </a:lnTo>
                <a:lnTo>
                  <a:pt x="248789" y="182874"/>
                </a:lnTo>
                <a:lnTo>
                  <a:pt x="341182" y="182874"/>
                </a:lnTo>
                <a:lnTo>
                  <a:pt x="375281" y="158490"/>
                </a:lnTo>
                <a:lnTo>
                  <a:pt x="407285" y="128010"/>
                </a:lnTo>
                <a:lnTo>
                  <a:pt x="431669" y="91434"/>
                </a:lnTo>
                <a:lnTo>
                  <a:pt x="448433" y="48762"/>
                </a:lnTo>
                <a:lnTo>
                  <a:pt x="457577" y="4566"/>
                </a:lnTo>
                <a:lnTo>
                  <a:pt x="457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752225" y="3898381"/>
            <a:ext cx="226060" cy="88900"/>
          </a:xfrm>
          <a:custGeom>
            <a:avLst/>
            <a:gdLst/>
            <a:ahLst/>
            <a:cxnLst/>
            <a:rect l="l" t="t" r="r" b="b"/>
            <a:pathLst>
              <a:path w="226060" h="88900">
                <a:moveTo>
                  <a:pt x="158876" y="68579"/>
                </a:moveTo>
                <a:lnTo>
                  <a:pt x="0" y="68579"/>
                </a:lnTo>
                <a:lnTo>
                  <a:pt x="0" y="88391"/>
                </a:lnTo>
                <a:lnTo>
                  <a:pt x="166115" y="88391"/>
                </a:lnTo>
                <a:lnTo>
                  <a:pt x="169163" y="86867"/>
                </a:lnTo>
                <a:lnTo>
                  <a:pt x="170687" y="83819"/>
                </a:lnTo>
                <a:lnTo>
                  <a:pt x="178859" y="73151"/>
                </a:lnTo>
                <a:lnTo>
                  <a:pt x="155447" y="73151"/>
                </a:lnTo>
                <a:lnTo>
                  <a:pt x="158876" y="68579"/>
                </a:lnTo>
                <a:close/>
              </a:path>
              <a:path w="226060" h="88900">
                <a:moveTo>
                  <a:pt x="210311" y="0"/>
                </a:moveTo>
                <a:lnTo>
                  <a:pt x="155447" y="73151"/>
                </a:lnTo>
                <a:lnTo>
                  <a:pt x="163067" y="68579"/>
                </a:lnTo>
                <a:lnTo>
                  <a:pt x="182361" y="68579"/>
                </a:lnTo>
                <a:lnTo>
                  <a:pt x="225551" y="12191"/>
                </a:lnTo>
                <a:lnTo>
                  <a:pt x="210311" y="0"/>
                </a:lnTo>
                <a:close/>
              </a:path>
              <a:path w="226060" h="88900">
                <a:moveTo>
                  <a:pt x="182361" y="68579"/>
                </a:moveTo>
                <a:lnTo>
                  <a:pt x="163067" y="68579"/>
                </a:lnTo>
                <a:lnTo>
                  <a:pt x="155447" y="73151"/>
                </a:lnTo>
                <a:lnTo>
                  <a:pt x="178859" y="73151"/>
                </a:lnTo>
                <a:lnTo>
                  <a:pt x="182361" y="685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467236" y="3975343"/>
            <a:ext cx="287020" cy="0"/>
          </a:xfrm>
          <a:custGeom>
            <a:avLst/>
            <a:gdLst/>
            <a:ahLst/>
            <a:cxnLst/>
            <a:rect l="l" t="t" r="r" b="b"/>
            <a:pathLst>
              <a:path w="287019">
                <a:moveTo>
                  <a:pt x="0" y="0"/>
                </a:moveTo>
                <a:lnTo>
                  <a:pt x="286511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884813" y="4322054"/>
            <a:ext cx="460375" cy="460375"/>
          </a:xfrm>
          <a:custGeom>
            <a:avLst/>
            <a:gdLst/>
            <a:ahLst/>
            <a:cxnLst/>
            <a:rect l="l" t="t" r="r" b="b"/>
            <a:pathLst>
              <a:path w="460375" h="460375">
                <a:moveTo>
                  <a:pt x="252980" y="0"/>
                </a:moveTo>
                <a:lnTo>
                  <a:pt x="228596" y="0"/>
                </a:lnTo>
                <a:lnTo>
                  <a:pt x="205736" y="1523"/>
                </a:lnTo>
                <a:lnTo>
                  <a:pt x="161543" y="10667"/>
                </a:lnTo>
                <a:lnTo>
                  <a:pt x="118871" y="27431"/>
                </a:lnTo>
                <a:lnTo>
                  <a:pt x="82295" y="53339"/>
                </a:lnTo>
                <a:lnTo>
                  <a:pt x="51815" y="83819"/>
                </a:lnTo>
                <a:lnTo>
                  <a:pt x="27431" y="120395"/>
                </a:lnTo>
                <a:lnTo>
                  <a:pt x="10667" y="161543"/>
                </a:lnTo>
                <a:lnTo>
                  <a:pt x="1523" y="207270"/>
                </a:lnTo>
                <a:lnTo>
                  <a:pt x="0" y="230130"/>
                </a:lnTo>
                <a:lnTo>
                  <a:pt x="1523" y="254514"/>
                </a:lnTo>
                <a:lnTo>
                  <a:pt x="10667" y="298710"/>
                </a:lnTo>
                <a:lnTo>
                  <a:pt x="27431" y="339858"/>
                </a:lnTo>
                <a:lnTo>
                  <a:pt x="67055" y="393198"/>
                </a:lnTo>
                <a:lnTo>
                  <a:pt x="120395" y="432822"/>
                </a:lnTo>
                <a:lnTo>
                  <a:pt x="161543" y="449586"/>
                </a:lnTo>
                <a:lnTo>
                  <a:pt x="207260" y="458730"/>
                </a:lnTo>
                <a:lnTo>
                  <a:pt x="230120" y="460254"/>
                </a:lnTo>
                <a:lnTo>
                  <a:pt x="254504" y="458730"/>
                </a:lnTo>
                <a:lnTo>
                  <a:pt x="277364" y="455682"/>
                </a:lnTo>
                <a:lnTo>
                  <a:pt x="298700" y="449586"/>
                </a:lnTo>
                <a:lnTo>
                  <a:pt x="320036" y="441966"/>
                </a:lnTo>
                <a:lnTo>
                  <a:pt x="339848" y="431298"/>
                </a:lnTo>
                <a:lnTo>
                  <a:pt x="228596" y="431298"/>
                </a:lnTo>
                <a:lnTo>
                  <a:pt x="208784" y="429774"/>
                </a:lnTo>
                <a:lnTo>
                  <a:pt x="169160" y="422154"/>
                </a:lnTo>
                <a:lnTo>
                  <a:pt x="132587" y="406914"/>
                </a:lnTo>
                <a:lnTo>
                  <a:pt x="117347" y="396246"/>
                </a:lnTo>
                <a:lnTo>
                  <a:pt x="100583" y="385578"/>
                </a:lnTo>
                <a:lnTo>
                  <a:pt x="62483" y="341382"/>
                </a:lnTo>
                <a:lnTo>
                  <a:pt x="44195" y="307854"/>
                </a:lnTo>
                <a:lnTo>
                  <a:pt x="32003" y="269754"/>
                </a:lnTo>
                <a:lnTo>
                  <a:pt x="28955" y="249942"/>
                </a:lnTo>
                <a:lnTo>
                  <a:pt x="28955" y="208794"/>
                </a:lnTo>
                <a:lnTo>
                  <a:pt x="38099" y="169163"/>
                </a:lnTo>
                <a:lnTo>
                  <a:pt x="53339" y="132587"/>
                </a:lnTo>
                <a:lnTo>
                  <a:pt x="74675" y="100583"/>
                </a:lnTo>
                <a:lnTo>
                  <a:pt x="102107" y="73151"/>
                </a:lnTo>
                <a:lnTo>
                  <a:pt x="134111" y="51815"/>
                </a:lnTo>
                <a:lnTo>
                  <a:pt x="170684" y="36575"/>
                </a:lnTo>
                <a:lnTo>
                  <a:pt x="210308" y="28955"/>
                </a:lnTo>
                <a:lnTo>
                  <a:pt x="230120" y="27431"/>
                </a:lnTo>
                <a:lnTo>
                  <a:pt x="339848" y="27431"/>
                </a:lnTo>
                <a:lnTo>
                  <a:pt x="318512" y="16763"/>
                </a:lnTo>
                <a:lnTo>
                  <a:pt x="297176" y="9143"/>
                </a:lnTo>
                <a:lnTo>
                  <a:pt x="275840" y="4571"/>
                </a:lnTo>
                <a:lnTo>
                  <a:pt x="252980" y="0"/>
                </a:lnTo>
                <a:close/>
              </a:path>
              <a:path w="460375" h="460375">
                <a:moveTo>
                  <a:pt x="339848" y="27431"/>
                </a:moveTo>
                <a:lnTo>
                  <a:pt x="230120" y="27431"/>
                </a:lnTo>
                <a:lnTo>
                  <a:pt x="251456" y="28955"/>
                </a:lnTo>
                <a:lnTo>
                  <a:pt x="271268" y="32003"/>
                </a:lnTo>
                <a:lnTo>
                  <a:pt x="309368" y="44195"/>
                </a:lnTo>
                <a:lnTo>
                  <a:pt x="342896" y="62483"/>
                </a:lnTo>
                <a:lnTo>
                  <a:pt x="373376" y="88391"/>
                </a:lnTo>
                <a:lnTo>
                  <a:pt x="406904" y="134111"/>
                </a:lnTo>
                <a:lnTo>
                  <a:pt x="422144" y="170687"/>
                </a:lnTo>
                <a:lnTo>
                  <a:pt x="431288" y="210318"/>
                </a:lnTo>
                <a:lnTo>
                  <a:pt x="431288" y="230130"/>
                </a:lnTo>
                <a:lnTo>
                  <a:pt x="426716" y="271278"/>
                </a:lnTo>
                <a:lnTo>
                  <a:pt x="416048" y="309378"/>
                </a:lnTo>
                <a:lnTo>
                  <a:pt x="396236" y="342906"/>
                </a:lnTo>
                <a:lnTo>
                  <a:pt x="371852" y="373386"/>
                </a:lnTo>
                <a:lnTo>
                  <a:pt x="341372" y="397770"/>
                </a:lnTo>
                <a:lnTo>
                  <a:pt x="307844" y="416058"/>
                </a:lnTo>
                <a:lnTo>
                  <a:pt x="269744" y="428250"/>
                </a:lnTo>
                <a:lnTo>
                  <a:pt x="228596" y="431298"/>
                </a:lnTo>
                <a:lnTo>
                  <a:pt x="339848" y="431298"/>
                </a:lnTo>
                <a:lnTo>
                  <a:pt x="376424" y="406914"/>
                </a:lnTo>
                <a:lnTo>
                  <a:pt x="408428" y="376434"/>
                </a:lnTo>
                <a:lnTo>
                  <a:pt x="432812" y="338334"/>
                </a:lnTo>
                <a:lnTo>
                  <a:pt x="449576" y="297186"/>
                </a:lnTo>
                <a:lnTo>
                  <a:pt x="458720" y="252990"/>
                </a:lnTo>
                <a:lnTo>
                  <a:pt x="460244" y="228606"/>
                </a:lnTo>
                <a:lnTo>
                  <a:pt x="458720" y="205746"/>
                </a:lnTo>
                <a:lnTo>
                  <a:pt x="449576" y="160019"/>
                </a:lnTo>
                <a:lnTo>
                  <a:pt x="431288" y="118871"/>
                </a:lnTo>
                <a:lnTo>
                  <a:pt x="406904" y="82295"/>
                </a:lnTo>
                <a:lnTo>
                  <a:pt x="376424" y="51815"/>
                </a:lnTo>
                <a:lnTo>
                  <a:pt x="358136" y="38099"/>
                </a:lnTo>
                <a:lnTo>
                  <a:pt x="339848" y="274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750701" y="4328149"/>
            <a:ext cx="226060" cy="86995"/>
          </a:xfrm>
          <a:custGeom>
            <a:avLst/>
            <a:gdLst/>
            <a:ahLst/>
            <a:cxnLst/>
            <a:rect l="l" t="t" r="r" b="b"/>
            <a:pathLst>
              <a:path w="226060" h="86995">
                <a:moveTo>
                  <a:pt x="155447" y="15239"/>
                </a:moveTo>
                <a:lnTo>
                  <a:pt x="210311" y="86867"/>
                </a:lnTo>
                <a:lnTo>
                  <a:pt x="225551" y="74675"/>
                </a:lnTo>
                <a:lnTo>
                  <a:pt x="182361" y="18287"/>
                </a:lnTo>
                <a:lnTo>
                  <a:pt x="163067" y="18287"/>
                </a:lnTo>
                <a:lnTo>
                  <a:pt x="155447" y="15239"/>
                </a:lnTo>
                <a:close/>
              </a:path>
              <a:path w="226060" h="86995">
                <a:moveTo>
                  <a:pt x="166115" y="0"/>
                </a:moveTo>
                <a:lnTo>
                  <a:pt x="0" y="0"/>
                </a:lnTo>
                <a:lnTo>
                  <a:pt x="0" y="18287"/>
                </a:lnTo>
                <a:lnTo>
                  <a:pt x="157782" y="18287"/>
                </a:lnTo>
                <a:lnTo>
                  <a:pt x="155447" y="15239"/>
                </a:lnTo>
                <a:lnTo>
                  <a:pt x="180026" y="15239"/>
                </a:lnTo>
                <a:lnTo>
                  <a:pt x="170687" y="3047"/>
                </a:lnTo>
                <a:lnTo>
                  <a:pt x="169163" y="1523"/>
                </a:lnTo>
                <a:lnTo>
                  <a:pt x="166115" y="0"/>
                </a:lnTo>
                <a:close/>
              </a:path>
              <a:path w="226060" h="86995">
                <a:moveTo>
                  <a:pt x="180026" y="15239"/>
                </a:moveTo>
                <a:lnTo>
                  <a:pt x="155447" y="15239"/>
                </a:lnTo>
                <a:lnTo>
                  <a:pt x="163067" y="18287"/>
                </a:lnTo>
                <a:lnTo>
                  <a:pt x="182361" y="18287"/>
                </a:lnTo>
                <a:lnTo>
                  <a:pt x="180026" y="152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750701" y="4690867"/>
            <a:ext cx="226060" cy="88900"/>
          </a:xfrm>
          <a:custGeom>
            <a:avLst/>
            <a:gdLst/>
            <a:ahLst/>
            <a:cxnLst/>
            <a:rect l="l" t="t" r="r" b="b"/>
            <a:pathLst>
              <a:path w="226060" h="88900">
                <a:moveTo>
                  <a:pt x="158876" y="68579"/>
                </a:moveTo>
                <a:lnTo>
                  <a:pt x="0" y="68579"/>
                </a:lnTo>
                <a:lnTo>
                  <a:pt x="0" y="88391"/>
                </a:lnTo>
                <a:lnTo>
                  <a:pt x="166115" y="88391"/>
                </a:lnTo>
                <a:lnTo>
                  <a:pt x="169163" y="86867"/>
                </a:lnTo>
                <a:lnTo>
                  <a:pt x="170687" y="83819"/>
                </a:lnTo>
                <a:lnTo>
                  <a:pt x="178688" y="73151"/>
                </a:lnTo>
                <a:lnTo>
                  <a:pt x="155447" y="73151"/>
                </a:lnTo>
                <a:lnTo>
                  <a:pt x="158876" y="68579"/>
                </a:lnTo>
                <a:close/>
              </a:path>
              <a:path w="226060" h="88900">
                <a:moveTo>
                  <a:pt x="210311" y="0"/>
                </a:moveTo>
                <a:lnTo>
                  <a:pt x="155447" y="73151"/>
                </a:lnTo>
                <a:lnTo>
                  <a:pt x="163067" y="68579"/>
                </a:lnTo>
                <a:lnTo>
                  <a:pt x="182117" y="68579"/>
                </a:lnTo>
                <a:lnTo>
                  <a:pt x="225551" y="10667"/>
                </a:lnTo>
                <a:lnTo>
                  <a:pt x="210311" y="0"/>
                </a:lnTo>
                <a:close/>
              </a:path>
              <a:path w="226060" h="88900">
                <a:moveTo>
                  <a:pt x="182117" y="68579"/>
                </a:moveTo>
                <a:lnTo>
                  <a:pt x="163067" y="68579"/>
                </a:lnTo>
                <a:lnTo>
                  <a:pt x="155447" y="73151"/>
                </a:lnTo>
                <a:lnTo>
                  <a:pt x="178688" y="73151"/>
                </a:lnTo>
                <a:lnTo>
                  <a:pt x="182117" y="685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970157" y="4551422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>
                <a:moveTo>
                  <a:pt x="0" y="0"/>
                </a:moveTo>
                <a:lnTo>
                  <a:pt x="288035" y="0"/>
                </a:lnTo>
              </a:path>
            </a:pathLst>
          </a:custGeom>
          <a:ln w="30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098169" y="4407398"/>
            <a:ext cx="30480" cy="288290"/>
          </a:xfrm>
          <a:custGeom>
            <a:avLst/>
            <a:gdLst/>
            <a:ahLst/>
            <a:cxnLst/>
            <a:rect l="l" t="t" r="r" b="b"/>
            <a:pathLst>
              <a:path w="30480" h="288289">
                <a:moveTo>
                  <a:pt x="28955" y="0"/>
                </a:moveTo>
                <a:lnTo>
                  <a:pt x="0" y="0"/>
                </a:lnTo>
                <a:lnTo>
                  <a:pt x="3047" y="288042"/>
                </a:lnTo>
                <a:lnTo>
                  <a:pt x="30479" y="286518"/>
                </a:lnTo>
                <a:lnTo>
                  <a:pt x="289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65713" y="4335769"/>
            <a:ext cx="287020" cy="0"/>
          </a:xfrm>
          <a:custGeom>
            <a:avLst/>
            <a:gdLst/>
            <a:ahLst/>
            <a:cxnLst/>
            <a:rect l="l" t="t" r="r" b="b"/>
            <a:pathLst>
              <a:path w="287019">
                <a:moveTo>
                  <a:pt x="0" y="0"/>
                </a:moveTo>
                <a:lnTo>
                  <a:pt x="286511" y="0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465713" y="4767829"/>
            <a:ext cx="287020" cy="0"/>
          </a:xfrm>
          <a:custGeom>
            <a:avLst/>
            <a:gdLst/>
            <a:ahLst/>
            <a:cxnLst/>
            <a:rect l="l" t="t" r="r" b="b"/>
            <a:pathLst>
              <a:path w="287019">
                <a:moveTo>
                  <a:pt x="0" y="0"/>
                </a:moveTo>
                <a:lnTo>
                  <a:pt x="286511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329818" y="4549897"/>
            <a:ext cx="431800" cy="0"/>
          </a:xfrm>
          <a:custGeom>
            <a:avLst/>
            <a:gdLst/>
            <a:ahLst/>
            <a:cxnLst/>
            <a:rect l="l" t="t" r="r" b="b"/>
            <a:pathLst>
              <a:path w="431800">
                <a:moveTo>
                  <a:pt x="0" y="0"/>
                </a:moveTo>
                <a:lnTo>
                  <a:pt x="431291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114934" y="3979154"/>
            <a:ext cx="0" cy="358140"/>
          </a:xfrm>
          <a:custGeom>
            <a:avLst/>
            <a:gdLst/>
            <a:ahLst/>
            <a:cxnLst/>
            <a:rect l="l" t="t" r="r" b="b"/>
            <a:pathLst>
              <a:path h="358139">
                <a:moveTo>
                  <a:pt x="0" y="0"/>
                </a:moveTo>
                <a:lnTo>
                  <a:pt x="0" y="358139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886336" y="5117588"/>
            <a:ext cx="460375" cy="460375"/>
          </a:xfrm>
          <a:custGeom>
            <a:avLst/>
            <a:gdLst/>
            <a:ahLst/>
            <a:cxnLst/>
            <a:rect l="l" t="t" r="r" b="b"/>
            <a:pathLst>
              <a:path w="460375" h="460375">
                <a:moveTo>
                  <a:pt x="252980" y="0"/>
                </a:moveTo>
                <a:lnTo>
                  <a:pt x="205736" y="0"/>
                </a:lnTo>
                <a:lnTo>
                  <a:pt x="182876" y="4571"/>
                </a:lnTo>
                <a:lnTo>
                  <a:pt x="140207" y="18287"/>
                </a:lnTo>
                <a:lnTo>
                  <a:pt x="100583" y="39623"/>
                </a:lnTo>
                <a:lnTo>
                  <a:pt x="67055" y="67055"/>
                </a:lnTo>
                <a:lnTo>
                  <a:pt x="38099" y="102107"/>
                </a:lnTo>
                <a:lnTo>
                  <a:pt x="18287" y="140207"/>
                </a:lnTo>
                <a:lnTo>
                  <a:pt x="4571" y="184403"/>
                </a:lnTo>
                <a:lnTo>
                  <a:pt x="0" y="230123"/>
                </a:lnTo>
                <a:lnTo>
                  <a:pt x="1523" y="254507"/>
                </a:lnTo>
                <a:lnTo>
                  <a:pt x="10667" y="298703"/>
                </a:lnTo>
                <a:lnTo>
                  <a:pt x="27431" y="339851"/>
                </a:lnTo>
                <a:lnTo>
                  <a:pt x="53339" y="376427"/>
                </a:lnTo>
                <a:lnTo>
                  <a:pt x="83819" y="406907"/>
                </a:lnTo>
                <a:lnTo>
                  <a:pt x="120395" y="432815"/>
                </a:lnTo>
                <a:lnTo>
                  <a:pt x="163064" y="449579"/>
                </a:lnTo>
                <a:lnTo>
                  <a:pt x="207260" y="458723"/>
                </a:lnTo>
                <a:lnTo>
                  <a:pt x="230120" y="460247"/>
                </a:lnTo>
                <a:lnTo>
                  <a:pt x="254504" y="458723"/>
                </a:lnTo>
                <a:lnTo>
                  <a:pt x="277364" y="455675"/>
                </a:lnTo>
                <a:lnTo>
                  <a:pt x="298700" y="449579"/>
                </a:lnTo>
                <a:lnTo>
                  <a:pt x="320036" y="441959"/>
                </a:lnTo>
                <a:lnTo>
                  <a:pt x="339848" y="431291"/>
                </a:lnTo>
                <a:lnTo>
                  <a:pt x="228596" y="431291"/>
                </a:lnTo>
                <a:lnTo>
                  <a:pt x="208784" y="429767"/>
                </a:lnTo>
                <a:lnTo>
                  <a:pt x="169160" y="422147"/>
                </a:lnTo>
                <a:lnTo>
                  <a:pt x="132587" y="406907"/>
                </a:lnTo>
                <a:lnTo>
                  <a:pt x="100583" y="384047"/>
                </a:lnTo>
                <a:lnTo>
                  <a:pt x="62483" y="341375"/>
                </a:lnTo>
                <a:lnTo>
                  <a:pt x="44195" y="307847"/>
                </a:lnTo>
                <a:lnTo>
                  <a:pt x="32003" y="269747"/>
                </a:lnTo>
                <a:lnTo>
                  <a:pt x="28955" y="249935"/>
                </a:lnTo>
                <a:lnTo>
                  <a:pt x="28955" y="208787"/>
                </a:lnTo>
                <a:lnTo>
                  <a:pt x="44195" y="150875"/>
                </a:lnTo>
                <a:lnTo>
                  <a:pt x="62483" y="115823"/>
                </a:lnTo>
                <a:lnTo>
                  <a:pt x="102107" y="73151"/>
                </a:lnTo>
                <a:lnTo>
                  <a:pt x="134111" y="51815"/>
                </a:lnTo>
                <a:lnTo>
                  <a:pt x="170684" y="36575"/>
                </a:lnTo>
                <a:lnTo>
                  <a:pt x="210308" y="28955"/>
                </a:lnTo>
                <a:lnTo>
                  <a:pt x="230120" y="27431"/>
                </a:lnTo>
                <a:lnTo>
                  <a:pt x="339848" y="27431"/>
                </a:lnTo>
                <a:lnTo>
                  <a:pt x="318512" y="16763"/>
                </a:lnTo>
                <a:lnTo>
                  <a:pt x="297176" y="9143"/>
                </a:lnTo>
                <a:lnTo>
                  <a:pt x="275840" y="4571"/>
                </a:lnTo>
                <a:lnTo>
                  <a:pt x="252980" y="0"/>
                </a:lnTo>
                <a:close/>
              </a:path>
              <a:path w="460375" h="460375">
                <a:moveTo>
                  <a:pt x="339848" y="27431"/>
                </a:moveTo>
                <a:lnTo>
                  <a:pt x="230120" y="27431"/>
                </a:lnTo>
                <a:lnTo>
                  <a:pt x="251456" y="28955"/>
                </a:lnTo>
                <a:lnTo>
                  <a:pt x="271268" y="32003"/>
                </a:lnTo>
                <a:lnTo>
                  <a:pt x="309368" y="44195"/>
                </a:lnTo>
                <a:lnTo>
                  <a:pt x="342896" y="62483"/>
                </a:lnTo>
                <a:lnTo>
                  <a:pt x="373376" y="86867"/>
                </a:lnTo>
                <a:lnTo>
                  <a:pt x="397760" y="117347"/>
                </a:lnTo>
                <a:lnTo>
                  <a:pt x="416048" y="152399"/>
                </a:lnTo>
                <a:lnTo>
                  <a:pt x="428240" y="188975"/>
                </a:lnTo>
                <a:lnTo>
                  <a:pt x="431288" y="210311"/>
                </a:lnTo>
                <a:lnTo>
                  <a:pt x="431288" y="230123"/>
                </a:lnTo>
                <a:lnTo>
                  <a:pt x="426716" y="271271"/>
                </a:lnTo>
                <a:lnTo>
                  <a:pt x="416048" y="309371"/>
                </a:lnTo>
                <a:lnTo>
                  <a:pt x="396236" y="342899"/>
                </a:lnTo>
                <a:lnTo>
                  <a:pt x="371852" y="373379"/>
                </a:lnTo>
                <a:lnTo>
                  <a:pt x="326132" y="406907"/>
                </a:lnTo>
                <a:lnTo>
                  <a:pt x="289556" y="422147"/>
                </a:lnTo>
                <a:lnTo>
                  <a:pt x="249932" y="429767"/>
                </a:lnTo>
                <a:lnTo>
                  <a:pt x="228596" y="431291"/>
                </a:lnTo>
                <a:lnTo>
                  <a:pt x="339848" y="431291"/>
                </a:lnTo>
                <a:lnTo>
                  <a:pt x="376424" y="406907"/>
                </a:lnTo>
                <a:lnTo>
                  <a:pt x="408428" y="374903"/>
                </a:lnTo>
                <a:lnTo>
                  <a:pt x="432812" y="338327"/>
                </a:lnTo>
                <a:lnTo>
                  <a:pt x="449576" y="297179"/>
                </a:lnTo>
                <a:lnTo>
                  <a:pt x="458720" y="252983"/>
                </a:lnTo>
                <a:lnTo>
                  <a:pt x="460244" y="228599"/>
                </a:lnTo>
                <a:lnTo>
                  <a:pt x="458720" y="205739"/>
                </a:lnTo>
                <a:lnTo>
                  <a:pt x="449576" y="160019"/>
                </a:lnTo>
                <a:lnTo>
                  <a:pt x="432812" y="118871"/>
                </a:lnTo>
                <a:lnTo>
                  <a:pt x="406904" y="82295"/>
                </a:lnTo>
                <a:lnTo>
                  <a:pt x="376424" y="51815"/>
                </a:lnTo>
                <a:lnTo>
                  <a:pt x="358136" y="38099"/>
                </a:lnTo>
                <a:lnTo>
                  <a:pt x="339848" y="274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752225" y="5123684"/>
            <a:ext cx="226060" cy="86995"/>
          </a:xfrm>
          <a:custGeom>
            <a:avLst/>
            <a:gdLst/>
            <a:ahLst/>
            <a:cxnLst/>
            <a:rect l="l" t="t" r="r" b="b"/>
            <a:pathLst>
              <a:path w="226060" h="86995">
                <a:moveTo>
                  <a:pt x="155447" y="15239"/>
                </a:moveTo>
                <a:lnTo>
                  <a:pt x="210311" y="86867"/>
                </a:lnTo>
                <a:lnTo>
                  <a:pt x="225551" y="74675"/>
                </a:lnTo>
                <a:lnTo>
                  <a:pt x="182361" y="18287"/>
                </a:lnTo>
                <a:lnTo>
                  <a:pt x="163067" y="18287"/>
                </a:lnTo>
                <a:lnTo>
                  <a:pt x="155447" y="15239"/>
                </a:lnTo>
                <a:close/>
              </a:path>
              <a:path w="226060" h="86995">
                <a:moveTo>
                  <a:pt x="166115" y="0"/>
                </a:moveTo>
                <a:lnTo>
                  <a:pt x="0" y="0"/>
                </a:lnTo>
                <a:lnTo>
                  <a:pt x="0" y="18287"/>
                </a:lnTo>
                <a:lnTo>
                  <a:pt x="157782" y="18287"/>
                </a:lnTo>
                <a:lnTo>
                  <a:pt x="155447" y="15239"/>
                </a:lnTo>
                <a:lnTo>
                  <a:pt x="180026" y="15239"/>
                </a:lnTo>
                <a:lnTo>
                  <a:pt x="170687" y="3047"/>
                </a:lnTo>
                <a:lnTo>
                  <a:pt x="169163" y="1523"/>
                </a:lnTo>
                <a:lnTo>
                  <a:pt x="166115" y="0"/>
                </a:lnTo>
                <a:close/>
              </a:path>
              <a:path w="226060" h="86995">
                <a:moveTo>
                  <a:pt x="180026" y="15239"/>
                </a:moveTo>
                <a:lnTo>
                  <a:pt x="155447" y="15239"/>
                </a:lnTo>
                <a:lnTo>
                  <a:pt x="163067" y="18287"/>
                </a:lnTo>
                <a:lnTo>
                  <a:pt x="182361" y="18287"/>
                </a:lnTo>
                <a:lnTo>
                  <a:pt x="180026" y="152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752225" y="5486396"/>
            <a:ext cx="226060" cy="88900"/>
          </a:xfrm>
          <a:custGeom>
            <a:avLst/>
            <a:gdLst/>
            <a:ahLst/>
            <a:cxnLst/>
            <a:rect l="l" t="t" r="r" b="b"/>
            <a:pathLst>
              <a:path w="226060" h="88900">
                <a:moveTo>
                  <a:pt x="158876" y="68579"/>
                </a:moveTo>
                <a:lnTo>
                  <a:pt x="0" y="68579"/>
                </a:lnTo>
                <a:lnTo>
                  <a:pt x="0" y="88391"/>
                </a:lnTo>
                <a:lnTo>
                  <a:pt x="166115" y="88391"/>
                </a:lnTo>
                <a:lnTo>
                  <a:pt x="169163" y="86867"/>
                </a:lnTo>
                <a:lnTo>
                  <a:pt x="170687" y="83819"/>
                </a:lnTo>
                <a:lnTo>
                  <a:pt x="178688" y="73151"/>
                </a:lnTo>
                <a:lnTo>
                  <a:pt x="155447" y="73151"/>
                </a:lnTo>
                <a:lnTo>
                  <a:pt x="158876" y="68579"/>
                </a:lnTo>
                <a:close/>
              </a:path>
              <a:path w="226060" h="88900">
                <a:moveTo>
                  <a:pt x="210311" y="0"/>
                </a:moveTo>
                <a:lnTo>
                  <a:pt x="155447" y="73151"/>
                </a:lnTo>
                <a:lnTo>
                  <a:pt x="163067" y="68579"/>
                </a:lnTo>
                <a:lnTo>
                  <a:pt x="182117" y="68579"/>
                </a:lnTo>
                <a:lnTo>
                  <a:pt x="225551" y="10667"/>
                </a:lnTo>
                <a:lnTo>
                  <a:pt x="210311" y="0"/>
                </a:lnTo>
                <a:close/>
              </a:path>
              <a:path w="226060" h="88900">
                <a:moveTo>
                  <a:pt x="182117" y="68579"/>
                </a:moveTo>
                <a:lnTo>
                  <a:pt x="163067" y="68579"/>
                </a:lnTo>
                <a:lnTo>
                  <a:pt x="155447" y="73151"/>
                </a:lnTo>
                <a:lnTo>
                  <a:pt x="178688" y="73151"/>
                </a:lnTo>
                <a:lnTo>
                  <a:pt x="182117" y="685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971681" y="5346949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>
                <a:moveTo>
                  <a:pt x="0" y="0"/>
                </a:moveTo>
                <a:lnTo>
                  <a:pt x="288035" y="0"/>
                </a:lnTo>
              </a:path>
            </a:pathLst>
          </a:custGeom>
          <a:ln w="30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101218" y="5202932"/>
            <a:ext cx="29209" cy="287020"/>
          </a:xfrm>
          <a:custGeom>
            <a:avLst/>
            <a:gdLst/>
            <a:ahLst/>
            <a:cxnLst/>
            <a:rect l="l" t="t" r="r" b="b"/>
            <a:pathLst>
              <a:path w="29210" h="287020">
                <a:moveTo>
                  <a:pt x="27431" y="0"/>
                </a:moveTo>
                <a:lnTo>
                  <a:pt x="0" y="0"/>
                </a:lnTo>
                <a:lnTo>
                  <a:pt x="1523" y="286511"/>
                </a:lnTo>
                <a:lnTo>
                  <a:pt x="28955" y="286511"/>
                </a:lnTo>
                <a:lnTo>
                  <a:pt x="274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467236" y="5131303"/>
            <a:ext cx="287020" cy="0"/>
          </a:xfrm>
          <a:custGeom>
            <a:avLst/>
            <a:gdLst/>
            <a:ahLst/>
            <a:cxnLst/>
            <a:rect l="l" t="t" r="r" b="b"/>
            <a:pathLst>
              <a:path w="287019">
                <a:moveTo>
                  <a:pt x="0" y="0"/>
                </a:moveTo>
                <a:lnTo>
                  <a:pt x="286511" y="0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467236" y="5563358"/>
            <a:ext cx="287020" cy="0"/>
          </a:xfrm>
          <a:custGeom>
            <a:avLst/>
            <a:gdLst/>
            <a:ahLst/>
            <a:cxnLst/>
            <a:rect l="l" t="t" r="r" b="b"/>
            <a:pathLst>
              <a:path w="287019">
                <a:moveTo>
                  <a:pt x="0" y="0"/>
                </a:moveTo>
                <a:lnTo>
                  <a:pt x="286511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331342" y="5345426"/>
            <a:ext cx="431800" cy="0"/>
          </a:xfrm>
          <a:custGeom>
            <a:avLst/>
            <a:gdLst/>
            <a:ahLst/>
            <a:cxnLst/>
            <a:rect l="l" t="t" r="r" b="b"/>
            <a:pathLst>
              <a:path w="431800">
                <a:moveTo>
                  <a:pt x="0" y="0"/>
                </a:moveTo>
                <a:lnTo>
                  <a:pt x="431291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884813" y="5908544"/>
            <a:ext cx="460375" cy="460375"/>
          </a:xfrm>
          <a:custGeom>
            <a:avLst/>
            <a:gdLst/>
            <a:ahLst/>
            <a:cxnLst/>
            <a:rect l="l" t="t" r="r" b="b"/>
            <a:pathLst>
              <a:path w="460375" h="460375">
                <a:moveTo>
                  <a:pt x="228596" y="0"/>
                </a:moveTo>
                <a:lnTo>
                  <a:pt x="182876" y="6095"/>
                </a:lnTo>
                <a:lnTo>
                  <a:pt x="140207" y="18287"/>
                </a:lnTo>
                <a:lnTo>
                  <a:pt x="100583" y="39623"/>
                </a:lnTo>
                <a:lnTo>
                  <a:pt x="67055" y="68579"/>
                </a:lnTo>
                <a:lnTo>
                  <a:pt x="38099" y="102107"/>
                </a:lnTo>
                <a:lnTo>
                  <a:pt x="18287" y="141731"/>
                </a:lnTo>
                <a:lnTo>
                  <a:pt x="4571" y="185927"/>
                </a:lnTo>
                <a:lnTo>
                  <a:pt x="0" y="231647"/>
                </a:lnTo>
                <a:lnTo>
                  <a:pt x="1523" y="254507"/>
                </a:lnTo>
                <a:lnTo>
                  <a:pt x="10667" y="300227"/>
                </a:lnTo>
                <a:lnTo>
                  <a:pt x="27431" y="341375"/>
                </a:lnTo>
                <a:lnTo>
                  <a:pt x="53339" y="377951"/>
                </a:lnTo>
                <a:lnTo>
                  <a:pt x="83819" y="408431"/>
                </a:lnTo>
                <a:lnTo>
                  <a:pt x="120395" y="432815"/>
                </a:lnTo>
                <a:lnTo>
                  <a:pt x="161543" y="451103"/>
                </a:lnTo>
                <a:lnTo>
                  <a:pt x="207260" y="460247"/>
                </a:lnTo>
                <a:lnTo>
                  <a:pt x="254504" y="460247"/>
                </a:lnTo>
                <a:lnTo>
                  <a:pt x="277364" y="455675"/>
                </a:lnTo>
                <a:lnTo>
                  <a:pt x="298700" y="451103"/>
                </a:lnTo>
                <a:lnTo>
                  <a:pt x="320036" y="441959"/>
                </a:lnTo>
                <a:lnTo>
                  <a:pt x="339848" y="432815"/>
                </a:lnTo>
                <a:lnTo>
                  <a:pt x="228596" y="432815"/>
                </a:lnTo>
                <a:lnTo>
                  <a:pt x="208784" y="431291"/>
                </a:lnTo>
                <a:lnTo>
                  <a:pt x="169160" y="423671"/>
                </a:lnTo>
                <a:lnTo>
                  <a:pt x="132587" y="408431"/>
                </a:lnTo>
                <a:lnTo>
                  <a:pt x="100583" y="385571"/>
                </a:lnTo>
                <a:lnTo>
                  <a:pt x="62483" y="342899"/>
                </a:lnTo>
                <a:lnTo>
                  <a:pt x="44195" y="309371"/>
                </a:lnTo>
                <a:lnTo>
                  <a:pt x="32003" y="271271"/>
                </a:lnTo>
                <a:lnTo>
                  <a:pt x="28955" y="251459"/>
                </a:lnTo>
                <a:lnTo>
                  <a:pt x="28955" y="208787"/>
                </a:lnTo>
                <a:lnTo>
                  <a:pt x="44195" y="152399"/>
                </a:lnTo>
                <a:lnTo>
                  <a:pt x="62483" y="117347"/>
                </a:lnTo>
                <a:lnTo>
                  <a:pt x="102107" y="74675"/>
                </a:lnTo>
                <a:lnTo>
                  <a:pt x="134111" y="53339"/>
                </a:lnTo>
                <a:lnTo>
                  <a:pt x="170684" y="38099"/>
                </a:lnTo>
                <a:lnTo>
                  <a:pt x="210308" y="30479"/>
                </a:lnTo>
                <a:lnTo>
                  <a:pt x="230120" y="28955"/>
                </a:lnTo>
                <a:lnTo>
                  <a:pt x="342134" y="28955"/>
                </a:lnTo>
                <a:lnTo>
                  <a:pt x="339848" y="27431"/>
                </a:lnTo>
                <a:lnTo>
                  <a:pt x="318512" y="18287"/>
                </a:lnTo>
                <a:lnTo>
                  <a:pt x="297176" y="10667"/>
                </a:lnTo>
                <a:lnTo>
                  <a:pt x="275840" y="4571"/>
                </a:lnTo>
                <a:lnTo>
                  <a:pt x="252980" y="1523"/>
                </a:lnTo>
                <a:lnTo>
                  <a:pt x="228596" y="0"/>
                </a:lnTo>
                <a:close/>
              </a:path>
              <a:path w="460375" h="460375">
                <a:moveTo>
                  <a:pt x="342134" y="28955"/>
                </a:moveTo>
                <a:lnTo>
                  <a:pt x="230120" y="28955"/>
                </a:lnTo>
                <a:lnTo>
                  <a:pt x="251456" y="30479"/>
                </a:lnTo>
                <a:lnTo>
                  <a:pt x="271268" y="33527"/>
                </a:lnTo>
                <a:lnTo>
                  <a:pt x="309368" y="45719"/>
                </a:lnTo>
                <a:lnTo>
                  <a:pt x="342896" y="64007"/>
                </a:lnTo>
                <a:lnTo>
                  <a:pt x="373376" y="88391"/>
                </a:lnTo>
                <a:lnTo>
                  <a:pt x="397760" y="118871"/>
                </a:lnTo>
                <a:lnTo>
                  <a:pt x="416048" y="152399"/>
                </a:lnTo>
                <a:lnTo>
                  <a:pt x="422144" y="172211"/>
                </a:lnTo>
                <a:lnTo>
                  <a:pt x="428240" y="190499"/>
                </a:lnTo>
                <a:lnTo>
                  <a:pt x="431288" y="210311"/>
                </a:lnTo>
                <a:lnTo>
                  <a:pt x="431288" y="231647"/>
                </a:lnTo>
                <a:lnTo>
                  <a:pt x="426716" y="272795"/>
                </a:lnTo>
                <a:lnTo>
                  <a:pt x="406904" y="327659"/>
                </a:lnTo>
                <a:lnTo>
                  <a:pt x="385568" y="359663"/>
                </a:lnTo>
                <a:lnTo>
                  <a:pt x="358136" y="387095"/>
                </a:lnTo>
                <a:lnTo>
                  <a:pt x="326132" y="408431"/>
                </a:lnTo>
                <a:lnTo>
                  <a:pt x="289556" y="423671"/>
                </a:lnTo>
                <a:lnTo>
                  <a:pt x="249932" y="431291"/>
                </a:lnTo>
                <a:lnTo>
                  <a:pt x="228596" y="432815"/>
                </a:lnTo>
                <a:lnTo>
                  <a:pt x="339848" y="432815"/>
                </a:lnTo>
                <a:lnTo>
                  <a:pt x="376424" y="408431"/>
                </a:lnTo>
                <a:lnTo>
                  <a:pt x="408428" y="376427"/>
                </a:lnTo>
                <a:lnTo>
                  <a:pt x="432812" y="339851"/>
                </a:lnTo>
                <a:lnTo>
                  <a:pt x="449576" y="298703"/>
                </a:lnTo>
                <a:lnTo>
                  <a:pt x="458720" y="252983"/>
                </a:lnTo>
                <a:lnTo>
                  <a:pt x="460244" y="230123"/>
                </a:lnTo>
                <a:lnTo>
                  <a:pt x="458720" y="207263"/>
                </a:lnTo>
                <a:lnTo>
                  <a:pt x="449576" y="161543"/>
                </a:lnTo>
                <a:lnTo>
                  <a:pt x="431288" y="120395"/>
                </a:lnTo>
                <a:lnTo>
                  <a:pt x="406904" y="83819"/>
                </a:lnTo>
                <a:lnTo>
                  <a:pt x="376424" y="53339"/>
                </a:lnTo>
                <a:lnTo>
                  <a:pt x="358136" y="39623"/>
                </a:lnTo>
                <a:lnTo>
                  <a:pt x="342134" y="289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750701" y="5916164"/>
            <a:ext cx="226060" cy="85725"/>
          </a:xfrm>
          <a:custGeom>
            <a:avLst/>
            <a:gdLst/>
            <a:ahLst/>
            <a:cxnLst/>
            <a:rect l="l" t="t" r="r" b="b"/>
            <a:pathLst>
              <a:path w="226060" h="85725">
                <a:moveTo>
                  <a:pt x="155447" y="15239"/>
                </a:moveTo>
                <a:lnTo>
                  <a:pt x="210311" y="85343"/>
                </a:lnTo>
                <a:lnTo>
                  <a:pt x="225551" y="74675"/>
                </a:lnTo>
                <a:lnTo>
                  <a:pt x="182361" y="18287"/>
                </a:lnTo>
                <a:lnTo>
                  <a:pt x="163067" y="18287"/>
                </a:lnTo>
                <a:lnTo>
                  <a:pt x="155447" y="15239"/>
                </a:lnTo>
                <a:close/>
              </a:path>
              <a:path w="226060" h="85725">
                <a:moveTo>
                  <a:pt x="169163" y="0"/>
                </a:moveTo>
                <a:lnTo>
                  <a:pt x="0" y="0"/>
                </a:lnTo>
                <a:lnTo>
                  <a:pt x="0" y="18287"/>
                </a:lnTo>
                <a:lnTo>
                  <a:pt x="157833" y="18287"/>
                </a:lnTo>
                <a:lnTo>
                  <a:pt x="155447" y="15239"/>
                </a:lnTo>
                <a:lnTo>
                  <a:pt x="180026" y="15239"/>
                </a:lnTo>
                <a:lnTo>
                  <a:pt x="170687" y="3047"/>
                </a:lnTo>
                <a:lnTo>
                  <a:pt x="169163" y="0"/>
                </a:lnTo>
                <a:close/>
              </a:path>
              <a:path w="226060" h="85725">
                <a:moveTo>
                  <a:pt x="180026" y="15239"/>
                </a:moveTo>
                <a:lnTo>
                  <a:pt x="155447" y="15239"/>
                </a:lnTo>
                <a:lnTo>
                  <a:pt x="163067" y="18287"/>
                </a:lnTo>
                <a:lnTo>
                  <a:pt x="182361" y="18287"/>
                </a:lnTo>
                <a:lnTo>
                  <a:pt x="180026" y="152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750701" y="6277352"/>
            <a:ext cx="226060" cy="88900"/>
          </a:xfrm>
          <a:custGeom>
            <a:avLst/>
            <a:gdLst/>
            <a:ahLst/>
            <a:cxnLst/>
            <a:rect l="l" t="t" r="r" b="b"/>
            <a:pathLst>
              <a:path w="226060" h="88900">
                <a:moveTo>
                  <a:pt x="157733" y="70103"/>
                </a:moveTo>
                <a:lnTo>
                  <a:pt x="0" y="70103"/>
                </a:lnTo>
                <a:lnTo>
                  <a:pt x="0" y="88391"/>
                </a:lnTo>
                <a:lnTo>
                  <a:pt x="166115" y="88391"/>
                </a:lnTo>
                <a:lnTo>
                  <a:pt x="169163" y="86867"/>
                </a:lnTo>
                <a:lnTo>
                  <a:pt x="170687" y="85343"/>
                </a:lnTo>
                <a:lnTo>
                  <a:pt x="179831" y="73151"/>
                </a:lnTo>
                <a:lnTo>
                  <a:pt x="155447" y="73151"/>
                </a:lnTo>
                <a:lnTo>
                  <a:pt x="157733" y="70103"/>
                </a:lnTo>
                <a:close/>
              </a:path>
              <a:path w="226060" h="88900">
                <a:moveTo>
                  <a:pt x="210311" y="0"/>
                </a:moveTo>
                <a:lnTo>
                  <a:pt x="155447" y="73151"/>
                </a:lnTo>
                <a:lnTo>
                  <a:pt x="163067" y="70103"/>
                </a:lnTo>
                <a:lnTo>
                  <a:pt x="182117" y="70103"/>
                </a:lnTo>
                <a:lnTo>
                  <a:pt x="225551" y="12191"/>
                </a:lnTo>
                <a:lnTo>
                  <a:pt x="210311" y="0"/>
                </a:lnTo>
                <a:close/>
              </a:path>
              <a:path w="226060" h="88900">
                <a:moveTo>
                  <a:pt x="182117" y="70103"/>
                </a:moveTo>
                <a:lnTo>
                  <a:pt x="163067" y="70103"/>
                </a:lnTo>
                <a:lnTo>
                  <a:pt x="155447" y="73151"/>
                </a:lnTo>
                <a:lnTo>
                  <a:pt x="179831" y="73151"/>
                </a:lnTo>
                <a:lnTo>
                  <a:pt x="182117" y="701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970157" y="6139429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>
                <a:moveTo>
                  <a:pt x="0" y="0"/>
                </a:moveTo>
                <a:lnTo>
                  <a:pt x="288035" y="0"/>
                </a:lnTo>
              </a:path>
            </a:pathLst>
          </a:custGeom>
          <a:ln w="30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098169" y="5995411"/>
            <a:ext cx="30480" cy="287020"/>
          </a:xfrm>
          <a:custGeom>
            <a:avLst/>
            <a:gdLst/>
            <a:ahLst/>
            <a:cxnLst/>
            <a:rect l="l" t="t" r="r" b="b"/>
            <a:pathLst>
              <a:path w="30480" h="287020">
                <a:moveTo>
                  <a:pt x="28955" y="0"/>
                </a:moveTo>
                <a:lnTo>
                  <a:pt x="0" y="0"/>
                </a:lnTo>
                <a:lnTo>
                  <a:pt x="3047" y="286511"/>
                </a:lnTo>
                <a:lnTo>
                  <a:pt x="30479" y="286511"/>
                </a:lnTo>
                <a:lnTo>
                  <a:pt x="289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465713" y="592302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19">
                <a:moveTo>
                  <a:pt x="0" y="0"/>
                </a:moveTo>
                <a:lnTo>
                  <a:pt x="286511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465713" y="6355076"/>
            <a:ext cx="287020" cy="0"/>
          </a:xfrm>
          <a:custGeom>
            <a:avLst/>
            <a:gdLst/>
            <a:ahLst/>
            <a:cxnLst/>
            <a:rect l="l" t="t" r="r" b="b"/>
            <a:pathLst>
              <a:path w="287019">
                <a:moveTo>
                  <a:pt x="0" y="0"/>
                </a:moveTo>
                <a:lnTo>
                  <a:pt x="286511" y="0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329818" y="6137905"/>
            <a:ext cx="431800" cy="0"/>
          </a:xfrm>
          <a:custGeom>
            <a:avLst/>
            <a:gdLst/>
            <a:ahLst/>
            <a:cxnLst/>
            <a:rect l="l" t="t" r="r" b="b"/>
            <a:pathLst>
              <a:path w="431800">
                <a:moveTo>
                  <a:pt x="0" y="0"/>
                </a:moveTo>
                <a:lnTo>
                  <a:pt x="431291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114934" y="5565644"/>
            <a:ext cx="0" cy="360045"/>
          </a:xfrm>
          <a:custGeom>
            <a:avLst/>
            <a:gdLst/>
            <a:ahLst/>
            <a:cxnLst/>
            <a:rect l="l" t="t" r="r" b="b"/>
            <a:pathLst>
              <a:path h="360045">
                <a:moveTo>
                  <a:pt x="0" y="0"/>
                </a:moveTo>
                <a:lnTo>
                  <a:pt x="0" y="359663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114934" y="4768591"/>
            <a:ext cx="0" cy="360045"/>
          </a:xfrm>
          <a:custGeom>
            <a:avLst/>
            <a:gdLst/>
            <a:ahLst/>
            <a:cxnLst/>
            <a:rect l="l" t="t" r="r" b="b"/>
            <a:pathLst>
              <a:path h="360045">
                <a:moveTo>
                  <a:pt x="0" y="0"/>
                </a:moveTo>
                <a:lnTo>
                  <a:pt x="0" y="359663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114934" y="6353552"/>
            <a:ext cx="0" cy="144780"/>
          </a:xfrm>
          <a:custGeom>
            <a:avLst/>
            <a:gdLst/>
            <a:ahLst/>
            <a:cxnLst/>
            <a:rect l="l" t="t" r="r" b="b"/>
            <a:pathLst>
              <a:path h="144779">
                <a:moveTo>
                  <a:pt x="0" y="0"/>
                </a:moveTo>
                <a:lnTo>
                  <a:pt x="0" y="144779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3763660" y="4409141"/>
            <a:ext cx="5721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&lt;</a:t>
            </a:r>
            <a:r>
              <a:rPr sz="1800" spc="-5" dirty="0">
                <a:latin typeface="Arial"/>
                <a:cs typeface="Arial"/>
              </a:rPr>
              <a:t>2</a:t>
            </a:r>
            <a:r>
              <a:rPr sz="1800" dirty="0">
                <a:latin typeface="Arial"/>
                <a:cs typeface="Arial"/>
              </a:rPr>
              <a:t>&gt;</a:t>
            </a:r>
            <a:endParaRPr sz="18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3763660" y="5198574"/>
            <a:ext cx="5721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&lt;</a:t>
            </a:r>
            <a:r>
              <a:rPr sz="1800" spc="-5" dirty="0">
                <a:latin typeface="Arial"/>
                <a:cs typeface="Arial"/>
              </a:rPr>
              <a:t>1</a:t>
            </a:r>
            <a:r>
              <a:rPr sz="1800" dirty="0">
                <a:latin typeface="Arial"/>
                <a:cs typeface="Arial"/>
              </a:rPr>
              <a:t>&gt;</a:t>
            </a:r>
            <a:endParaRPr sz="18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3763660" y="5975815"/>
            <a:ext cx="5721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&lt;</a:t>
            </a:r>
            <a:r>
              <a:rPr sz="1800" spc="-5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&gt;</a:t>
            </a:r>
            <a:endParaRPr sz="18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1892187" y="3831545"/>
            <a:ext cx="572135" cy="2613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1100"/>
              </a:lnSpc>
            </a:pP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&lt;</a:t>
            </a:r>
            <a:r>
              <a:rPr sz="1800" spc="-5" dirty="0">
                <a:latin typeface="Arial"/>
                <a:cs typeface="Arial"/>
              </a:rPr>
              <a:t>3</a:t>
            </a:r>
            <a:r>
              <a:rPr sz="1800" dirty="0">
                <a:latin typeface="Arial"/>
                <a:cs typeface="Arial"/>
              </a:rPr>
              <a:t>&gt; </a:t>
            </a:r>
            <a:r>
              <a:rPr sz="1800" spc="-5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&lt;</a:t>
            </a:r>
            <a:r>
              <a:rPr sz="1800" spc="-5" dirty="0">
                <a:latin typeface="Arial"/>
                <a:cs typeface="Arial"/>
              </a:rPr>
              <a:t>2</a:t>
            </a:r>
            <a:r>
              <a:rPr sz="1800" dirty="0">
                <a:latin typeface="Arial"/>
                <a:cs typeface="Arial"/>
              </a:rPr>
              <a:t>&gt;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30600"/>
              </a:lnSpc>
              <a:spcBef>
                <a:spcPts val="585"/>
              </a:spcBef>
            </a:pP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&lt;</a:t>
            </a:r>
            <a:r>
              <a:rPr sz="1800" spc="-5" dirty="0">
                <a:latin typeface="Arial"/>
                <a:cs typeface="Arial"/>
              </a:rPr>
              <a:t>2</a:t>
            </a:r>
            <a:r>
              <a:rPr sz="1800" dirty="0">
                <a:latin typeface="Arial"/>
                <a:cs typeface="Arial"/>
              </a:rPr>
              <a:t>&gt; </a:t>
            </a:r>
            <a:r>
              <a:rPr sz="1800" spc="-5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&lt;</a:t>
            </a:r>
            <a:r>
              <a:rPr sz="1800" spc="-5" dirty="0">
                <a:latin typeface="Arial"/>
                <a:cs typeface="Arial"/>
              </a:rPr>
              <a:t>1</a:t>
            </a:r>
            <a:r>
              <a:rPr sz="1800" dirty="0">
                <a:latin typeface="Arial"/>
                <a:cs typeface="Arial"/>
              </a:rPr>
              <a:t>&gt;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25000"/>
              </a:lnSpc>
              <a:spcBef>
                <a:spcPts val="705"/>
              </a:spcBef>
            </a:pP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&lt;</a:t>
            </a:r>
            <a:r>
              <a:rPr sz="1800" spc="-5" dirty="0">
                <a:latin typeface="Arial"/>
                <a:cs typeface="Arial"/>
              </a:rPr>
              <a:t>1</a:t>
            </a:r>
            <a:r>
              <a:rPr sz="1800" dirty="0">
                <a:latin typeface="Arial"/>
                <a:cs typeface="Arial"/>
              </a:rPr>
              <a:t>&gt; </a:t>
            </a:r>
            <a:r>
              <a:rPr sz="1800" spc="-5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&lt;</a:t>
            </a:r>
            <a:r>
              <a:rPr sz="1800" spc="-5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&gt;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45"/>
              </a:spcBef>
            </a:pP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&lt;</a:t>
            </a:r>
            <a:r>
              <a:rPr sz="1800" spc="-5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&gt;</a:t>
            </a:r>
            <a:endParaRPr sz="18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2930032" y="6495499"/>
            <a:ext cx="3676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Ci</a:t>
            </a:r>
            <a:r>
              <a:rPr sz="1800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5696717" y="3777991"/>
            <a:ext cx="2829813" cy="27308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5132213" y="3831545"/>
            <a:ext cx="572135" cy="2613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1100"/>
              </a:lnSpc>
            </a:pP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&lt;</a:t>
            </a:r>
            <a:r>
              <a:rPr sz="1800" spc="-5" dirty="0">
                <a:latin typeface="Arial"/>
                <a:cs typeface="Arial"/>
              </a:rPr>
              <a:t>3</a:t>
            </a:r>
            <a:r>
              <a:rPr sz="1800" dirty="0">
                <a:latin typeface="Arial"/>
                <a:cs typeface="Arial"/>
              </a:rPr>
              <a:t>&gt; </a:t>
            </a:r>
            <a:r>
              <a:rPr sz="1800" spc="-5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&lt;</a:t>
            </a:r>
            <a:r>
              <a:rPr sz="1800" spc="-5" dirty="0">
                <a:latin typeface="Arial"/>
                <a:cs typeface="Arial"/>
              </a:rPr>
              <a:t>2</a:t>
            </a:r>
            <a:r>
              <a:rPr sz="1800" dirty="0">
                <a:latin typeface="Arial"/>
                <a:cs typeface="Arial"/>
              </a:rPr>
              <a:t>&gt;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30600"/>
              </a:lnSpc>
              <a:spcBef>
                <a:spcPts val="585"/>
              </a:spcBef>
            </a:pP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&lt;</a:t>
            </a:r>
            <a:r>
              <a:rPr sz="1800" spc="-5" dirty="0">
                <a:latin typeface="Arial"/>
                <a:cs typeface="Arial"/>
              </a:rPr>
              <a:t>2</a:t>
            </a:r>
            <a:r>
              <a:rPr sz="1800" dirty="0">
                <a:latin typeface="Arial"/>
                <a:cs typeface="Arial"/>
              </a:rPr>
              <a:t>&gt; </a:t>
            </a:r>
            <a:r>
              <a:rPr sz="1800" spc="-5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&lt;</a:t>
            </a:r>
            <a:r>
              <a:rPr sz="1800" spc="-5" dirty="0">
                <a:latin typeface="Arial"/>
                <a:cs typeface="Arial"/>
              </a:rPr>
              <a:t>1</a:t>
            </a:r>
            <a:r>
              <a:rPr sz="1800" dirty="0">
                <a:latin typeface="Arial"/>
                <a:cs typeface="Arial"/>
              </a:rPr>
              <a:t>&gt;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25000"/>
              </a:lnSpc>
              <a:spcBef>
                <a:spcPts val="705"/>
              </a:spcBef>
            </a:pP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&lt;</a:t>
            </a:r>
            <a:r>
              <a:rPr sz="1800" spc="-5" dirty="0">
                <a:latin typeface="Arial"/>
                <a:cs typeface="Arial"/>
              </a:rPr>
              <a:t>1</a:t>
            </a:r>
            <a:r>
              <a:rPr sz="1800" dirty="0">
                <a:latin typeface="Arial"/>
                <a:cs typeface="Arial"/>
              </a:rPr>
              <a:t>&gt; </a:t>
            </a:r>
            <a:r>
              <a:rPr sz="1800" spc="-5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&lt;</a:t>
            </a:r>
            <a:r>
              <a:rPr sz="1800" spc="-5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&gt;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45"/>
              </a:spcBef>
            </a:pP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&lt;</a:t>
            </a:r>
            <a:r>
              <a:rPr sz="1800" spc="-5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&gt;</a:t>
            </a:r>
            <a:endParaRPr sz="1800">
              <a:latin typeface="Arial"/>
              <a:cs typeface="Arial"/>
            </a:endParaRPr>
          </a:p>
        </p:txBody>
      </p:sp>
      <p:sp>
        <p:nvSpPr>
          <p:cNvPr id="95" name="object 9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Jin</a:t>
            </a:r>
            <a:r>
              <a:rPr spc="-5" dirty="0"/>
              <a:t>-</a:t>
            </a:r>
            <a:r>
              <a:rPr dirty="0"/>
              <a:t>Fu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i, EE,</a:t>
            </a:r>
            <a:r>
              <a:rPr spc="-15" dirty="0"/>
              <a:t> </a:t>
            </a:r>
            <a:r>
              <a:rPr spc="-5" dirty="0"/>
              <a:t>N</a:t>
            </a:r>
            <a:r>
              <a:rPr dirty="0"/>
              <a:t>CU</a:t>
            </a:r>
          </a:p>
        </p:txBody>
      </p:sp>
      <p:sp>
        <p:nvSpPr>
          <p:cNvPr id="96" name="object 9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97" name="object 9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Ad</a:t>
            </a:r>
            <a:r>
              <a:rPr spc="-5" dirty="0"/>
              <a:t>v</a:t>
            </a:r>
            <a:r>
              <a:rPr dirty="0"/>
              <a:t>an</a:t>
            </a:r>
            <a:r>
              <a:rPr spc="-5" dirty="0"/>
              <a:t>ce</a:t>
            </a:r>
            <a:r>
              <a:rPr dirty="0"/>
              <a:t>d R</a:t>
            </a:r>
            <a:r>
              <a:rPr spc="-5" dirty="0"/>
              <a:t>e</a:t>
            </a:r>
            <a:r>
              <a:rPr dirty="0"/>
              <a:t>liable</a:t>
            </a:r>
            <a:r>
              <a:rPr spc="15" dirty="0"/>
              <a:t> </a:t>
            </a:r>
            <a:r>
              <a:rPr dirty="0"/>
              <a:t>S</a:t>
            </a:r>
            <a:r>
              <a:rPr spc="-5" dirty="0"/>
              <a:t>y</a:t>
            </a:r>
            <a:r>
              <a:rPr dirty="0"/>
              <a:t>st</a:t>
            </a:r>
            <a:r>
              <a:rPr spc="-5" dirty="0"/>
              <a:t>e</a:t>
            </a:r>
            <a:r>
              <a:rPr spc="10" dirty="0"/>
              <a:t>m</a:t>
            </a:r>
            <a:r>
              <a:rPr dirty="0"/>
              <a:t>s</a:t>
            </a:r>
            <a:r>
              <a:rPr spc="-15" dirty="0"/>
              <a:t> </a:t>
            </a:r>
            <a:r>
              <a:rPr spc="-5" dirty="0"/>
              <a:t>(</a:t>
            </a:r>
            <a:r>
              <a:rPr dirty="0"/>
              <a:t>ARES)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ab.</a:t>
            </a:r>
          </a:p>
        </p:txBody>
      </p:sp>
      <p:sp>
        <p:nvSpPr>
          <p:cNvPr id="91" name="object 91"/>
          <p:cNvSpPr txBox="1"/>
          <p:nvPr/>
        </p:nvSpPr>
        <p:spPr>
          <a:xfrm>
            <a:off x="8517020" y="4409141"/>
            <a:ext cx="5721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&lt;</a:t>
            </a:r>
            <a:r>
              <a:rPr sz="1800" spc="-5" dirty="0">
                <a:latin typeface="Arial"/>
                <a:cs typeface="Arial"/>
              </a:rPr>
              <a:t>2</a:t>
            </a:r>
            <a:r>
              <a:rPr sz="1800" dirty="0">
                <a:latin typeface="Arial"/>
                <a:cs typeface="Arial"/>
              </a:rPr>
              <a:t>&gt;</a:t>
            </a:r>
            <a:endParaRPr sz="180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8517020" y="5198574"/>
            <a:ext cx="5721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&lt;</a:t>
            </a:r>
            <a:r>
              <a:rPr sz="1800" spc="-5" dirty="0">
                <a:latin typeface="Arial"/>
                <a:cs typeface="Arial"/>
              </a:rPr>
              <a:t>1</a:t>
            </a:r>
            <a:r>
              <a:rPr sz="1800" dirty="0">
                <a:latin typeface="Arial"/>
                <a:cs typeface="Arial"/>
              </a:rPr>
              <a:t>&gt;</a:t>
            </a:r>
            <a:endParaRPr sz="18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8517020" y="5975815"/>
            <a:ext cx="5721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&lt;</a:t>
            </a:r>
            <a:r>
              <a:rPr sz="1800" spc="-5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&gt;</a:t>
            </a:r>
            <a:endParaRPr sz="18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7032643" y="6478735"/>
            <a:ext cx="3676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Ci</a:t>
            </a:r>
            <a:r>
              <a:rPr sz="1800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Datapath</a:t>
            </a:r>
            <a:r>
              <a:rPr spc="-25" dirty="0"/>
              <a:t> </a:t>
            </a:r>
            <a:r>
              <a:rPr dirty="0"/>
              <a:t>– 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B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it-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P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arallel</a:t>
            </a:r>
            <a:r>
              <a:rPr sz="2400" i="1" spc="-45" dirty="0">
                <a:solidFill>
                  <a:srgbClr val="B427A7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A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dder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95508" y="2167245"/>
            <a:ext cx="1893312" cy="17492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980069" y="2394412"/>
            <a:ext cx="5721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&lt;</a:t>
            </a:r>
            <a:r>
              <a:rPr sz="1800" spc="-5" dirty="0">
                <a:latin typeface="Arial"/>
                <a:cs typeface="Arial"/>
              </a:rPr>
              <a:t>3</a:t>
            </a:r>
            <a:r>
              <a:rPr sz="1800" dirty="0">
                <a:latin typeface="Arial"/>
                <a:cs typeface="Arial"/>
              </a:rPr>
              <a:t>&gt;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80069" y="3186892"/>
            <a:ext cx="5721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&lt;</a:t>
            </a:r>
            <a:r>
              <a:rPr sz="1800" spc="-5" dirty="0">
                <a:latin typeface="Arial"/>
                <a:cs typeface="Arial"/>
              </a:rPr>
              <a:t>2</a:t>
            </a:r>
            <a:r>
              <a:rPr sz="1800" dirty="0">
                <a:latin typeface="Arial"/>
                <a:cs typeface="Arial"/>
              </a:rPr>
              <a:t>&gt;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32522" y="2193244"/>
            <a:ext cx="1075055" cy="1821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&lt;</a:t>
            </a:r>
            <a:r>
              <a:rPr sz="1800" spc="-5" dirty="0">
                <a:latin typeface="Arial"/>
                <a:cs typeface="Arial"/>
              </a:rPr>
              <a:t>3</a:t>
            </a:r>
            <a:r>
              <a:rPr sz="1800" dirty="0">
                <a:latin typeface="Arial"/>
                <a:cs typeface="Arial"/>
              </a:rPr>
              <a:t>&gt;</a:t>
            </a:r>
            <a:endParaRPr sz="1800">
              <a:latin typeface="Arial"/>
              <a:cs typeface="Arial"/>
            </a:endParaRPr>
          </a:p>
          <a:p>
            <a:pPr marL="12700" marR="5080" indent="502920">
              <a:lnSpc>
                <a:spcPct val="137200"/>
              </a:lnSpc>
              <a:spcBef>
                <a:spcPts val="310"/>
              </a:spcBef>
            </a:pP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&lt;</a:t>
            </a:r>
            <a:r>
              <a:rPr sz="1800" spc="-5" dirty="0">
                <a:latin typeface="Arial"/>
                <a:cs typeface="Arial"/>
              </a:rPr>
              <a:t>3</a:t>
            </a:r>
            <a:r>
              <a:rPr sz="1800" dirty="0">
                <a:latin typeface="Arial"/>
                <a:cs typeface="Arial"/>
              </a:rPr>
              <a:t>&gt; </a:t>
            </a:r>
            <a:r>
              <a:rPr sz="1800" spc="-5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&lt;</a:t>
            </a:r>
            <a:r>
              <a:rPr sz="1800" spc="-5" dirty="0">
                <a:latin typeface="Arial"/>
                <a:cs typeface="Arial"/>
              </a:rPr>
              <a:t>2</a:t>
            </a:r>
            <a:r>
              <a:rPr sz="1800" dirty="0">
                <a:latin typeface="Arial"/>
                <a:cs typeface="Arial"/>
              </a:rPr>
              <a:t>&gt;</a:t>
            </a:r>
            <a:endParaRPr sz="1800">
              <a:latin typeface="Arial"/>
              <a:cs typeface="Arial"/>
            </a:endParaRPr>
          </a:p>
          <a:p>
            <a:pPr marL="12700" marR="5080" indent="502920">
              <a:lnSpc>
                <a:spcPct val="124400"/>
              </a:lnSpc>
              <a:spcBef>
                <a:spcPts val="720"/>
              </a:spcBef>
            </a:pP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&lt;</a:t>
            </a:r>
            <a:r>
              <a:rPr sz="1800" spc="-5" dirty="0">
                <a:latin typeface="Arial"/>
                <a:cs typeface="Arial"/>
              </a:rPr>
              <a:t>2</a:t>
            </a:r>
            <a:r>
              <a:rPr sz="1800" dirty="0">
                <a:latin typeface="Arial"/>
                <a:cs typeface="Arial"/>
              </a:rPr>
              <a:t>&gt; </a:t>
            </a:r>
            <a:r>
              <a:rPr sz="1800" spc="-5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&lt;</a:t>
            </a:r>
            <a:r>
              <a:rPr sz="1800" spc="-5" dirty="0">
                <a:latin typeface="Arial"/>
                <a:cs typeface="Arial"/>
              </a:rPr>
              <a:t>1</a:t>
            </a:r>
            <a:r>
              <a:rPr sz="1800" dirty="0">
                <a:latin typeface="Arial"/>
                <a:cs typeface="Arial"/>
              </a:rPr>
              <a:t>&gt;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36712" y="1944831"/>
            <a:ext cx="5842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C</a:t>
            </a:r>
            <a:r>
              <a:rPr sz="1800" dirty="0">
                <a:latin typeface="Arial"/>
                <a:cs typeface="Arial"/>
              </a:rPr>
              <a:t>&lt;</a:t>
            </a:r>
            <a:r>
              <a:rPr sz="1800" spc="-5" dirty="0">
                <a:latin typeface="Arial"/>
                <a:cs typeface="Arial"/>
              </a:rPr>
              <a:t>3</a:t>
            </a:r>
            <a:r>
              <a:rPr sz="1800" dirty="0">
                <a:latin typeface="Arial"/>
                <a:cs typeface="Arial"/>
              </a:rPr>
              <a:t>&gt;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59713" y="1475221"/>
            <a:ext cx="71755" cy="71755"/>
          </a:xfrm>
          <a:custGeom>
            <a:avLst/>
            <a:gdLst/>
            <a:ahLst/>
            <a:cxnLst/>
            <a:rect l="l" t="t" r="r" b="b"/>
            <a:pathLst>
              <a:path w="71754" h="71755">
                <a:moveTo>
                  <a:pt x="35051" y="0"/>
                </a:moveTo>
                <a:lnTo>
                  <a:pt x="22164" y="2504"/>
                </a:lnTo>
                <a:lnTo>
                  <a:pt x="10568" y="10190"/>
                </a:lnTo>
                <a:lnTo>
                  <a:pt x="2821" y="21552"/>
                </a:lnTo>
                <a:lnTo>
                  <a:pt x="0" y="35051"/>
                </a:lnTo>
                <a:lnTo>
                  <a:pt x="2647" y="49016"/>
                </a:lnTo>
                <a:lnTo>
                  <a:pt x="10044" y="60714"/>
                </a:lnTo>
                <a:lnTo>
                  <a:pt x="21182" y="68683"/>
                </a:lnTo>
                <a:lnTo>
                  <a:pt x="35051" y="71627"/>
                </a:lnTo>
                <a:lnTo>
                  <a:pt x="36113" y="71611"/>
                </a:lnTo>
                <a:lnTo>
                  <a:pt x="49823" y="68388"/>
                </a:lnTo>
                <a:lnTo>
                  <a:pt x="61125" y="60408"/>
                </a:lnTo>
                <a:lnTo>
                  <a:pt x="68799" y="48890"/>
                </a:lnTo>
                <a:lnTo>
                  <a:pt x="71627" y="35051"/>
                </a:lnTo>
                <a:lnTo>
                  <a:pt x="68745" y="21962"/>
                </a:lnTo>
                <a:lnTo>
                  <a:pt x="60824" y="10721"/>
                </a:lnTo>
                <a:lnTo>
                  <a:pt x="49161" y="2920"/>
                </a:lnTo>
                <a:lnTo>
                  <a:pt x="35051" y="0"/>
                </a:lnTo>
                <a:close/>
              </a:path>
            </a:pathLst>
          </a:custGeom>
          <a:solidFill>
            <a:srgbClr val="231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59713" y="1620001"/>
            <a:ext cx="71755" cy="71755"/>
          </a:xfrm>
          <a:custGeom>
            <a:avLst/>
            <a:gdLst/>
            <a:ahLst/>
            <a:cxnLst/>
            <a:rect l="l" t="t" r="r" b="b"/>
            <a:pathLst>
              <a:path w="71754" h="71755">
                <a:moveTo>
                  <a:pt x="35051" y="0"/>
                </a:moveTo>
                <a:lnTo>
                  <a:pt x="22164" y="2316"/>
                </a:lnTo>
                <a:lnTo>
                  <a:pt x="10568" y="9633"/>
                </a:lnTo>
                <a:lnTo>
                  <a:pt x="2821" y="20904"/>
                </a:lnTo>
                <a:lnTo>
                  <a:pt x="0" y="35051"/>
                </a:lnTo>
                <a:lnTo>
                  <a:pt x="2647" y="49016"/>
                </a:lnTo>
                <a:lnTo>
                  <a:pt x="10044" y="60714"/>
                </a:lnTo>
                <a:lnTo>
                  <a:pt x="21182" y="68683"/>
                </a:lnTo>
                <a:lnTo>
                  <a:pt x="35051" y="71627"/>
                </a:lnTo>
                <a:lnTo>
                  <a:pt x="36113" y="71611"/>
                </a:lnTo>
                <a:lnTo>
                  <a:pt x="49823" y="68388"/>
                </a:lnTo>
                <a:lnTo>
                  <a:pt x="61125" y="60408"/>
                </a:lnTo>
                <a:lnTo>
                  <a:pt x="68799" y="48890"/>
                </a:lnTo>
                <a:lnTo>
                  <a:pt x="71627" y="35051"/>
                </a:lnTo>
                <a:lnTo>
                  <a:pt x="68745" y="21321"/>
                </a:lnTo>
                <a:lnTo>
                  <a:pt x="60824" y="10148"/>
                </a:lnTo>
                <a:lnTo>
                  <a:pt x="49161" y="2705"/>
                </a:lnTo>
                <a:lnTo>
                  <a:pt x="35051" y="0"/>
                </a:lnTo>
                <a:close/>
              </a:path>
            </a:pathLst>
          </a:custGeom>
          <a:solidFill>
            <a:srgbClr val="231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59713" y="1763257"/>
            <a:ext cx="71755" cy="70485"/>
          </a:xfrm>
          <a:custGeom>
            <a:avLst/>
            <a:gdLst/>
            <a:ahLst/>
            <a:cxnLst/>
            <a:rect l="l" t="t" r="r" b="b"/>
            <a:pathLst>
              <a:path w="71754" h="70485">
                <a:moveTo>
                  <a:pt x="35051" y="0"/>
                </a:moveTo>
                <a:lnTo>
                  <a:pt x="22164" y="2316"/>
                </a:lnTo>
                <a:lnTo>
                  <a:pt x="10568" y="9633"/>
                </a:lnTo>
                <a:lnTo>
                  <a:pt x="2821" y="20904"/>
                </a:lnTo>
                <a:lnTo>
                  <a:pt x="0" y="35051"/>
                </a:lnTo>
                <a:lnTo>
                  <a:pt x="2316" y="47939"/>
                </a:lnTo>
                <a:lnTo>
                  <a:pt x="9633" y="59535"/>
                </a:lnTo>
                <a:lnTo>
                  <a:pt x="20904" y="67282"/>
                </a:lnTo>
                <a:lnTo>
                  <a:pt x="35051" y="70103"/>
                </a:lnTo>
                <a:lnTo>
                  <a:pt x="49016" y="67456"/>
                </a:lnTo>
                <a:lnTo>
                  <a:pt x="60714" y="60059"/>
                </a:lnTo>
                <a:lnTo>
                  <a:pt x="68683" y="48921"/>
                </a:lnTo>
                <a:lnTo>
                  <a:pt x="71627" y="35051"/>
                </a:lnTo>
                <a:lnTo>
                  <a:pt x="68745" y="21321"/>
                </a:lnTo>
                <a:lnTo>
                  <a:pt x="60824" y="10148"/>
                </a:lnTo>
                <a:lnTo>
                  <a:pt x="49161" y="2705"/>
                </a:lnTo>
                <a:lnTo>
                  <a:pt x="35051" y="0"/>
                </a:lnTo>
                <a:close/>
              </a:path>
            </a:pathLst>
          </a:custGeom>
          <a:solidFill>
            <a:srgbClr val="231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00399" y="2094092"/>
            <a:ext cx="2540253" cy="16967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733428" y="2319736"/>
            <a:ext cx="5721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&lt;</a:t>
            </a:r>
            <a:r>
              <a:rPr sz="1800" spc="-5" dirty="0">
                <a:latin typeface="Arial"/>
                <a:cs typeface="Arial"/>
              </a:rPr>
              <a:t>3</a:t>
            </a:r>
            <a:r>
              <a:rPr sz="1800" dirty="0">
                <a:latin typeface="Arial"/>
                <a:cs typeface="Arial"/>
              </a:rPr>
              <a:t>&gt;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733428" y="3112216"/>
            <a:ext cx="5721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&lt;</a:t>
            </a:r>
            <a:r>
              <a:rPr sz="1800" spc="-5" dirty="0">
                <a:latin typeface="Arial"/>
                <a:cs typeface="Arial"/>
              </a:rPr>
              <a:t>2</a:t>
            </a:r>
            <a:r>
              <a:rPr sz="1800" dirty="0">
                <a:latin typeface="Arial"/>
                <a:cs typeface="Arial"/>
              </a:rPr>
              <a:t>&gt;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36658" y="2048463"/>
            <a:ext cx="5721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&lt;</a:t>
            </a:r>
            <a:r>
              <a:rPr sz="1800" spc="-5" dirty="0">
                <a:latin typeface="Arial"/>
                <a:cs typeface="Arial"/>
              </a:rPr>
              <a:t>3</a:t>
            </a:r>
            <a:r>
              <a:rPr sz="1800" dirty="0">
                <a:latin typeface="Arial"/>
                <a:cs typeface="Arial"/>
              </a:rPr>
              <a:t>&gt;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36658" y="2839420"/>
            <a:ext cx="5721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&lt;</a:t>
            </a:r>
            <a:r>
              <a:rPr sz="1800" spc="-5" dirty="0">
                <a:latin typeface="Arial"/>
                <a:cs typeface="Arial"/>
              </a:rPr>
              <a:t>2</a:t>
            </a:r>
            <a:r>
              <a:rPr sz="1800" dirty="0">
                <a:latin typeface="Arial"/>
                <a:cs typeface="Arial"/>
              </a:rPr>
              <a:t>&gt;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36658" y="3634949"/>
            <a:ext cx="5721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&lt;</a:t>
            </a:r>
            <a:r>
              <a:rPr sz="1800" spc="-5" dirty="0">
                <a:latin typeface="Arial"/>
                <a:cs typeface="Arial"/>
              </a:rPr>
              <a:t>1</a:t>
            </a:r>
            <a:r>
              <a:rPr sz="1800" dirty="0">
                <a:latin typeface="Arial"/>
                <a:cs typeface="Arial"/>
              </a:rPr>
              <a:t>&gt;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860430" y="2534620"/>
            <a:ext cx="5721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&lt;</a:t>
            </a:r>
            <a:r>
              <a:rPr sz="1800" spc="-5" dirty="0">
                <a:latin typeface="Arial"/>
                <a:cs typeface="Arial"/>
              </a:rPr>
              <a:t>3</a:t>
            </a:r>
            <a:r>
              <a:rPr sz="1800" dirty="0">
                <a:latin typeface="Arial"/>
                <a:cs typeface="Arial"/>
              </a:rPr>
              <a:t>&gt;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60430" y="3343864"/>
            <a:ext cx="5721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&lt;</a:t>
            </a:r>
            <a:r>
              <a:rPr sz="1800" spc="-5" dirty="0">
                <a:latin typeface="Arial"/>
                <a:cs typeface="Arial"/>
              </a:rPr>
              <a:t>2</a:t>
            </a:r>
            <a:r>
              <a:rPr sz="1800" dirty="0">
                <a:latin typeface="Arial"/>
                <a:cs typeface="Arial"/>
              </a:rPr>
              <a:t>&gt;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790071" y="1870155"/>
            <a:ext cx="5842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C</a:t>
            </a:r>
            <a:r>
              <a:rPr sz="1800" dirty="0">
                <a:latin typeface="Arial"/>
                <a:cs typeface="Arial"/>
              </a:rPr>
              <a:t>&lt;</a:t>
            </a:r>
            <a:r>
              <a:rPr sz="1800" spc="-5" dirty="0">
                <a:latin typeface="Arial"/>
                <a:cs typeface="Arial"/>
              </a:rPr>
              <a:t>3</a:t>
            </a:r>
            <a:r>
              <a:rPr sz="1800" dirty="0">
                <a:latin typeface="Arial"/>
                <a:cs typeface="Arial"/>
              </a:rPr>
              <a:t>&gt;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011545" y="1402069"/>
            <a:ext cx="71755" cy="71755"/>
          </a:xfrm>
          <a:custGeom>
            <a:avLst/>
            <a:gdLst/>
            <a:ahLst/>
            <a:cxnLst/>
            <a:rect l="l" t="t" r="r" b="b"/>
            <a:pathLst>
              <a:path w="71754" h="71755">
                <a:moveTo>
                  <a:pt x="36575" y="0"/>
                </a:moveTo>
                <a:lnTo>
                  <a:pt x="2828" y="22737"/>
                </a:lnTo>
                <a:lnTo>
                  <a:pt x="0" y="36575"/>
                </a:lnTo>
                <a:lnTo>
                  <a:pt x="2882" y="49665"/>
                </a:lnTo>
                <a:lnTo>
                  <a:pt x="10803" y="60906"/>
                </a:lnTo>
                <a:lnTo>
                  <a:pt x="22466" y="68707"/>
                </a:lnTo>
                <a:lnTo>
                  <a:pt x="36575" y="71627"/>
                </a:lnTo>
                <a:lnTo>
                  <a:pt x="49463" y="69123"/>
                </a:lnTo>
                <a:lnTo>
                  <a:pt x="61059" y="61437"/>
                </a:lnTo>
                <a:lnTo>
                  <a:pt x="68806" y="50075"/>
                </a:lnTo>
                <a:lnTo>
                  <a:pt x="71627" y="36575"/>
                </a:lnTo>
                <a:lnTo>
                  <a:pt x="68980" y="22611"/>
                </a:lnTo>
                <a:lnTo>
                  <a:pt x="61583" y="10913"/>
                </a:lnTo>
                <a:lnTo>
                  <a:pt x="50445" y="2944"/>
                </a:lnTo>
                <a:lnTo>
                  <a:pt x="36575" y="0"/>
                </a:lnTo>
                <a:close/>
              </a:path>
            </a:pathLst>
          </a:custGeom>
          <a:solidFill>
            <a:srgbClr val="231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011545" y="1546849"/>
            <a:ext cx="71755" cy="71755"/>
          </a:xfrm>
          <a:custGeom>
            <a:avLst/>
            <a:gdLst/>
            <a:ahLst/>
            <a:cxnLst/>
            <a:rect l="l" t="t" r="r" b="b"/>
            <a:pathLst>
              <a:path w="71754" h="71755">
                <a:moveTo>
                  <a:pt x="36575" y="0"/>
                </a:moveTo>
                <a:lnTo>
                  <a:pt x="22611" y="2647"/>
                </a:lnTo>
                <a:lnTo>
                  <a:pt x="10913" y="10044"/>
                </a:lnTo>
                <a:lnTo>
                  <a:pt x="2944" y="21182"/>
                </a:lnTo>
                <a:lnTo>
                  <a:pt x="0" y="35051"/>
                </a:lnTo>
                <a:lnTo>
                  <a:pt x="16" y="36113"/>
                </a:lnTo>
                <a:lnTo>
                  <a:pt x="3239" y="49823"/>
                </a:lnTo>
                <a:lnTo>
                  <a:pt x="11219" y="61125"/>
                </a:lnTo>
                <a:lnTo>
                  <a:pt x="22737" y="68799"/>
                </a:lnTo>
                <a:lnTo>
                  <a:pt x="36575" y="71627"/>
                </a:lnTo>
                <a:lnTo>
                  <a:pt x="50306" y="68745"/>
                </a:lnTo>
                <a:lnTo>
                  <a:pt x="61479" y="60824"/>
                </a:lnTo>
                <a:lnTo>
                  <a:pt x="68922" y="49161"/>
                </a:lnTo>
                <a:lnTo>
                  <a:pt x="71627" y="35051"/>
                </a:lnTo>
                <a:lnTo>
                  <a:pt x="69311" y="22164"/>
                </a:lnTo>
                <a:lnTo>
                  <a:pt x="61994" y="10568"/>
                </a:lnTo>
                <a:lnTo>
                  <a:pt x="50723" y="2821"/>
                </a:lnTo>
                <a:lnTo>
                  <a:pt x="36575" y="0"/>
                </a:lnTo>
                <a:close/>
              </a:path>
            </a:pathLst>
          </a:custGeom>
          <a:solidFill>
            <a:srgbClr val="231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011545" y="1690105"/>
            <a:ext cx="71755" cy="71755"/>
          </a:xfrm>
          <a:custGeom>
            <a:avLst/>
            <a:gdLst/>
            <a:ahLst/>
            <a:cxnLst/>
            <a:rect l="l" t="t" r="r" b="b"/>
            <a:pathLst>
              <a:path w="71754" h="71755">
                <a:moveTo>
                  <a:pt x="36575" y="0"/>
                </a:moveTo>
                <a:lnTo>
                  <a:pt x="22611" y="2647"/>
                </a:lnTo>
                <a:lnTo>
                  <a:pt x="10913" y="10044"/>
                </a:lnTo>
                <a:lnTo>
                  <a:pt x="2944" y="21182"/>
                </a:lnTo>
                <a:lnTo>
                  <a:pt x="0" y="35051"/>
                </a:lnTo>
                <a:lnTo>
                  <a:pt x="16" y="36113"/>
                </a:lnTo>
                <a:lnTo>
                  <a:pt x="3239" y="49823"/>
                </a:lnTo>
                <a:lnTo>
                  <a:pt x="11219" y="61125"/>
                </a:lnTo>
                <a:lnTo>
                  <a:pt x="22737" y="68799"/>
                </a:lnTo>
                <a:lnTo>
                  <a:pt x="36575" y="71627"/>
                </a:lnTo>
                <a:lnTo>
                  <a:pt x="50306" y="68745"/>
                </a:lnTo>
                <a:lnTo>
                  <a:pt x="61479" y="60824"/>
                </a:lnTo>
                <a:lnTo>
                  <a:pt x="68922" y="49161"/>
                </a:lnTo>
                <a:lnTo>
                  <a:pt x="71627" y="35051"/>
                </a:lnTo>
                <a:lnTo>
                  <a:pt x="69311" y="22164"/>
                </a:lnTo>
                <a:lnTo>
                  <a:pt x="61994" y="10568"/>
                </a:lnTo>
                <a:lnTo>
                  <a:pt x="50723" y="2821"/>
                </a:lnTo>
                <a:lnTo>
                  <a:pt x="36575" y="0"/>
                </a:lnTo>
                <a:close/>
              </a:path>
            </a:pathLst>
          </a:custGeom>
          <a:solidFill>
            <a:srgbClr val="231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74073" y="3777991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3429000"/>
                </a:moveTo>
                <a:lnTo>
                  <a:pt x="9143999" y="3429000"/>
                </a:lnTo>
                <a:lnTo>
                  <a:pt x="9143999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095508" y="3777991"/>
            <a:ext cx="1894074" cy="15086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980069" y="3976325"/>
            <a:ext cx="5721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&lt;</a:t>
            </a:r>
            <a:r>
              <a:rPr sz="1800" spc="-5" dirty="0">
                <a:latin typeface="Arial"/>
                <a:cs typeface="Arial"/>
              </a:rPr>
              <a:t>1</a:t>
            </a:r>
            <a:r>
              <a:rPr sz="1800" dirty="0">
                <a:latin typeface="Arial"/>
                <a:cs typeface="Arial"/>
              </a:rPr>
              <a:t>&gt;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980069" y="4753566"/>
            <a:ext cx="5721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&lt;</a:t>
            </a:r>
            <a:r>
              <a:rPr sz="1800" spc="-5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&gt;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532522" y="4215593"/>
            <a:ext cx="1075055" cy="1040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02920">
              <a:lnSpc>
                <a:spcPct val="129400"/>
              </a:lnSpc>
            </a:pP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&lt;</a:t>
            </a:r>
            <a:r>
              <a:rPr sz="1800" spc="-5" dirty="0">
                <a:latin typeface="Arial"/>
                <a:cs typeface="Arial"/>
              </a:rPr>
              <a:t>1</a:t>
            </a:r>
            <a:r>
              <a:rPr sz="1800" dirty="0">
                <a:latin typeface="Arial"/>
                <a:cs typeface="Arial"/>
              </a:rPr>
              <a:t>&gt; </a:t>
            </a:r>
            <a:r>
              <a:rPr sz="1800" spc="-5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&lt;</a:t>
            </a:r>
            <a:r>
              <a:rPr sz="1800" spc="-5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&gt;</a:t>
            </a:r>
            <a:endParaRPr sz="1800">
              <a:latin typeface="Arial"/>
              <a:cs typeface="Arial"/>
            </a:endParaRPr>
          </a:p>
          <a:p>
            <a:pPr marL="515620">
              <a:lnSpc>
                <a:spcPct val="100000"/>
              </a:lnSpc>
              <a:spcBef>
                <a:spcPts val="1235"/>
              </a:spcBef>
            </a:pP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&lt;</a:t>
            </a:r>
            <a:r>
              <a:rPr sz="1800" spc="-5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&gt;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112912" y="5273250"/>
            <a:ext cx="4318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Vd</a:t>
            </a:r>
            <a:r>
              <a:rPr sz="1800" dirty="0"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200399" y="3767450"/>
            <a:ext cx="2541015" cy="16776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8733428" y="3901649"/>
            <a:ext cx="5721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&lt;</a:t>
            </a:r>
            <a:r>
              <a:rPr sz="1800" spc="-5" dirty="0">
                <a:latin typeface="Arial"/>
                <a:cs typeface="Arial"/>
              </a:rPr>
              <a:t>1</a:t>
            </a:r>
            <a:r>
              <a:rPr sz="1800" dirty="0">
                <a:latin typeface="Arial"/>
                <a:cs typeface="Arial"/>
              </a:rPr>
              <a:t>&gt;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Jin</a:t>
            </a:r>
            <a:r>
              <a:rPr spc="-5" dirty="0"/>
              <a:t>-</a:t>
            </a:r>
            <a:r>
              <a:rPr dirty="0"/>
              <a:t>Fu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i, EE,</a:t>
            </a:r>
            <a:r>
              <a:rPr spc="-15" dirty="0"/>
              <a:t> </a:t>
            </a:r>
            <a:r>
              <a:rPr spc="-5" dirty="0"/>
              <a:t>N</a:t>
            </a:r>
            <a:r>
              <a:rPr dirty="0"/>
              <a:t>CU</a:t>
            </a:r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41" name="object 4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Ad</a:t>
            </a:r>
            <a:r>
              <a:rPr spc="-5" dirty="0"/>
              <a:t>v</a:t>
            </a:r>
            <a:r>
              <a:rPr dirty="0"/>
              <a:t>an</a:t>
            </a:r>
            <a:r>
              <a:rPr spc="-5" dirty="0"/>
              <a:t>ce</a:t>
            </a:r>
            <a:r>
              <a:rPr dirty="0"/>
              <a:t>d R</a:t>
            </a:r>
            <a:r>
              <a:rPr spc="-5" dirty="0"/>
              <a:t>e</a:t>
            </a:r>
            <a:r>
              <a:rPr dirty="0"/>
              <a:t>liable</a:t>
            </a:r>
            <a:r>
              <a:rPr spc="15" dirty="0"/>
              <a:t> </a:t>
            </a:r>
            <a:r>
              <a:rPr dirty="0"/>
              <a:t>S</a:t>
            </a:r>
            <a:r>
              <a:rPr spc="-5" dirty="0"/>
              <a:t>y</a:t>
            </a:r>
            <a:r>
              <a:rPr dirty="0"/>
              <a:t>st</a:t>
            </a:r>
            <a:r>
              <a:rPr spc="-5" dirty="0"/>
              <a:t>e</a:t>
            </a:r>
            <a:r>
              <a:rPr spc="10" dirty="0"/>
              <a:t>m</a:t>
            </a:r>
            <a:r>
              <a:rPr dirty="0"/>
              <a:t>s</a:t>
            </a:r>
            <a:r>
              <a:rPr spc="-15" dirty="0"/>
              <a:t> </a:t>
            </a:r>
            <a:r>
              <a:rPr spc="-5" dirty="0"/>
              <a:t>(</a:t>
            </a:r>
            <a:r>
              <a:rPr dirty="0"/>
              <a:t>ARES)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ab.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8733428" y="4678889"/>
            <a:ext cx="5721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&lt;</a:t>
            </a:r>
            <a:r>
              <a:rPr sz="1800" spc="-5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&gt;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636658" y="4427429"/>
            <a:ext cx="5721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&lt;</a:t>
            </a:r>
            <a:r>
              <a:rPr sz="1800" spc="-5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&gt;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860430" y="4134821"/>
            <a:ext cx="5721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&lt;</a:t>
            </a:r>
            <a:r>
              <a:rPr sz="1800" spc="-5" dirty="0">
                <a:latin typeface="Arial"/>
                <a:cs typeface="Arial"/>
              </a:rPr>
              <a:t>1</a:t>
            </a:r>
            <a:r>
              <a:rPr sz="1800" dirty="0">
                <a:latin typeface="Arial"/>
                <a:cs typeface="Arial"/>
              </a:rPr>
              <a:t>&gt;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860430" y="4927302"/>
            <a:ext cx="5721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&lt;</a:t>
            </a:r>
            <a:r>
              <a:rPr sz="1800" spc="-5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&gt;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267849" y="5288490"/>
            <a:ext cx="8756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Sub</a:t>
            </a:r>
            <a:r>
              <a:rPr sz="1800" dirty="0">
                <a:latin typeface="Arial"/>
                <a:cs typeface="Arial"/>
              </a:rPr>
              <a:t>tr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ct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198256" y="5864562"/>
            <a:ext cx="40703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231AF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231AF0"/>
                </a:solidFill>
                <a:latin typeface="Arial"/>
                <a:cs typeface="Arial"/>
              </a:rPr>
              <a:t>-B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005211" y="5706554"/>
            <a:ext cx="1435735" cy="764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spc="-5" dirty="0">
                <a:solidFill>
                  <a:srgbClr val="231AF0"/>
                </a:solidFill>
                <a:latin typeface="Arial"/>
                <a:cs typeface="Arial"/>
              </a:rPr>
              <a:t>If </a:t>
            </a:r>
            <a:r>
              <a:rPr sz="1600" spc="-15" dirty="0">
                <a:solidFill>
                  <a:srgbClr val="231AF0"/>
                </a:solidFill>
                <a:latin typeface="Arial"/>
                <a:cs typeface="Arial"/>
              </a:rPr>
              <a:t>(</a:t>
            </a:r>
            <a:r>
              <a:rPr sz="1600" spc="-10" dirty="0">
                <a:solidFill>
                  <a:srgbClr val="231AF0"/>
                </a:solidFill>
                <a:latin typeface="Arial"/>
                <a:cs typeface="Arial"/>
              </a:rPr>
              <a:t>Subt</a:t>
            </a:r>
            <a:r>
              <a:rPr sz="1600" spc="-15" dirty="0">
                <a:solidFill>
                  <a:srgbClr val="231AF0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231AF0"/>
                </a:solidFill>
                <a:latin typeface="Arial"/>
                <a:cs typeface="Arial"/>
              </a:rPr>
              <a:t>a</a:t>
            </a:r>
            <a:r>
              <a:rPr sz="1600" spc="-5" dirty="0">
                <a:solidFill>
                  <a:srgbClr val="231AF0"/>
                </a:solidFill>
                <a:latin typeface="Arial"/>
                <a:cs typeface="Arial"/>
              </a:rPr>
              <a:t>c</a:t>
            </a:r>
            <a:r>
              <a:rPr sz="1600" spc="-10" dirty="0">
                <a:solidFill>
                  <a:srgbClr val="231AF0"/>
                </a:solidFill>
                <a:latin typeface="Arial"/>
                <a:cs typeface="Arial"/>
              </a:rPr>
              <a:t>t==0)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90"/>
              </a:spcBef>
            </a:pPr>
            <a:r>
              <a:rPr sz="1600" spc="-15" dirty="0">
                <a:solidFill>
                  <a:srgbClr val="231AF0"/>
                </a:solidFill>
                <a:latin typeface="Arial"/>
                <a:cs typeface="Arial"/>
              </a:rPr>
              <a:t>{</a:t>
            </a:r>
            <a:r>
              <a:rPr sz="1600" spc="-10" dirty="0">
                <a:solidFill>
                  <a:srgbClr val="231AF0"/>
                </a:solidFill>
                <a:latin typeface="Arial"/>
                <a:cs typeface="Arial"/>
              </a:rPr>
              <a:t>S=A+B;}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90"/>
              </a:spcBef>
            </a:pPr>
            <a:r>
              <a:rPr sz="1600" spc="-10" dirty="0">
                <a:solidFill>
                  <a:srgbClr val="231AF0"/>
                </a:solidFill>
                <a:latin typeface="Arial"/>
                <a:cs typeface="Arial"/>
              </a:rPr>
              <a:t>e</a:t>
            </a:r>
            <a:r>
              <a:rPr sz="1600" spc="-5" dirty="0">
                <a:solidFill>
                  <a:srgbClr val="231AF0"/>
                </a:solidFill>
                <a:latin typeface="Arial"/>
                <a:cs typeface="Arial"/>
              </a:rPr>
              <a:t>ls</a:t>
            </a:r>
            <a:r>
              <a:rPr sz="1600" spc="-10" dirty="0">
                <a:solidFill>
                  <a:srgbClr val="231AF0"/>
                </a:solidFill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085985" y="6511226"/>
            <a:ext cx="857504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243955" algn="l"/>
                <a:tab pos="8561705" algn="l"/>
              </a:tabLst>
            </a:pPr>
            <a:r>
              <a:rPr sz="1600" u="sng" spc="-5" dirty="0">
                <a:solidFill>
                  <a:srgbClr val="231AF0"/>
                </a:solidFill>
                <a:latin typeface="Arial"/>
                <a:cs typeface="Arial"/>
              </a:rPr>
              <a:t> 	</a:t>
            </a:r>
            <a:r>
              <a:rPr sz="1600" u="sng" spc="-15" dirty="0">
                <a:solidFill>
                  <a:srgbClr val="231AF0"/>
                </a:solidFill>
                <a:latin typeface="Arial"/>
                <a:cs typeface="Arial"/>
              </a:rPr>
              <a:t>{S=A-</a:t>
            </a:r>
            <a:r>
              <a:rPr sz="1600" u="sng" spc="-10" dirty="0">
                <a:solidFill>
                  <a:srgbClr val="231AF0"/>
                </a:solidFill>
                <a:latin typeface="Arial"/>
                <a:cs typeface="Arial"/>
              </a:rPr>
              <a:t>B;} </a:t>
            </a:r>
            <a:r>
              <a:rPr sz="1600" u="sng" dirty="0">
                <a:solidFill>
                  <a:srgbClr val="231AF0"/>
                </a:solidFill>
                <a:latin typeface="Arial"/>
                <a:cs typeface="Arial"/>
              </a:rPr>
              <a:t>	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Datapath</a:t>
            </a:r>
            <a:r>
              <a:rPr spc="-25" dirty="0"/>
              <a:t> </a:t>
            </a:r>
            <a:r>
              <a:rPr dirty="0"/>
              <a:t>– 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B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it-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S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erial</a:t>
            </a:r>
            <a:r>
              <a:rPr sz="2400" i="1" spc="-35" dirty="0">
                <a:solidFill>
                  <a:srgbClr val="B427A7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A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dder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83968" y="3771127"/>
            <a:ext cx="153035" cy="0"/>
          </a:xfrm>
          <a:custGeom>
            <a:avLst/>
            <a:gdLst/>
            <a:ahLst/>
            <a:cxnLst/>
            <a:rect l="l" t="t" r="r" b="b"/>
            <a:pathLst>
              <a:path w="153035">
                <a:moveTo>
                  <a:pt x="0" y="0"/>
                </a:moveTo>
                <a:lnTo>
                  <a:pt x="152703" y="0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96845" y="3774175"/>
            <a:ext cx="173355" cy="0"/>
          </a:xfrm>
          <a:custGeom>
            <a:avLst/>
            <a:gdLst/>
            <a:ahLst/>
            <a:cxnLst/>
            <a:rect l="l" t="t" r="r" b="b"/>
            <a:pathLst>
              <a:path w="173354">
                <a:moveTo>
                  <a:pt x="0" y="0"/>
                </a:moveTo>
                <a:lnTo>
                  <a:pt x="173022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47521" y="3482330"/>
            <a:ext cx="1100455" cy="295910"/>
          </a:xfrm>
          <a:custGeom>
            <a:avLst/>
            <a:gdLst/>
            <a:ahLst/>
            <a:cxnLst/>
            <a:rect l="l" t="t" r="r" b="b"/>
            <a:pathLst>
              <a:path w="1100454" h="295910">
                <a:moveTo>
                  <a:pt x="1100327" y="0"/>
                </a:moveTo>
                <a:lnTo>
                  <a:pt x="0" y="0"/>
                </a:lnTo>
                <a:lnTo>
                  <a:pt x="0" y="295655"/>
                </a:lnTo>
                <a:lnTo>
                  <a:pt x="19811" y="295655"/>
                </a:lnTo>
                <a:lnTo>
                  <a:pt x="19811" y="18287"/>
                </a:lnTo>
                <a:lnTo>
                  <a:pt x="10667" y="18287"/>
                </a:lnTo>
                <a:lnTo>
                  <a:pt x="19811" y="9143"/>
                </a:lnTo>
                <a:lnTo>
                  <a:pt x="1100327" y="9143"/>
                </a:lnTo>
                <a:lnTo>
                  <a:pt x="1100327" y="0"/>
                </a:lnTo>
                <a:close/>
              </a:path>
              <a:path w="1100454" h="295910">
                <a:moveTo>
                  <a:pt x="1082039" y="9143"/>
                </a:moveTo>
                <a:lnTo>
                  <a:pt x="1082039" y="295655"/>
                </a:lnTo>
                <a:lnTo>
                  <a:pt x="1100327" y="295655"/>
                </a:lnTo>
                <a:lnTo>
                  <a:pt x="1100327" y="18287"/>
                </a:lnTo>
                <a:lnTo>
                  <a:pt x="1091183" y="18287"/>
                </a:lnTo>
                <a:lnTo>
                  <a:pt x="1082039" y="9143"/>
                </a:lnTo>
                <a:close/>
              </a:path>
              <a:path w="1100454" h="295910">
                <a:moveTo>
                  <a:pt x="19811" y="9143"/>
                </a:moveTo>
                <a:lnTo>
                  <a:pt x="10667" y="18287"/>
                </a:lnTo>
                <a:lnTo>
                  <a:pt x="19811" y="18287"/>
                </a:lnTo>
                <a:lnTo>
                  <a:pt x="19811" y="9143"/>
                </a:lnTo>
                <a:close/>
              </a:path>
              <a:path w="1100454" h="295910">
                <a:moveTo>
                  <a:pt x="1082039" y="9143"/>
                </a:moveTo>
                <a:lnTo>
                  <a:pt x="19811" y="9143"/>
                </a:lnTo>
                <a:lnTo>
                  <a:pt x="19811" y="18287"/>
                </a:lnTo>
                <a:lnTo>
                  <a:pt x="1082039" y="18287"/>
                </a:lnTo>
                <a:lnTo>
                  <a:pt x="1082039" y="9143"/>
                </a:lnTo>
                <a:close/>
              </a:path>
              <a:path w="1100454" h="295910">
                <a:moveTo>
                  <a:pt x="1100327" y="9143"/>
                </a:moveTo>
                <a:lnTo>
                  <a:pt x="1082039" y="9143"/>
                </a:lnTo>
                <a:lnTo>
                  <a:pt x="1091183" y="18287"/>
                </a:lnTo>
                <a:lnTo>
                  <a:pt x="1100327" y="18287"/>
                </a:lnTo>
                <a:lnTo>
                  <a:pt x="1100327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39824" y="3491474"/>
            <a:ext cx="0" cy="360045"/>
          </a:xfrm>
          <a:custGeom>
            <a:avLst/>
            <a:gdLst/>
            <a:ahLst/>
            <a:cxnLst/>
            <a:rect l="l" t="t" r="r" b="b"/>
            <a:pathLst>
              <a:path h="360045">
                <a:moveTo>
                  <a:pt x="0" y="0"/>
                </a:moveTo>
                <a:lnTo>
                  <a:pt x="0" y="359663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19606" y="3491474"/>
            <a:ext cx="0" cy="360045"/>
          </a:xfrm>
          <a:custGeom>
            <a:avLst/>
            <a:gdLst/>
            <a:ahLst/>
            <a:cxnLst/>
            <a:rect l="l" t="t" r="r" b="b"/>
            <a:pathLst>
              <a:path h="360045">
                <a:moveTo>
                  <a:pt x="0" y="0"/>
                </a:moveTo>
                <a:lnTo>
                  <a:pt x="0" y="359663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79170" y="3491474"/>
            <a:ext cx="0" cy="360045"/>
          </a:xfrm>
          <a:custGeom>
            <a:avLst/>
            <a:gdLst/>
            <a:ahLst/>
            <a:cxnLst/>
            <a:rect l="l" t="t" r="r" b="b"/>
            <a:pathLst>
              <a:path h="360045">
                <a:moveTo>
                  <a:pt x="0" y="0"/>
                </a:moveTo>
                <a:lnTo>
                  <a:pt x="0" y="359663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99388" y="3491474"/>
            <a:ext cx="0" cy="360045"/>
          </a:xfrm>
          <a:custGeom>
            <a:avLst/>
            <a:gdLst/>
            <a:ahLst/>
            <a:cxnLst/>
            <a:rect l="l" t="t" r="r" b="b"/>
            <a:pathLst>
              <a:path h="360045">
                <a:moveTo>
                  <a:pt x="0" y="0"/>
                </a:moveTo>
                <a:lnTo>
                  <a:pt x="0" y="359663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38706" y="3625586"/>
            <a:ext cx="367665" cy="152400"/>
          </a:xfrm>
          <a:custGeom>
            <a:avLst/>
            <a:gdLst/>
            <a:ahLst/>
            <a:cxnLst/>
            <a:rect l="l" t="t" r="r" b="b"/>
            <a:pathLst>
              <a:path w="367664" h="152400">
                <a:moveTo>
                  <a:pt x="278891" y="15239"/>
                </a:moveTo>
                <a:lnTo>
                  <a:pt x="348209" y="152399"/>
                </a:lnTo>
                <a:lnTo>
                  <a:pt x="360578" y="152399"/>
                </a:lnTo>
                <a:lnTo>
                  <a:pt x="367283" y="149351"/>
                </a:lnTo>
                <a:lnTo>
                  <a:pt x="302513" y="19811"/>
                </a:lnTo>
                <a:lnTo>
                  <a:pt x="288035" y="19811"/>
                </a:lnTo>
                <a:lnTo>
                  <a:pt x="278891" y="15239"/>
                </a:lnTo>
                <a:close/>
              </a:path>
              <a:path w="367664" h="152400">
                <a:moveTo>
                  <a:pt x="291083" y="0"/>
                </a:moveTo>
                <a:lnTo>
                  <a:pt x="0" y="0"/>
                </a:lnTo>
                <a:lnTo>
                  <a:pt x="0" y="19811"/>
                </a:lnTo>
                <a:lnTo>
                  <a:pt x="281202" y="19811"/>
                </a:lnTo>
                <a:lnTo>
                  <a:pt x="278891" y="15239"/>
                </a:lnTo>
                <a:lnTo>
                  <a:pt x="300227" y="15239"/>
                </a:lnTo>
                <a:lnTo>
                  <a:pt x="294131" y="3047"/>
                </a:lnTo>
                <a:lnTo>
                  <a:pt x="291083" y="0"/>
                </a:lnTo>
                <a:close/>
              </a:path>
              <a:path w="367664" h="152400">
                <a:moveTo>
                  <a:pt x="300227" y="15239"/>
                </a:moveTo>
                <a:lnTo>
                  <a:pt x="278891" y="15239"/>
                </a:lnTo>
                <a:lnTo>
                  <a:pt x="288035" y="19811"/>
                </a:lnTo>
                <a:lnTo>
                  <a:pt x="302513" y="19811"/>
                </a:lnTo>
                <a:lnTo>
                  <a:pt x="300227" y="152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53749" y="3636254"/>
            <a:ext cx="504825" cy="0"/>
          </a:xfrm>
          <a:custGeom>
            <a:avLst/>
            <a:gdLst/>
            <a:ahLst/>
            <a:cxnLst/>
            <a:rect l="l" t="t" r="r" b="b"/>
            <a:pathLst>
              <a:path w="504825">
                <a:moveTo>
                  <a:pt x="0" y="0"/>
                </a:moveTo>
                <a:lnTo>
                  <a:pt x="504440" y="0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39845" y="2545070"/>
            <a:ext cx="236220" cy="379730"/>
          </a:xfrm>
          <a:custGeom>
            <a:avLst/>
            <a:gdLst/>
            <a:ahLst/>
            <a:cxnLst/>
            <a:rect l="l" t="t" r="r" b="b"/>
            <a:pathLst>
              <a:path w="236220" h="379730">
                <a:moveTo>
                  <a:pt x="236219" y="0"/>
                </a:moveTo>
                <a:lnTo>
                  <a:pt x="0" y="0"/>
                </a:lnTo>
                <a:lnTo>
                  <a:pt x="0" y="379475"/>
                </a:lnTo>
                <a:lnTo>
                  <a:pt x="236219" y="379475"/>
                </a:lnTo>
                <a:lnTo>
                  <a:pt x="236219" y="370331"/>
                </a:lnTo>
                <a:lnTo>
                  <a:pt x="19811" y="370331"/>
                </a:lnTo>
                <a:lnTo>
                  <a:pt x="10667" y="361187"/>
                </a:lnTo>
                <a:lnTo>
                  <a:pt x="19811" y="361187"/>
                </a:lnTo>
                <a:lnTo>
                  <a:pt x="19811" y="19811"/>
                </a:lnTo>
                <a:lnTo>
                  <a:pt x="10667" y="19811"/>
                </a:lnTo>
                <a:lnTo>
                  <a:pt x="19811" y="9143"/>
                </a:lnTo>
                <a:lnTo>
                  <a:pt x="236219" y="9143"/>
                </a:lnTo>
                <a:lnTo>
                  <a:pt x="236219" y="0"/>
                </a:lnTo>
                <a:close/>
              </a:path>
              <a:path w="236220" h="379730">
                <a:moveTo>
                  <a:pt x="19811" y="361187"/>
                </a:moveTo>
                <a:lnTo>
                  <a:pt x="10667" y="361187"/>
                </a:lnTo>
                <a:lnTo>
                  <a:pt x="19811" y="370331"/>
                </a:lnTo>
                <a:lnTo>
                  <a:pt x="19811" y="361187"/>
                </a:lnTo>
                <a:close/>
              </a:path>
              <a:path w="236220" h="379730">
                <a:moveTo>
                  <a:pt x="216407" y="361187"/>
                </a:moveTo>
                <a:lnTo>
                  <a:pt x="19811" y="361187"/>
                </a:lnTo>
                <a:lnTo>
                  <a:pt x="19811" y="370331"/>
                </a:lnTo>
                <a:lnTo>
                  <a:pt x="216407" y="370331"/>
                </a:lnTo>
                <a:lnTo>
                  <a:pt x="216407" y="361187"/>
                </a:lnTo>
                <a:close/>
              </a:path>
              <a:path w="236220" h="379730">
                <a:moveTo>
                  <a:pt x="216407" y="9143"/>
                </a:moveTo>
                <a:lnTo>
                  <a:pt x="216407" y="370331"/>
                </a:lnTo>
                <a:lnTo>
                  <a:pt x="225551" y="361187"/>
                </a:lnTo>
                <a:lnTo>
                  <a:pt x="236219" y="361187"/>
                </a:lnTo>
                <a:lnTo>
                  <a:pt x="236219" y="19811"/>
                </a:lnTo>
                <a:lnTo>
                  <a:pt x="225551" y="19811"/>
                </a:lnTo>
                <a:lnTo>
                  <a:pt x="216407" y="9143"/>
                </a:lnTo>
                <a:close/>
              </a:path>
              <a:path w="236220" h="379730">
                <a:moveTo>
                  <a:pt x="236219" y="361187"/>
                </a:moveTo>
                <a:lnTo>
                  <a:pt x="225551" y="361187"/>
                </a:lnTo>
                <a:lnTo>
                  <a:pt x="216407" y="370331"/>
                </a:lnTo>
                <a:lnTo>
                  <a:pt x="236219" y="370331"/>
                </a:lnTo>
                <a:lnTo>
                  <a:pt x="236219" y="361187"/>
                </a:lnTo>
                <a:close/>
              </a:path>
              <a:path w="236220" h="379730">
                <a:moveTo>
                  <a:pt x="19811" y="9143"/>
                </a:moveTo>
                <a:lnTo>
                  <a:pt x="10667" y="19811"/>
                </a:lnTo>
                <a:lnTo>
                  <a:pt x="19811" y="19811"/>
                </a:lnTo>
                <a:lnTo>
                  <a:pt x="19811" y="9143"/>
                </a:lnTo>
                <a:close/>
              </a:path>
              <a:path w="236220" h="379730">
                <a:moveTo>
                  <a:pt x="216407" y="9143"/>
                </a:moveTo>
                <a:lnTo>
                  <a:pt x="19811" y="9143"/>
                </a:lnTo>
                <a:lnTo>
                  <a:pt x="19811" y="19811"/>
                </a:lnTo>
                <a:lnTo>
                  <a:pt x="216407" y="19811"/>
                </a:lnTo>
                <a:lnTo>
                  <a:pt x="216407" y="9143"/>
                </a:lnTo>
                <a:close/>
              </a:path>
              <a:path w="236220" h="379730">
                <a:moveTo>
                  <a:pt x="236219" y="9143"/>
                </a:moveTo>
                <a:lnTo>
                  <a:pt x="216407" y="9143"/>
                </a:lnTo>
                <a:lnTo>
                  <a:pt x="225551" y="19811"/>
                </a:lnTo>
                <a:lnTo>
                  <a:pt x="236219" y="19811"/>
                </a:lnTo>
                <a:lnTo>
                  <a:pt x="236219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65397" y="2689849"/>
            <a:ext cx="1091565" cy="1088390"/>
          </a:xfrm>
          <a:custGeom>
            <a:avLst/>
            <a:gdLst/>
            <a:ahLst/>
            <a:cxnLst/>
            <a:rect l="l" t="t" r="r" b="b"/>
            <a:pathLst>
              <a:path w="1091565" h="1088389">
                <a:moveTo>
                  <a:pt x="1071371" y="9143"/>
                </a:moveTo>
                <a:lnTo>
                  <a:pt x="1071371" y="1088135"/>
                </a:lnTo>
                <a:lnTo>
                  <a:pt x="1091183" y="1088135"/>
                </a:lnTo>
                <a:lnTo>
                  <a:pt x="1091183" y="18287"/>
                </a:lnTo>
                <a:lnTo>
                  <a:pt x="1082039" y="18287"/>
                </a:lnTo>
                <a:lnTo>
                  <a:pt x="1071371" y="9143"/>
                </a:lnTo>
                <a:close/>
              </a:path>
              <a:path w="1091565" h="1088389">
                <a:moveTo>
                  <a:pt x="1086611" y="0"/>
                </a:moveTo>
                <a:lnTo>
                  <a:pt x="0" y="0"/>
                </a:lnTo>
                <a:lnTo>
                  <a:pt x="0" y="18287"/>
                </a:lnTo>
                <a:lnTo>
                  <a:pt x="1071371" y="18287"/>
                </a:lnTo>
                <a:lnTo>
                  <a:pt x="1071371" y="9143"/>
                </a:lnTo>
                <a:lnTo>
                  <a:pt x="1091183" y="9143"/>
                </a:lnTo>
                <a:lnTo>
                  <a:pt x="1091183" y="4571"/>
                </a:lnTo>
                <a:lnTo>
                  <a:pt x="1086611" y="0"/>
                </a:lnTo>
                <a:close/>
              </a:path>
              <a:path w="1091565" h="1088389">
                <a:moveTo>
                  <a:pt x="1091183" y="9143"/>
                </a:moveTo>
                <a:lnTo>
                  <a:pt x="1071371" y="9143"/>
                </a:lnTo>
                <a:lnTo>
                  <a:pt x="1082039" y="18287"/>
                </a:lnTo>
                <a:lnTo>
                  <a:pt x="1091183" y="18287"/>
                </a:lnTo>
                <a:lnTo>
                  <a:pt x="1091183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58033" y="2660893"/>
            <a:ext cx="792480" cy="76200"/>
          </a:xfrm>
          <a:custGeom>
            <a:avLst/>
            <a:gdLst/>
            <a:ahLst/>
            <a:cxnLst/>
            <a:rect l="l" t="t" r="r" b="b"/>
            <a:pathLst>
              <a:path w="792479" h="76200">
                <a:moveTo>
                  <a:pt x="716279" y="0"/>
                </a:moveTo>
                <a:lnTo>
                  <a:pt x="716279" y="76199"/>
                </a:lnTo>
                <a:lnTo>
                  <a:pt x="774191" y="47243"/>
                </a:lnTo>
                <a:lnTo>
                  <a:pt x="728471" y="47243"/>
                </a:lnTo>
                <a:lnTo>
                  <a:pt x="728471" y="28955"/>
                </a:lnTo>
                <a:lnTo>
                  <a:pt x="774191" y="28955"/>
                </a:lnTo>
                <a:lnTo>
                  <a:pt x="716279" y="0"/>
                </a:lnTo>
                <a:close/>
              </a:path>
              <a:path w="792479" h="76200">
                <a:moveTo>
                  <a:pt x="716279" y="28955"/>
                </a:moveTo>
                <a:lnTo>
                  <a:pt x="0" y="28955"/>
                </a:lnTo>
                <a:lnTo>
                  <a:pt x="0" y="47243"/>
                </a:lnTo>
                <a:lnTo>
                  <a:pt x="716279" y="47243"/>
                </a:lnTo>
                <a:lnTo>
                  <a:pt x="716279" y="28955"/>
                </a:lnTo>
                <a:close/>
              </a:path>
              <a:path w="792479" h="76200">
                <a:moveTo>
                  <a:pt x="774191" y="28955"/>
                </a:moveTo>
                <a:lnTo>
                  <a:pt x="728471" y="28955"/>
                </a:lnTo>
                <a:lnTo>
                  <a:pt x="728471" y="47243"/>
                </a:lnTo>
                <a:lnTo>
                  <a:pt x="774191" y="47243"/>
                </a:lnTo>
                <a:lnTo>
                  <a:pt x="792479" y="38099"/>
                </a:lnTo>
                <a:lnTo>
                  <a:pt x="774191" y="289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1457" y="2339329"/>
            <a:ext cx="76200" cy="1438910"/>
          </a:xfrm>
          <a:custGeom>
            <a:avLst/>
            <a:gdLst/>
            <a:ahLst/>
            <a:cxnLst/>
            <a:rect l="l" t="t" r="r" b="b"/>
            <a:pathLst>
              <a:path w="76200" h="1438910">
                <a:moveTo>
                  <a:pt x="47243" y="62483"/>
                </a:moveTo>
                <a:lnTo>
                  <a:pt x="28955" y="62483"/>
                </a:lnTo>
                <a:lnTo>
                  <a:pt x="27431" y="1438655"/>
                </a:lnTo>
                <a:lnTo>
                  <a:pt x="45719" y="1438655"/>
                </a:lnTo>
                <a:lnTo>
                  <a:pt x="47243" y="62483"/>
                </a:lnTo>
                <a:close/>
              </a:path>
              <a:path w="76200" h="1438910">
                <a:moveTo>
                  <a:pt x="38099" y="0"/>
                </a:moveTo>
                <a:lnTo>
                  <a:pt x="0" y="76199"/>
                </a:lnTo>
                <a:lnTo>
                  <a:pt x="28940" y="76199"/>
                </a:lnTo>
                <a:lnTo>
                  <a:pt x="28955" y="62483"/>
                </a:lnTo>
                <a:lnTo>
                  <a:pt x="69341" y="62483"/>
                </a:lnTo>
                <a:lnTo>
                  <a:pt x="38099" y="0"/>
                </a:lnTo>
                <a:close/>
              </a:path>
              <a:path w="76200" h="1438910">
                <a:moveTo>
                  <a:pt x="69341" y="62483"/>
                </a:moveTo>
                <a:lnTo>
                  <a:pt x="47243" y="62483"/>
                </a:lnTo>
                <a:lnTo>
                  <a:pt x="47228" y="76199"/>
                </a:lnTo>
                <a:lnTo>
                  <a:pt x="76199" y="76199"/>
                </a:lnTo>
                <a:lnTo>
                  <a:pt x="69341" y="624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345829" y="3132516"/>
            <a:ext cx="702310" cy="577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addend</a:t>
            </a:r>
            <a:endParaRPr sz="1600">
              <a:latin typeface="Arial"/>
              <a:cs typeface="Arial"/>
            </a:endParaRPr>
          </a:p>
          <a:p>
            <a:pPr marL="35560" algn="ctr">
              <a:lnSpc>
                <a:spcPct val="100000"/>
              </a:lnSpc>
              <a:spcBef>
                <a:spcPts val="565"/>
              </a:spcBef>
            </a:pPr>
            <a:r>
              <a:rPr sz="1800" b="1" spc="-125" dirty="0">
                <a:solidFill>
                  <a:srgbClr val="130BB6"/>
                </a:solidFill>
                <a:latin typeface="Arial"/>
                <a:cs typeface="Arial"/>
              </a:rPr>
              <a:t>1</a:t>
            </a:r>
            <a:r>
              <a:rPr sz="1800" b="1" spc="-825" dirty="0">
                <a:solidFill>
                  <a:srgbClr val="130BB6"/>
                </a:solidFill>
                <a:latin typeface="Arial"/>
                <a:cs typeface="Arial"/>
              </a:rPr>
              <a:t>1</a:t>
            </a:r>
            <a:r>
              <a:rPr sz="1800" b="1" dirty="0">
                <a:solidFill>
                  <a:srgbClr val="130BB6"/>
                </a:solidFill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31401" y="2121616"/>
            <a:ext cx="1014094" cy="869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Cou</a:t>
            </a:r>
            <a:r>
              <a:rPr sz="1800" dirty="0"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"/>
              </a:spcBef>
            </a:pPr>
            <a:endParaRPr sz="23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1800" b="1" spc="-1005" dirty="0">
                <a:solidFill>
                  <a:srgbClr val="CC0000"/>
                </a:solidFill>
                <a:latin typeface="Arial"/>
                <a:cs typeface="Arial"/>
              </a:rPr>
              <a:t>0</a:t>
            </a:r>
            <a:r>
              <a:rPr sz="1800" b="1" spc="-125" dirty="0">
                <a:solidFill>
                  <a:srgbClr val="CC0000"/>
                </a:solidFill>
                <a:latin typeface="Arial"/>
                <a:cs typeface="Arial"/>
              </a:rPr>
              <a:t>1</a:t>
            </a:r>
            <a:r>
              <a:rPr sz="1800" b="1" spc="-825" dirty="0">
                <a:solidFill>
                  <a:srgbClr val="CC0000"/>
                </a:solidFill>
                <a:latin typeface="Arial"/>
                <a:cs typeface="Arial"/>
              </a:rPr>
              <a:t>1</a:t>
            </a: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57692" y="3127456"/>
            <a:ext cx="1010285" cy="71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190"/>
              </a:spcBef>
            </a:pPr>
            <a:r>
              <a:rPr sz="2000" dirty="0">
                <a:latin typeface="Arial"/>
                <a:cs typeface="Arial"/>
              </a:rPr>
              <a:t>0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0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74073" y="3777991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3429000"/>
                </a:moveTo>
                <a:lnTo>
                  <a:pt x="9143999" y="3429000"/>
                </a:lnTo>
                <a:lnTo>
                  <a:pt x="9143999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98685" y="6731503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0" y="0"/>
                </a:moveTo>
                <a:lnTo>
                  <a:pt x="8496299" y="0"/>
                </a:lnTo>
              </a:path>
            </a:pathLst>
          </a:custGeom>
          <a:ln w="4317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830957" y="3777991"/>
            <a:ext cx="460375" cy="447040"/>
          </a:xfrm>
          <a:custGeom>
            <a:avLst/>
            <a:gdLst/>
            <a:ahLst/>
            <a:cxnLst/>
            <a:rect l="l" t="t" r="r" b="b"/>
            <a:pathLst>
              <a:path w="460375" h="447039">
                <a:moveTo>
                  <a:pt x="305730" y="0"/>
                </a:moveTo>
                <a:lnTo>
                  <a:pt x="152993" y="0"/>
                </a:lnTo>
                <a:lnTo>
                  <a:pt x="140207" y="4566"/>
                </a:lnTo>
                <a:lnTo>
                  <a:pt x="100583" y="25902"/>
                </a:lnTo>
                <a:lnTo>
                  <a:pt x="67055" y="54858"/>
                </a:lnTo>
                <a:lnTo>
                  <a:pt x="39623" y="88386"/>
                </a:lnTo>
                <a:lnTo>
                  <a:pt x="18287" y="128010"/>
                </a:lnTo>
                <a:lnTo>
                  <a:pt x="4571" y="170682"/>
                </a:lnTo>
                <a:lnTo>
                  <a:pt x="0" y="217926"/>
                </a:lnTo>
                <a:lnTo>
                  <a:pt x="1523" y="240786"/>
                </a:lnTo>
                <a:lnTo>
                  <a:pt x="10667" y="284982"/>
                </a:lnTo>
                <a:lnTo>
                  <a:pt x="27431" y="327654"/>
                </a:lnTo>
                <a:lnTo>
                  <a:pt x="53339" y="364230"/>
                </a:lnTo>
                <a:lnTo>
                  <a:pt x="83819" y="394710"/>
                </a:lnTo>
                <a:lnTo>
                  <a:pt x="120395" y="419094"/>
                </a:lnTo>
                <a:lnTo>
                  <a:pt x="163067" y="437382"/>
                </a:lnTo>
                <a:lnTo>
                  <a:pt x="207263" y="445002"/>
                </a:lnTo>
                <a:lnTo>
                  <a:pt x="230123" y="446526"/>
                </a:lnTo>
                <a:lnTo>
                  <a:pt x="254507" y="445002"/>
                </a:lnTo>
                <a:lnTo>
                  <a:pt x="298703" y="435858"/>
                </a:lnTo>
                <a:lnTo>
                  <a:pt x="339851" y="419094"/>
                </a:lnTo>
                <a:lnTo>
                  <a:pt x="342328" y="417570"/>
                </a:lnTo>
                <a:lnTo>
                  <a:pt x="208787" y="417570"/>
                </a:lnTo>
                <a:lnTo>
                  <a:pt x="188975" y="414522"/>
                </a:lnTo>
                <a:lnTo>
                  <a:pt x="150875" y="402330"/>
                </a:lnTo>
                <a:lnTo>
                  <a:pt x="117347" y="384042"/>
                </a:lnTo>
                <a:lnTo>
                  <a:pt x="86867" y="358134"/>
                </a:lnTo>
                <a:lnTo>
                  <a:pt x="51815" y="312414"/>
                </a:lnTo>
                <a:lnTo>
                  <a:pt x="38099" y="275838"/>
                </a:lnTo>
                <a:lnTo>
                  <a:pt x="28955" y="236214"/>
                </a:lnTo>
                <a:lnTo>
                  <a:pt x="28955" y="195066"/>
                </a:lnTo>
                <a:lnTo>
                  <a:pt x="38099" y="155442"/>
                </a:lnTo>
                <a:lnTo>
                  <a:pt x="53339" y="120390"/>
                </a:lnTo>
                <a:lnTo>
                  <a:pt x="74675" y="88386"/>
                </a:lnTo>
                <a:lnTo>
                  <a:pt x="102107" y="60954"/>
                </a:lnTo>
                <a:lnTo>
                  <a:pt x="134111" y="39618"/>
                </a:lnTo>
                <a:lnTo>
                  <a:pt x="170687" y="24378"/>
                </a:lnTo>
                <a:lnTo>
                  <a:pt x="210311" y="15234"/>
                </a:lnTo>
                <a:lnTo>
                  <a:pt x="342137" y="15234"/>
                </a:lnTo>
                <a:lnTo>
                  <a:pt x="339851" y="13710"/>
                </a:lnTo>
                <a:lnTo>
                  <a:pt x="318515" y="4566"/>
                </a:lnTo>
                <a:lnTo>
                  <a:pt x="305730" y="0"/>
                </a:lnTo>
                <a:close/>
              </a:path>
              <a:path w="460375" h="447039">
                <a:moveTo>
                  <a:pt x="342137" y="15234"/>
                </a:moveTo>
                <a:lnTo>
                  <a:pt x="230123" y="15234"/>
                </a:lnTo>
                <a:lnTo>
                  <a:pt x="251459" y="16758"/>
                </a:lnTo>
                <a:lnTo>
                  <a:pt x="271271" y="19806"/>
                </a:lnTo>
                <a:lnTo>
                  <a:pt x="309371" y="30474"/>
                </a:lnTo>
                <a:lnTo>
                  <a:pt x="342899" y="50286"/>
                </a:lnTo>
                <a:lnTo>
                  <a:pt x="373379" y="74670"/>
                </a:lnTo>
                <a:lnTo>
                  <a:pt x="397763" y="105150"/>
                </a:lnTo>
                <a:lnTo>
                  <a:pt x="416051" y="138678"/>
                </a:lnTo>
                <a:lnTo>
                  <a:pt x="428243" y="176778"/>
                </a:lnTo>
                <a:lnTo>
                  <a:pt x="431291" y="196590"/>
                </a:lnTo>
                <a:lnTo>
                  <a:pt x="431291" y="237738"/>
                </a:lnTo>
                <a:lnTo>
                  <a:pt x="422147" y="277362"/>
                </a:lnTo>
                <a:lnTo>
                  <a:pt x="406907" y="313938"/>
                </a:lnTo>
                <a:lnTo>
                  <a:pt x="396239" y="329178"/>
                </a:lnTo>
                <a:lnTo>
                  <a:pt x="385571" y="345942"/>
                </a:lnTo>
                <a:lnTo>
                  <a:pt x="358139" y="373374"/>
                </a:lnTo>
                <a:lnTo>
                  <a:pt x="326135" y="394710"/>
                </a:lnTo>
                <a:lnTo>
                  <a:pt x="289559" y="409950"/>
                </a:lnTo>
                <a:lnTo>
                  <a:pt x="249935" y="417570"/>
                </a:lnTo>
                <a:lnTo>
                  <a:pt x="342328" y="417570"/>
                </a:lnTo>
                <a:lnTo>
                  <a:pt x="393191" y="379470"/>
                </a:lnTo>
                <a:lnTo>
                  <a:pt x="432815" y="326130"/>
                </a:lnTo>
                <a:lnTo>
                  <a:pt x="449579" y="284982"/>
                </a:lnTo>
                <a:lnTo>
                  <a:pt x="458723" y="239262"/>
                </a:lnTo>
                <a:lnTo>
                  <a:pt x="460247" y="216402"/>
                </a:lnTo>
                <a:lnTo>
                  <a:pt x="458723" y="192018"/>
                </a:lnTo>
                <a:lnTo>
                  <a:pt x="449579" y="147822"/>
                </a:lnTo>
                <a:lnTo>
                  <a:pt x="432815" y="106674"/>
                </a:lnTo>
                <a:lnTo>
                  <a:pt x="406907" y="70098"/>
                </a:lnTo>
                <a:lnTo>
                  <a:pt x="376427" y="38094"/>
                </a:lnTo>
                <a:lnTo>
                  <a:pt x="342137" y="152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696845" y="3777991"/>
            <a:ext cx="226060" cy="79375"/>
          </a:xfrm>
          <a:custGeom>
            <a:avLst/>
            <a:gdLst/>
            <a:ahLst/>
            <a:cxnLst/>
            <a:rect l="l" t="t" r="r" b="b"/>
            <a:pathLst>
              <a:path w="226060" h="79375">
                <a:moveTo>
                  <a:pt x="155447" y="7614"/>
                </a:moveTo>
                <a:lnTo>
                  <a:pt x="210311" y="79242"/>
                </a:lnTo>
                <a:lnTo>
                  <a:pt x="225551" y="68574"/>
                </a:lnTo>
                <a:lnTo>
                  <a:pt x="182361" y="12186"/>
                </a:lnTo>
                <a:lnTo>
                  <a:pt x="163067" y="12186"/>
                </a:lnTo>
                <a:lnTo>
                  <a:pt x="155447" y="7614"/>
                </a:lnTo>
                <a:close/>
              </a:path>
              <a:path w="226060" h="79375">
                <a:moveTo>
                  <a:pt x="173027" y="0"/>
                </a:moveTo>
                <a:lnTo>
                  <a:pt x="0" y="0"/>
                </a:lnTo>
                <a:lnTo>
                  <a:pt x="0" y="12186"/>
                </a:lnTo>
                <a:lnTo>
                  <a:pt x="158949" y="12186"/>
                </a:lnTo>
                <a:lnTo>
                  <a:pt x="155447" y="7614"/>
                </a:lnTo>
                <a:lnTo>
                  <a:pt x="178859" y="7614"/>
                </a:lnTo>
                <a:lnTo>
                  <a:pt x="173027" y="0"/>
                </a:lnTo>
                <a:close/>
              </a:path>
              <a:path w="226060" h="79375">
                <a:moveTo>
                  <a:pt x="178859" y="7614"/>
                </a:moveTo>
                <a:lnTo>
                  <a:pt x="155447" y="7614"/>
                </a:lnTo>
                <a:lnTo>
                  <a:pt x="163067" y="12186"/>
                </a:lnTo>
                <a:lnTo>
                  <a:pt x="182361" y="12186"/>
                </a:lnTo>
                <a:lnTo>
                  <a:pt x="178859" y="76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696845" y="4133077"/>
            <a:ext cx="226060" cy="88900"/>
          </a:xfrm>
          <a:custGeom>
            <a:avLst/>
            <a:gdLst/>
            <a:ahLst/>
            <a:cxnLst/>
            <a:rect l="l" t="t" r="r" b="b"/>
            <a:pathLst>
              <a:path w="226060" h="88900">
                <a:moveTo>
                  <a:pt x="157733" y="70103"/>
                </a:moveTo>
                <a:lnTo>
                  <a:pt x="0" y="70103"/>
                </a:lnTo>
                <a:lnTo>
                  <a:pt x="0" y="88391"/>
                </a:lnTo>
                <a:lnTo>
                  <a:pt x="166115" y="88391"/>
                </a:lnTo>
                <a:lnTo>
                  <a:pt x="169163" y="86867"/>
                </a:lnTo>
                <a:lnTo>
                  <a:pt x="170687" y="85343"/>
                </a:lnTo>
                <a:lnTo>
                  <a:pt x="179831" y="73151"/>
                </a:lnTo>
                <a:lnTo>
                  <a:pt x="155447" y="73151"/>
                </a:lnTo>
                <a:lnTo>
                  <a:pt x="157733" y="70103"/>
                </a:lnTo>
                <a:close/>
              </a:path>
              <a:path w="226060" h="88900">
                <a:moveTo>
                  <a:pt x="210311" y="0"/>
                </a:moveTo>
                <a:lnTo>
                  <a:pt x="155447" y="73151"/>
                </a:lnTo>
                <a:lnTo>
                  <a:pt x="163067" y="70103"/>
                </a:lnTo>
                <a:lnTo>
                  <a:pt x="182117" y="70103"/>
                </a:lnTo>
                <a:lnTo>
                  <a:pt x="225551" y="12191"/>
                </a:lnTo>
                <a:lnTo>
                  <a:pt x="210311" y="0"/>
                </a:lnTo>
                <a:close/>
              </a:path>
              <a:path w="226060" h="88900">
                <a:moveTo>
                  <a:pt x="182117" y="70103"/>
                </a:moveTo>
                <a:lnTo>
                  <a:pt x="163067" y="70103"/>
                </a:lnTo>
                <a:lnTo>
                  <a:pt x="155447" y="73151"/>
                </a:lnTo>
                <a:lnTo>
                  <a:pt x="179831" y="73151"/>
                </a:lnTo>
                <a:lnTo>
                  <a:pt x="182117" y="701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916301" y="3995155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>
                <a:moveTo>
                  <a:pt x="0" y="0"/>
                </a:moveTo>
                <a:lnTo>
                  <a:pt x="288035" y="0"/>
                </a:lnTo>
              </a:path>
            </a:pathLst>
          </a:custGeom>
          <a:ln w="30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045842" y="3849613"/>
            <a:ext cx="29209" cy="288290"/>
          </a:xfrm>
          <a:custGeom>
            <a:avLst/>
            <a:gdLst/>
            <a:ahLst/>
            <a:cxnLst/>
            <a:rect l="l" t="t" r="r" b="b"/>
            <a:pathLst>
              <a:path w="29210" h="288289">
                <a:moveTo>
                  <a:pt x="27431" y="0"/>
                </a:moveTo>
                <a:lnTo>
                  <a:pt x="0" y="0"/>
                </a:lnTo>
                <a:lnTo>
                  <a:pt x="1523" y="288035"/>
                </a:lnTo>
                <a:lnTo>
                  <a:pt x="28955" y="288035"/>
                </a:lnTo>
                <a:lnTo>
                  <a:pt x="274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275965" y="3994393"/>
            <a:ext cx="574675" cy="0"/>
          </a:xfrm>
          <a:custGeom>
            <a:avLst/>
            <a:gdLst/>
            <a:ahLst/>
            <a:cxnLst/>
            <a:rect l="l" t="t" r="r" b="b"/>
            <a:pathLst>
              <a:path w="574675">
                <a:moveTo>
                  <a:pt x="0" y="0"/>
                </a:moveTo>
                <a:lnTo>
                  <a:pt x="574547" y="0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247521" y="3777991"/>
            <a:ext cx="1100455" cy="83820"/>
          </a:xfrm>
          <a:custGeom>
            <a:avLst/>
            <a:gdLst/>
            <a:ahLst/>
            <a:cxnLst/>
            <a:rect l="l" t="t" r="r" b="b"/>
            <a:pathLst>
              <a:path w="1100454" h="83820">
                <a:moveTo>
                  <a:pt x="19811" y="0"/>
                </a:moveTo>
                <a:lnTo>
                  <a:pt x="0" y="0"/>
                </a:lnTo>
                <a:lnTo>
                  <a:pt x="0" y="83814"/>
                </a:lnTo>
                <a:lnTo>
                  <a:pt x="1100327" y="83814"/>
                </a:lnTo>
                <a:lnTo>
                  <a:pt x="1100327" y="73146"/>
                </a:lnTo>
                <a:lnTo>
                  <a:pt x="19811" y="73146"/>
                </a:lnTo>
                <a:lnTo>
                  <a:pt x="10667" y="64002"/>
                </a:lnTo>
                <a:lnTo>
                  <a:pt x="19811" y="64002"/>
                </a:lnTo>
                <a:lnTo>
                  <a:pt x="19811" y="0"/>
                </a:lnTo>
                <a:close/>
              </a:path>
              <a:path w="1100454" h="83820">
                <a:moveTo>
                  <a:pt x="19811" y="64002"/>
                </a:moveTo>
                <a:lnTo>
                  <a:pt x="10667" y="64002"/>
                </a:lnTo>
                <a:lnTo>
                  <a:pt x="19811" y="73146"/>
                </a:lnTo>
                <a:lnTo>
                  <a:pt x="19811" y="64002"/>
                </a:lnTo>
                <a:close/>
              </a:path>
              <a:path w="1100454" h="83820">
                <a:moveTo>
                  <a:pt x="1082039" y="64002"/>
                </a:moveTo>
                <a:lnTo>
                  <a:pt x="19811" y="64002"/>
                </a:lnTo>
                <a:lnTo>
                  <a:pt x="19811" y="73146"/>
                </a:lnTo>
                <a:lnTo>
                  <a:pt x="1082039" y="73146"/>
                </a:lnTo>
                <a:lnTo>
                  <a:pt x="1082039" y="64002"/>
                </a:lnTo>
                <a:close/>
              </a:path>
              <a:path w="1100454" h="83820">
                <a:moveTo>
                  <a:pt x="1100327" y="0"/>
                </a:moveTo>
                <a:lnTo>
                  <a:pt x="1082039" y="0"/>
                </a:lnTo>
                <a:lnTo>
                  <a:pt x="1082039" y="73146"/>
                </a:lnTo>
                <a:lnTo>
                  <a:pt x="1091183" y="64002"/>
                </a:lnTo>
                <a:lnTo>
                  <a:pt x="1100327" y="64002"/>
                </a:lnTo>
                <a:lnTo>
                  <a:pt x="1100327" y="0"/>
                </a:lnTo>
                <a:close/>
              </a:path>
              <a:path w="1100454" h="83820">
                <a:moveTo>
                  <a:pt x="1100327" y="64002"/>
                </a:moveTo>
                <a:lnTo>
                  <a:pt x="1091183" y="64002"/>
                </a:lnTo>
                <a:lnTo>
                  <a:pt x="1082039" y="73146"/>
                </a:lnTo>
                <a:lnTo>
                  <a:pt x="1100327" y="73146"/>
                </a:lnTo>
                <a:lnTo>
                  <a:pt x="1100327" y="640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47521" y="4130030"/>
            <a:ext cx="1100455" cy="379730"/>
          </a:xfrm>
          <a:custGeom>
            <a:avLst/>
            <a:gdLst/>
            <a:ahLst/>
            <a:cxnLst/>
            <a:rect l="l" t="t" r="r" b="b"/>
            <a:pathLst>
              <a:path w="1100454" h="379729">
                <a:moveTo>
                  <a:pt x="1100327" y="0"/>
                </a:moveTo>
                <a:lnTo>
                  <a:pt x="0" y="0"/>
                </a:lnTo>
                <a:lnTo>
                  <a:pt x="0" y="379482"/>
                </a:lnTo>
                <a:lnTo>
                  <a:pt x="1100327" y="379482"/>
                </a:lnTo>
                <a:lnTo>
                  <a:pt x="1100327" y="368807"/>
                </a:lnTo>
                <a:lnTo>
                  <a:pt x="19811" y="368807"/>
                </a:lnTo>
                <a:lnTo>
                  <a:pt x="10667" y="359663"/>
                </a:lnTo>
                <a:lnTo>
                  <a:pt x="19811" y="359663"/>
                </a:lnTo>
                <a:lnTo>
                  <a:pt x="19811" y="18287"/>
                </a:lnTo>
                <a:lnTo>
                  <a:pt x="10667" y="18287"/>
                </a:lnTo>
                <a:lnTo>
                  <a:pt x="19811" y="9143"/>
                </a:lnTo>
                <a:lnTo>
                  <a:pt x="1100327" y="9143"/>
                </a:lnTo>
                <a:lnTo>
                  <a:pt x="1100327" y="0"/>
                </a:lnTo>
                <a:close/>
              </a:path>
              <a:path w="1100454" h="379729">
                <a:moveTo>
                  <a:pt x="19811" y="359663"/>
                </a:moveTo>
                <a:lnTo>
                  <a:pt x="10667" y="359663"/>
                </a:lnTo>
                <a:lnTo>
                  <a:pt x="19811" y="368807"/>
                </a:lnTo>
                <a:lnTo>
                  <a:pt x="19811" y="359663"/>
                </a:lnTo>
                <a:close/>
              </a:path>
              <a:path w="1100454" h="379729">
                <a:moveTo>
                  <a:pt x="1082039" y="359663"/>
                </a:moveTo>
                <a:lnTo>
                  <a:pt x="19811" y="359663"/>
                </a:lnTo>
                <a:lnTo>
                  <a:pt x="19811" y="368807"/>
                </a:lnTo>
                <a:lnTo>
                  <a:pt x="1082039" y="368807"/>
                </a:lnTo>
                <a:lnTo>
                  <a:pt x="1082039" y="359663"/>
                </a:lnTo>
                <a:close/>
              </a:path>
              <a:path w="1100454" h="379729">
                <a:moveTo>
                  <a:pt x="1082039" y="9143"/>
                </a:moveTo>
                <a:lnTo>
                  <a:pt x="1082039" y="368807"/>
                </a:lnTo>
                <a:lnTo>
                  <a:pt x="1091183" y="359663"/>
                </a:lnTo>
                <a:lnTo>
                  <a:pt x="1100327" y="359663"/>
                </a:lnTo>
                <a:lnTo>
                  <a:pt x="1100327" y="18287"/>
                </a:lnTo>
                <a:lnTo>
                  <a:pt x="1091183" y="18287"/>
                </a:lnTo>
                <a:lnTo>
                  <a:pt x="1082039" y="9143"/>
                </a:lnTo>
                <a:close/>
              </a:path>
              <a:path w="1100454" h="379729">
                <a:moveTo>
                  <a:pt x="1100327" y="359663"/>
                </a:moveTo>
                <a:lnTo>
                  <a:pt x="1091183" y="359663"/>
                </a:lnTo>
                <a:lnTo>
                  <a:pt x="1082039" y="368807"/>
                </a:lnTo>
                <a:lnTo>
                  <a:pt x="1100327" y="368807"/>
                </a:lnTo>
                <a:lnTo>
                  <a:pt x="1100327" y="359663"/>
                </a:lnTo>
                <a:close/>
              </a:path>
              <a:path w="1100454" h="379729">
                <a:moveTo>
                  <a:pt x="19811" y="9143"/>
                </a:moveTo>
                <a:lnTo>
                  <a:pt x="10667" y="18287"/>
                </a:lnTo>
                <a:lnTo>
                  <a:pt x="19811" y="18287"/>
                </a:lnTo>
                <a:lnTo>
                  <a:pt x="19811" y="9143"/>
                </a:lnTo>
                <a:close/>
              </a:path>
              <a:path w="1100454" h="379729">
                <a:moveTo>
                  <a:pt x="1082039" y="9143"/>
                </a:moveTo>
                <a:lnTo>
                  <a:pt x="19811" y="9143"/>
                </a:lnTo>
                <a:lnTo>
                  <a:pt x="19811" y="18287"/>
                </a:lnTo>
                <a:lnTo>
                  <a:pt x="1082039" y="18287"/>
                </a:lnTo>
                <a:lnTo>
                  <a:pt x="1082039" y="9143"/>
                </a:lnTo>
                <a:close/>
              </a:path>
              <a:path w="1100454" h="379729">
                <a:moveTo>
                  <a:pt x="1100327" y="9143"/>
                </a:moveTo>
                <a:lnTo>
                  <a:pt x="1082039" y="9143"/>
                </a:lnTo>
                <a:lnTo>
                  <a:pt x="1091183" y="18287"/>
                </a:lnTo>
                <a:lnTo>
                  <a:pt x="1100327" y="18287"/>
                </a:lnTo>
                <a:lnTo>
                  <a:pt x="1100327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139824" y="4139174"/>
            <a:ext cx="0" cy="360045"/>
          </a:xfrm>
          <a:custGeom>
            <a:avLst/>
            <a:gdLst/>
            <a:ahLst/>
            <a:cxnLst/>
            <a:rect l="l" t="t" r="r" b="b"/>
            <a:pathLst>
              <a:path h="360045">
                <a:moveTo>
                  <a:pt x="0" y="0"/>
                </a:moveTo>
                <a:lnTo>
                  <a:pt x="0" y="359663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19606" y="4139174"/>
            <a:ext cx="0" cy="360045"/>
          </a:xfrm>
          <a:custGeom>
            <a:avLst/>
            <a:gdLst/>
            <a:ahLst/>
            <a:cxnLst/>
            <a:rect l="l" t="t" r="r" b="b"/>
            <a:pathLst>
              <a:path h="360045">
                <a:moveTo>
                  <a:pt x="0" y="0"/>
                </a:moveTo>
                <a:lnTo>
                  <a:pt x="0" y="359663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479170" y="4139174"/>
            <a:ext cx="0" cy="360045"/>
          </a:xfrm>
          <a:custGeom>
            <a:avLst/>
            <a:gdLst/>
            <a:ahLst/>
            <a:cxnLst/>
            <a:rect l="l" t="t" r="r" b="b"/>
            <a:pathLst>
              <a:path h="360045">
                <a:moveTo>
                  <a:pt x="0" y="0"/>
                </a:moveTo>
                <a:lnTo>
                  <a:pt x="0" y="359663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699388" y="4139174"/>
            <a:ext cx="0" cy="360045"/>
          </a:xfrm>
          <a:custGeom>
            <a:avLst/>
            <a:gdLst/>
            <a:ahLst/>
            <a:cxnLst/>
            <a:rect l="l" t="t" r="r" b="b"/>
            <a:pathLst>
              <a:path h="360045">
                <a:moveTo>
                  <a:pt x="0" y="0"/>
                </a:moveTo>
                <a:lnTo>
                  <a:pt x="0" y="359663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686918" y="3777991"/>
            <a:ext cx="12700" cy="5080"/>
          </a:xfrm>
          <a:custGeom>
            <a:avLst/>
            <a:gdLst/>
            <a:ahLst/>
            <a:cxnLst/>
            <a:rect l="l" t="t" r="r" b="b"/>
            <a:pathLst>
              <a:path w="12700" h="5079">
                <a:moveTo>
                  <a:pt x="12353" y="0"/>
                </a:moveTo>
                <a:lnTo>
                  <a:pt x="0" y="0"/>
                </a:lnTo>
                <a:lnTo>
                  <a:pt x="2307" y="4566"/>
                </a:lnTo>
                <a:lnTo>
                  <a:pt x="123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338706" y="4203181"/>
            <a:ext cx="365760" cy="161925"/>
          </a:xfrm>
          <a:custGeom>
            <a:avLst/>
            <a:gdLst/>
            <a:ahLst/>
            <a:cxnLst/>
            <a:rect l="l" t="t" r="r" b="b"/>
            <a:pathLst>
              <a:path w="365760" h="161925">
                <a:moveTo>
                  <a:pt x="211803" y="141731"/>
                </a:moveTo>
                <a:lnTo>
                  <a:pt x="0" y="141731"/>
                </a:lnTo>
                <a:lnTo>
                  <a:pt x="0" y="161543"/>
                </a:lnTo>
                <a:lnTo>
                  <a:pt x="217931" y="161543"/>
                </a:lnTo>
                <a:lnTo>
                  <a:pt x="220979" y="160019"/>
                </a:lnTo>
                <a:lnTo>
                  <a:pt x="222503" y="158495"/>
                </a:lnTo>
                <a:lnTo>
                  <a:pt x="236075" y="144779"/>
                </a:lnTo>
                <a:lnTo>
                  <a:pt x="208787" y="144779"/>
                </a:lnTo>
                <a:lnTo>
                  <a:pt x="211803" y="141731"/>
                </a:lnTo>
                <a:close/>
              </a:path>
              <a:path w="365760" h="161925">
                <a:moveTo>
                  <a:pt x="352043" y="0"/>
                </a:moveTo>
                <a:lnTo>
                  <a:pt x="208787" y="144779"/>
                </a:lnTo>
                <a:lnTo>
                  <a:pt x="216407" y="141731"/>
                </a:lnTo>
                <a:lnTo>
                  <a:pt x="239091" y="141731"/>
                </a:lnTo>
                <a:lnTo>
                  <a:pt x="365759" y="13715"/>
                </a:lnTo>
                <a:lnTo>
                  <a:pt x="352043" y="0"/>
                </a:lnTo>
                <a:close/>
              </a:path>
              <a:path w="365760" h="161925">
                <a:moveTo>
                  <a:pt x="239091" y="141731"/>
                </a:moveTo>
                <a:lnTo>
                  <a:pt x="216407" y="141731"/>
                </a:lnTo>
                <a:lnTo>
                  <a:pt x="208787" y="144779"/>
                </a:lnTo>
                <a:lnTo>
                  <a:pt x="236075" y="144779"/>
                </a:lnTo>
                <a:lnTo>
                  <a:pt x="239091" y="1417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53749" y="4354057"/>
            <a:ext cx="504825" cy="0"/>
          </a:xfrm>
          <a:custGeom>
            <a:avLst/>
            <a:gdLst/>
            <a:ahLst/>
            <a:cxnLst/>
            <a:rect l="l" t="t" r="r" b="b"/>
            <a:pathLst>
              <a:path w="504825">
                <a:moveTo>
                  <a:pt x="0" y="0"/>
                </a:moveTo>
                <a:lnTo>
                  <a:pt x="504440" y="0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839845" y="3841993"/>
            <a:ext cx="1100455" cy="379730"/>
          </a:xfrm>
          <a:custGeom>
            <a:avLst/>
            <a:gdLst/>
            <a:ahLst/>
            <a:cxnLst/>
            <a:rect l="l" t="t" r="r" b="b"/>
            <a:pathLst>
              <a:path w="1100454" h="379729">
                <a:moveTo>
                  <a:pt x="1100327" y="0"/>
                </a:moveTo>
                <a:lnTo>
                  <a:pt x="0" y="0"/>
                </a:lnTo>
                <a:lnTo>
                  <a:pt x="0" y="379475"/>
                </a:lnTo>
                <a:lnTo>
                  <a:pt x="1100327" y="379475"/>
                </a:lnTo>
                <a:lnTo>
                  <a:pt x="1100327" y="370331"/>
                </a:lnTo>
                <a:lnTo>
                  <a:pt x="19811" y="370331"/>
                </a:lnTo>
                <a:lnTo>
                  <a:pt x="10667" y="361187"/>
                </a:lnTo>
                <a:lnTo>
                  <a:pt x="19811" y="361187"/>
                </a:lnTo>
                <a:lnTo>
                  <a:pt x="19811" y="19811"/>
                </a:lnTo>
                <a:lnTo>
                  <a:pt x="10667" y="19811"/>
                </a:lnTo>
                <a:lnTo>
                  <a:pt x="19811" y="9143"/>
                </a:lnTo>
                <a:lnTo>
                  <a:pt x="1100327" y="9143"/>
                </a:lnTo>
                <a:lnTo>
                  <a:pt x="1100327" y="0"/>
                </a:lnTo>
                <a:close/>
              </a:path>
              <a:path w="1100454" h="379729">
                <a:moveTo>
                  <a:pt x="19811" y="361187"/>
                </a:moveTo>
                <a:lnTo>
                  <a:pt x="10667" y="361187"/>
                </a:lnTo>
                <a:lnTo>
                  <a:pt x="19811" y="370331"/>
                </a:lnTo>
                <a:lnTo>
                  <a:pt x="19811" y="361187"/>
                </a:lnTo>
                <a:close/>
              </a:path>
              <a:path w="1100454" h="379729">
                <a:moveTo>
                  <a:pt x="1082039" y="361187"/>
                </a:moveTo>
                <a:lnTo>
                  <a:pt x="19811" y="361187"/>
                </a:lnTo>
                <a:lnTo>
                  <a:pt x="19811" y="370331"/>
                </a:lnTo>
                <a:lnTo>
                  <a:pt x="1082039" y="370331"/>
                </a:lnTo>
                <a:lnTo>
                  <a:pt x="1082039" y="361187"/>
                </a:lnTo>
                <a:close/>
              </a:path>
              <a:path w="1100454" h="379729">
                <a:moveTo>
                  <a:pt x="1082039" y="9143"/>
                </a:moveTo>
                <a:lnTo>
                  <a:pt x="1082039" y="370331"/>
                </a:lnTo>
                <a:lnTo>
                  <a:pt x="1091183" y="361187"/>
                </a:lnTo>
                <a:lnTo>
                  <a:pt x="1100327" y="361187"/>
                </a:lnTo>
                <a:lnTo>
                  <a:pt x="1100327" y="19811"/>
                </a:lnTo>
                <a:lnTo>
                  <a:pt x="1091183" y="19811"/>
                </a:lnTo>
                <a:lnTo>
                  <a:pt x="1082039" y="9143"/>
                </a:lnTo>
                <a:close/>
              </a:path>
              <a:path w="1100454" h="379729">
                <a:moveTo>
                  <a:pt x="1100327" y="361187"/>
                </a:moveTo>
                <a:lnTo>
                  <a:pt x="1091183" y="361187"/>
                </a:lnTo>
                <a:lnTo>
                  <a:pt x="1082039" y="370331"/>
                </a:lnTo>
                <a:lnTo>
                  <a:pt x="1100327" y="370331"/>
                </a:lnTo>
                <a:lnTo>
                  <a:pt x="1100327" y="361187"/>
                </a:lnTo>
                <a:close/>
              </a:path>
              <a:path w="1100454" h="379729">
                <a:moveTo>
                  <a:pt x="19811" y="9143"/>
                </a:moveTo>
                <a:lnTo>
                  <a:pt x="10667" y="19811"/>
                </a:lnTo>
                <a:lnTo>
                  <a:pt x="19811" y="19811"/>
                </a:lnTo>
                <a:lnTo>
                  <a:pt x="19811" y="9143"/>
                </a:lnTo>
                <a:close/>
              </a:path>
              <a:path w="1100454" h="379729">
                <a:moveTo>
                  <a:pt x="1082039" y="9143"/>
                </a:moveTo>
                <a:lnTo>
                  <a:pt x="19811" y="9143"/>
                </a:lnTo>
                <a:lnTo>
                  <a:pt x="19811" y="19811"/>
                </a:lnTo>
                <a:lnTo>
                  <a:pt x="1082039" y="19811"/>
                </a:lnTo>
                <a:lnTo>
                  <a:pt x="1082039" y="9143"/>
                </a:lnTo>
                <a:close/>
              </a:path>
              <a:path w="1100454" h="379729">
                <a:moveTo>
                  <a:pt x="1100327" y="9143"/>
                </a:moveTo>
                <a:lnTo>
                  <a:pt x="1082039" y="9143"/>
                </a:lnTo>
                <a:lnTo>
                  <a:pt x="1091183" y="19811"/>
                </a:lnTo>
                <a:lnTo>
                  <a:pt x="1100327" y="19811"/>
                </a:lnTo>
                <a:lnTo>
                  <a:pt x="1100327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732147" y="3851137"/>
            <a:ext cx="0" cy="361315"/>
          </a:xfrm>
          <a:custGeom>
            <a:avLst/>
            <a:gdLst/>
            <a:ahLst/>
            <a:cxnLst/>
            <a:rect l="l" t="t" r="r" b="b"/>
            <a:pathLst>
              <a:path h="361314">
                <a:moveTo>
                  <a:pt x="0" y="0"/>
                </a:moveTo>
                <a:lnTo>
                  <a:pt x="0" y="361187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511929" y="3851137"/>
            <a:ext cx="0" cy="361315"/>
          </a:xfrm>
          <a:custGeom>
            <a:avLst/>
            <a:gdLst/>
            <a:ahLst/>
            <a:cxnLst/>
            <a:rect l="l" t="t" r="r" b="b"/>
            <a:pathLst>
              <a:path h="361314">
                <a:moveTo>
                  <a:pt x="0" y="0"/>
                </a:moveTo>
                <a:lnTo>
                  <a:pt x="0" y="361187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071494" y="3851137"/>
            <a:ext cx="0" cy="361315"/>
          </a:xfrm>
          <a:custGeom>
            <a:avLst/>
            <a:gdLst/>
            <a:ahLst/>
            <a:cxnLst/>
            <a:rect l="l" t="t" r="r" b="b"/>
            <a:pathLst>
              <a:path h="361314">
                <a:moveTo>
                  <a:pt x="0" y="0"/>
                </a:moveTo>
                <a:lnTo>
                  <a:pt x="0" y="361187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291712" y="3851137"/>
            <a:ext cx="0" cy="361315"/>
          </a:xfrm>
          <a:custGeom>
            <a:avLst/>
            <a:gdLst/>
            <a:ahLst/>
            <a:cxnLst/>
            <a:rect l="l" t="t" r="r" b="b"/>
            <a:pathLst>
              <a:path h="361314">
                <a:moveTo>
                  <a:pt x="0" y="0"/>
                </a:moveTo>
                <a:lnTo>
                  <a:pt x="0" y="361187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929505" y="3995155"/>
            <a:ext cx="502920" cy="0"/>
          </a:xfrm>
          <a:custGeom>
            <a:avLst/>
            <a:gdLst/>
            <a:ahLst/>
            <a:cxnLst/>
            <a:rect l="l" t="t" r="r" b="b"/>
            <a:pathLst>
              <a:path w="502920">
                <a:moveTo>
                  <a:pt x="0" y="0"/>
                </a:moveTo>
                <a:lnTo>
                  <a:pt x="502919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146676" y="3777991"/>
            <a:ext cx="0" cy="216535"/>
          </a:xfrm>
          <a:custGeom>
            <a:avLst/>
            <a:gdLst/>
            <a:ahLst/>
            <a:cxnLst/>
            <a:rect l="l" t="t" r="r" b="b"/>
            <a:pathLst>
              <a:path h="216535">
                <a:moveTo>
                  <a:pt x="0" y="0"/>
                </a:moveTo>
                <a:lnTo>
                  <a:pt x="0" y="216402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021457" y="4210801"/>
            <a:ext cx="76200" cy="721360"/>
          </a:xfrm>
          <a:custGeom>
            <a:avLst/>
            <a:gdLst/>
            <a:ahLst/>
            <a:cxnLst/>
            <a:rect l="l" t="t" r="r" b="b"/>
            <a:pathLst>
              <a:path w="76200" h="721360">
                <a:moveTo>
                  <a:pt x="47243" y="62483"/>
                </a:moveTo>
                <a:lnTo>
                  <a:pt x="28955" y="62483"/>
                </a:lnTo>
                <a:lnTo>
                  <a:pt x="28955" y="720858"/>
                </a:lnTo>
                <a:lnTo>
                  <a:pt x="47243" y="720858"/>
                </a:lnTo>
                <a:lnTo>
                  <a:pt x="47243" y="62483"/>
                </a:lnTo>
                <a:close/>
              </a:path>
              <a:path w="76200" h="721360">
                <a:moveTo>
                  <a:pt x="38099" y="0"/>
                </a:moveTo>
                <a:lnTo>
                  <a:pt x="0" y="76199"/>
                </a:lnTo>
                <a:lnTo>
                  <a:pt x="28955" y="76199"/>
                </a:lnTo>
                <a:lnTo>
                  <a:pt x="28955" y="62483"/>
                </a:lnTo>
                <a:lnTo>
                  <a:pt x="69341" y="62483"/>
                </a:lnTo>
                <a:lnTo>
                  <a:pt x="38099" y="0"/>
                </a:lnTo>
                <a:close/>
              </a:path>
              <a:path w="76200" h="721360">
                <a:moveTo>
                  <a:pt x="69341" y="62483"/>
                </a:moveTo>
                <a:lnTo>
                  <a:pt x="47243" y="62483"/>
                </a:lnTo>
                <a:lnTo>
                  <a:pt x="47243" y="76199"/>
                </a:lnTo>
                <a:lnTo>
                  <a:pt x="76199" y="76199"/>
                </a:lnTo>
                <a:lnTo>
                  <a:pt x="69341" y="624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058033" y="3994393"/>
            <a:ext cx="2098675" cy="614680"/>
          </a:xfrm>
          <a:custGeom>
            <a:avLst/>
            <a:gdLst/>
            <a:ahLst/>
            <a:cxnLst/>
            <a:rect l="l" t="t" r="r" b="b"/>
            <a:pathLst>
              <a:path w="2098675" h="614679">
                <a:moveTo>
                  <a:pt x="76199" y="537978"/>
                </a:moveTo>
                <a:lnTo>
                  <a:pt x="0" y="576078"/>
                </a:lnTo>
                <a:lnTo>
                  <a:pt x="76199" y="614178"/>
                </a:lnTo>
                <a:lnTo>
                  <a:pt x="76199" y="586746"/>
                </a:lnTo>
                <a:lnTo>
                  <a:pt x="64007" y="586746"/>
                </a:lnTo>
                <a:lnTo>
                  <a:pt x="64007" y="566934"/>
                </a:lnTo>
                <a:lnTo>
                  <a:pt x="76199" y="566934"/>
                </a:lnTo>
                <a:lnTo>
                  <a:pt x="76199" y="537978"/>
                </a:lnTo>
                <a:close/>
              </a:path>
              <a:path w="2098675" h="614679">
                <a:moveTo>
                  <a:pt x="76199" y="566934"/>
                </a:moveTo>
                <a:lnTo>
                  <a:pt x="64007" y="566934"/>
                </a:lnTo>
                <a:lnTo>
                  <a:pt x="64007" y="586746"/>
                </a:lnTo>
                <a:lnTo>
                  <a:pt x="76199" y="586746"/>
                </a:lnTo>
                <a:lnTo>
                  <a:pt x="76199" y="566934"/>
                </a:lnTo>
                <a:close/>
              </a:path>
              <a:path w="2098675" h="614679">
                <a:moveTo>
                  <a:pt x="2078735" y="566934"/>
                </a:moveTo>
                <a:lnTo>
                  <a:pt x="76199" y="566934"/>
                </a:lnTo>
                <a:lnTo>
                  <a:pt x="76199" y="586746"/>
                </a:lnTo>
                <a:lnTo>
                  <a:pt x="2093975" y="586746"/>
                </a:lnTo>
                <a:lnTo>
                  <a:pt x="2098547" y="582174"/>
                </a:lnTo>
                <a:lnTo>
                  <a:pt x="2098547" y="576078"/>
                </a:lnTo>
                <a:lnTo>
                  <a:pt x="2078735" y="576078"/>
                </a:lnTo>
                <a:lnTo>
                  <a:pt x="2078735" y="566934"/>
                </a:lnTo>
                <a:close/>
              </a:path>
              <a:path w="2098675" h="614679">
                <a:moveTo>
                  <a:pt x="2098547" y="0"/>
                </a:moveTo>
                <a:lnTo>
                  <a:pt x="2078735" y="0"/>
                </a:lnTo>
                <a:lnTo>
                  <a:pt x="2078735" y="576078"/>
                </a:lnTo>
                <a:lnTo>
                  <a:pt x="2089403" y="566934"/>
                </a:lnTo>
                <a:lnTo>
                  <a:pt x="2098547" y="566934"/>
                </a:lnTo>
                <a:lnTo>
                  <a:pt x="2098547" y="0"/>
                </a:lnTo>
                <a:close/>
              </a:path>
              <a:path w="2098675" h="614679">
                <a:moveTo>
                  <a:pt x="2098547" y="566934"/>
                </a:moveTo>
                <a:lnTo>
                  <a:pt x="2089403" y="566934"/>
                </a:lnTo>
                <a:lnTo>
                  <a:pt x="2078735" y="576078"/>
                </a:lnTo>
                <a:lnTo>
                  <a:pt x="2098547" y="576078"/>
                </a:lnTo>
                <a:lnTo>
                  <a:pt x="2098547" y="5669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4274201" y="4282078"/>
            <a:ext cx="702310" cy="471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9880">
              <a:lnSpc>
                <a:spcPts val="2070"/>
              </a:lnSpc>
            </a:pPr>
            <a:r>
              <a:rPr sz="1800" b="1" spc="-1005" dirty="0">
                <a:solidFill>
                  <a:srgbClr val="130BB6"/>
                </a:solidFill>
                <a:latin typeface="Arial"/>
                <a:cs typeface="Arial"/>
              </a:rPr>
              <a:t>0</a:t>
            </a:r>
            <a:r>
              <a:rPr sz="1800" b="1" spc="-125" dirty="0">
                <a:solidFill>
                  <a:srgbClr val="130BB6"/>
                </a:solidFill>
                <a:latin typeface="Arial"/>
                <a:cs typeface="Arial"/>
              </a:rPr>
              <a:t>1</a:t>
            </a:r>
            <a:r>
              <a:rPr sz="1800" b="1" spc="-825" dirty="0">
                <a:solidFill>
                  <a:srgbClr val="130BB6"/>
                </a:solidFill>
                <a:latin typeface="Arial"/>
                <a:cs typeface="Arial"/>
              </a:rPr>
              <a:t>1</a:t>
            </a:r>
            <a:r>
              <a:rPr sz="1800" b="1" dirty="0">
                <a:solidFill>
                  <a:srgbClr val="130BB6"/>
                </a:solidFill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830"/>
              </a:lnSpc>
            </a:pPr>
            <a:r>
              <a:rPr sz="1600" spc="-10" dirty="0">
                <a:latin typeface="Arial"/>
                <a:cs typeface="Arial"/>
              </a:rPr>
              <a:t>augend</a:t>
            </a:r>
            <a:endParaRPr sz="1600">
              <a:latin typeface="Arial"/>
              <a:cs typeface="Arial"/>
            </a:endParaRPr>
          </a:p>
        </p:txBody>
      </p:sp>
      <p:sp>
        <p:nvSpPr>
          <p:cNvPr id="51" name="object 5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Jin</a:t>
            </a:r>
            <a:r>
              <a:rPr spc="-5" dirty="0"/>
              <a:t>-</a:t>
            </a:r>
            <a:r>
              <a:rPr dirty="0"/>
              <a:t>Fu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i, EE,</a:t>
            </a:r>
            <a:r>
              <a:rPr spc="-15" dirty="0"/>
              <a:t> </a:t>
            </a:r>
            <a:r>
              <a:rPr spc="-5" dirty="0"/>
              <a:t>N</a:t>
            </a:r>
            <a:r>
              <a:rPr dirty="0"/>
              <a:t>CU</a:t>
            </a:r>
          </a:p>
        </p:txBody>
      </p:sp>
      <p:sp>
        <p:nvSpPr>
          <p:cNvPr id="52" name="object 5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53" name="object 5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Ad</a:t>
            </a:r>
            <a:r>
              <a:rPr spc="-5" dirty="0"/>
              <a:t>v</a:t>
            </a:r>
            <a:r>
              <a:rPr dirty="0"/>
              <a:t>an</a:t>
            </a:r>
            <a:r>
              <a:rPr spc="-5" dirty="0"/>
              <a:t>ce</a:t>
            </a:r>
            <a:r>
              <a:rPr dirty="0"/>
              <a:t>d R</a:t>
            </a:r>
            <a:r>
              <a:rPr spc="-5" dirty="0"/>
              <a:t>e</a:t>
            </a:r>
            <a:r>
              <a:rPr dirty="0"/>
              <a:t>liable</a:t>
            </a:r>
            <a:r>
              <a:rPr spc="15" dirty="0"/>
              <a:t> </a:t>
            </a:r>
            <a:r>
              <a:rPr dirty="0"/>
              <a:t>S</a:t>
            </a:r>
            <a:r>
              <a:rPr spc="-5" dirty="0"/>
              <a:t>y</a:t>
            </a:r>
            <a:r>
              <a:rPr dirty="0"/>
              <a:t>st</a:t>
            </a:r>
            <a:r>
              <a:rPr spc="-5" dirty="0"/>
              <a:t>e</a:t>
            </a:r>
            <a:r>
              <a:rPr spc="10" dirty="0"/>
              <a:t>m</a:t>
            </a:r>
            <a:r>
              <a:rPr dirty="0"/>
              <a:t>s</a:t>
            </a:r>
            <a:r>
              <a:rPr spc="-15" dirty="0"/>
              <a:t> </a:t>
            </a:r>
            <a:r>
              <a:rPr spc="-5" dirty="0"/>
              <a:t>(</a:t>
            </a:r>
            <a:r>
              <a:rPr dirty="0"/>
              <a:t>ARES)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ab.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7529467" y="3921461"/>
            <a:ext cx="67119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Re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5" dirty="0">
                <a:latin typeface="Arial"/>
                <a:cs typeface="Arial"/>
              </a:rPr>
              <a:t>ul</a:t>
            </a:r>
            <a:r>
              <a:rPr sz="1800" dirty="0"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874657" y="4931874"/>
            <a:ext cx="3676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Ci</a:t>
            </a:r>
            <a:r>
              <a:rPr sz="1800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257692" y="4172434"/>
            <a:ext cx="1010285" cy="687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0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0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0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  <a:p>
            <a:pPr marL="94615" algn="ctr">
              <a:lnSpc>
                <a:spcPct val="100000"/>
              </a:lnSpc>
              <a:spcBef>
                <a:spcPts val="1050"/>
              </a:spcBef>
            </a:pPr>
            <a:r>
              <a:rPr sz="1800" dirty="0"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735718" y="3960514"/>
            <a:ext cx="11677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484" dirty="0">
                <a:solidFill>
                  <a:srgbClr val="CC0000"/>
                </a:solidFill>
                <a:latin typeface="Arial"/>
                <a:cs typeface="Arial"/>
              </a:rPr>
              <a:t>1</a:t>
            </a:r>
            <a:r>
              <a:rPr sz="1800" b="1" spc="-560" dirty="0">
                <a:solidFill>
                  <a:srgbClr val="CC0000"/>
                </a:solidFill>
                <a:latin typeface="Arial"/>
                <a:cs typeface="Arial"/>
              </a:rPr>
              <a:t>0</a:t>
            </a:r>
            <a:r>
              <a:rPr sz="1800" b="1" spc="-405" dirty="0">
                <a:solidFill>
                  <a:srgbClr val="CC0000"/>
                </a:solidFill>
                <a:latin typeface="Arial"/>
                <a:cs typeface="Arial"/>
              </a:rPr>
              <a:t>0</a:t>
            </a:r>
            <a:r>
              <a:rPr sz="1800" b="1" spc="-570" dirty="0">
                <a:solidFill>
                  <a:srgbClr val="FFE5E5"/>
                </a:solidFill>
                <a:latin typeface="Arial"/>
                <a:cs typeface="Arial"/>
              </a:rPr>
              <a:t>1</a:t>
            </a:r>
            <a:r>
              <a:rPr sz="1800" b="1" spc="-980" dirty="0">
                <a:solidFill>
                  <a:srgbClr val="CC0000"/>
                </a:solidFill>
                <a:latin typeface="Arial"/>
                <a:cs typeface="Arial"/>
              </a:rPr>
              <a:t>0</a:t>
            </a:r>
            <a:r>
              <a:rPr sz="1800" b="1" spc="-260" dirty="0">
                <a:solidFill>
                  <a:srgbClr val="CC0000"/>
                </a:solidFill>
                <a:latin typeface="Arial"/>
                <a:cs typeface="Arial"/>
              </a:rPr>
              <a:t>1</a:t>
            </a:r>
            <a:r>
              <a:rPr sz="1800" b="1" spc="-715" dirty="0">
                <a:solidFill>
                  <a:srgbClr val="CC0000"/>
                </a:solidFill>
                <a:latin typeface="Arial"/>
                <a:cs typeface="Arial"/>
              </a:rPr>
              <a:t>1</a:t>
            </a:r>
            <a:r>
              <a:rPr sz="1800" b="1" spc="-535" dirty="0">
                <a:solidFill>
                  <a:srgbClr val="CC0000"/>
                </a:solidFill>
                <a:latin typeface="Arial"/>
                <a:cs typeface="Arial"/>
              </a:rPr>
              <a:t>0</a:t>
            </a:r>
            <a:r>
              <a:rPr sz="1800" b="1" spc="-525" dirty="0">
                <a:solidFill>
                  <a:srgbClr val="CC0000"/>
                </a:solidFill>
                <a:latin typeface="Arial"/>
                <a:cs typeface="Arial"/>
              </a:rPr>
              <a:t>1</a:t>
            </a:r>
            <a:r>
              <a:rPr sz="1800" b="1" spc="-740" dirty="0">
                <a:solidFill>
                  <a:srgbClr val="CC0000"/>
                </a:solidFill>
                <a:latin typeface="Arial"/>
                <a:cs typeface="Arial"/>
              </a:rPr>
              <a:t>1</a:t>
            </a:r>
            <a:r>
              <a:rPr sz="1800" b="1" spc="-245" dirty="0">
                <a:solidFill>
                  <a:srgbClr val="CC0000"/>
                </a:solidFill>
                <a:latin typeface="Arial"/>
                <a:cs typeface="Arial"/>
              </a:rPr>
              <a:t>0</a:t>
            </a:r>
            <a:r>
              <a:rPr sz="1800" b="1" spc="-20" dirty="0">
                <a:solidFill>
                  <a:srgbClr val="CC0000"/>
                </a:solidFill>
                <a:latin typeface="Arial"/>
                <a:cs typeface="Arial"/>
              </a:rPr>
              <a:t>0</a:t>
            </a: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1 </a:t>
            </a:r>
            <a:r>
              <a:rPr sz="1800" b="1" spc="-1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027057" y="4247026"/>
            <a:ext cx="28511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25" dirty="0">
                <a:solidFill>
                  <a:srgbClr val="130BB6"/>
                </a:solidFill>
                <a:latin typeface="Arial"/>
                <a:cs typeface="Arial"/>
              </a:rPr>
              <a:t>0</a:t>
            </a:r>
            <a:r>
              <a:rPr sz="1800" b="1" spc="-835" dirty="0">
                <a:solidFill>
                  <a:srgbClr val="130BB6"/>
                </a:solidFill>
                <a:latin typeface="Arial"/>
                <a:cs typeface="Arial"/>
              </a:rPr>
              <a:t>0</a:t>
            </a:r>
            <a:r>
              <a:rPr sz="1800" b="1" dirty="0">
                <a:solidFill>
                  <a:srgbClr val="130BB6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Datapath</a:t>
            </a:r>
            <a:r>
              <a:rPr spc="-25" dirty="0"/>
              <a:t> </a:t>
            </a:r>
            <a:r>
              <a:rPr dirty="0"/>
              <a:t>– 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C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arry 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L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ook-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Ah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ead 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A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dder (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CLA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8685" y="6731503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0" y="0"/>
                </a:moveTo>
                <a:lnTo>
                  <a:pt x="8496299" y="0"/>
                </a:lnTo>
              </a:path>
            </a:pathLst>
          </a:custGeom>
          <a:ln w="4317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47529" y="1266714"/>
            <a:ext cx="7997190" cy="4712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575"/>
              </a:lnSpc>
            </a:pPr>
            <a:r>
              <a:rPr sz="3000" spc="25" dirty="0">
                <a:solidFill>
                  <a:srgbClr val="990032"/>
                </a:solidFill>
                <a:latin typeface="Wingdings"/>
                <a:cs typeface="Wingdings"/>
              </a:rPr>
              <a:t></a:t>
            </a:r>
            <a:r>
              <a:rPr sz="3000" spc="5" dirty="0">
                <a:latin typeface="Times New Roman"/>
                <a:cs typeface="Times New Roman"/>
              </a:rPr>
              <a:t>O</a:t>
            </a:r>
            <a:r>
              <a:rPr sz="3000" dirty="0">
                <a:latin typeface="Times New Roman"/>
                <a:cs typeface="Times New Roman"/>
              </a:rPr>
              <a:t>b</a:t>
            </a:r>
            <a:r>
              <a:rPr sz="3000" spc="-10" dirty="0">
                <a:latin typeface="Times New Roman"/>
                <a:cs typeface="Times New Roman"/>
              </a:rPr>
              <a:t>j</a:t>
            </a:r>
            <a:r>
              <a:rPr sz="3000" dirty="0">
                <a:latin typeface="Times New Roman"/>
                <a:cs typeface="Times New Roman"/>
              </a:rPr>
              <a:t>ec</a:t>
            </a:r>
            <a:r>
              <a:rPr sz="3000" spc="-10" dirty="0">
                <a:latin typeface="Times New Roman"/>
                <a:cs typeface="Times New Roman"/>
              </a:rPr>
              <a:t>ti</a:t>
            </a:r>
            <a:r>
              <a:rPr sz="3000" dirty="0">
                <a:latin typeface="Times New Roman"/>
                <a:cs typeface="Times New Roman"/>
              </a:rPr>
              <a:t>ve</a:t>
            </a:r>
            <a:endParaRPr sz="3000">
              <a:latin typeface="Times New Roman"/>
              <a:cs typeface="Times New Roman"/>
            </a:endParaRPr>
          </a:p>
          <a:p>
            <a:pPr marL="757555" marR="247015" indent="-245745">
              <a:lnSpc>
                <a:spcPct val="78000"/>
              </a:lnSpc>
              <a:spcBef>
                <a:spcPts val="710"/>
              </a:spcBef>
            </a:pPr>
            <a:r>
              <a:rPr sz="2800" spc="-30" dirty="0">
                <a:solidFill>
                  <a:srgbClr val="990032"/>
                </a:solidFill>
                <a:latin typeface="Wingdings"/>
                <a:cs typeface="Wingdings"/>
              </a:rPr>
              <a:t></a:t>
            </a:r>
            <a:r>
              <a:rPr sz="2800" spc="-25" dirty="0">
                <a:latin typeface="Times New Roman"/>
                <a:cs typeface="Times New Roman"/>
              </a:rPr>
              <a:t>T</a:t>
            </a:r>
            <a:r>
              <a:rPr sz="2800" spc="-15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vo</a:t>
            </a:r>
            <a:r>
              <a:rPr sz="2800" spc="-15" dirty="0">
                <a:latin typeface="Times New Roman"/>
                <a:cs typeface="Times New Roman"/>
              </a:rPr>
              <a:t>id</a:t>
            </a:r>
            <a:r>
              <a:rPr sz="2800" spc="-10" dirty="0">
                <a:latin typeface="Times New Roman"/>
                <a:cs typeface="Times New Roman"/>
              </a:rPr>
              <a:t> th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lin</a:t>
            </a:r>
            <a:r>
              <a:rPr sz="2800" spc="-25" dirty="0">
                <a:latin typeface="Times New Roman"/>
                <a:cs typeface="Times New Roman"/>
              </a:rPr>
              <a:t>ea</a:t>
            </a:r>
            <a:r>
              <a:rPr sz="2800" spc="-10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gro</a:t>
            </a:r>
            <a:r>
              <a:rPr sz="2800" spc="-30" dirty="0">
                <a:latin typeface="Times New Roman"/>
                <a:cs typeface="Times New Roman"/>
              </a:rPr>
              <a:t>w</a:t>
            </a:r>
            <a:r>
              <a:rPr sz="2800" spc="-15" dirty="0">
                <a:latin typeface="Times New Roman"/>
                <a:cs typeface="Times New Roman"/>
              </a:rPr>
              <a:t>th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of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th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ca</a:t>
            </a:r>
            <a:r>
              <a:rPr sz="2800" spc="-5" dirty="0">
                <a:latin typeface="Times New Roman"/>
                <a:cs typeface="Times New Roman"/>
              </a:rPr>
              <a:t>rr</a:t>
            </a:r>
            <a:r>
              <a:rPr sz="2800" spc="-15" dirty="0">
                <a:latin typeface="Times New Roman"/>
                <a:cs typeface="Times New Roman"/>
              </a:rPr>
              <a:t>y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d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l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y, </a:t>
            </a:r>
            <a:r>
              <a:rPr sz="2800" spc="-30" dirty="0">
                <a:latin typeface="Times New Roman"/>
                <a:cs typeface="Times New Roman"/>
              </a:rPr>
              <a:t>w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 u</a:t>
            </a:r>
            <a:r>
              <a:rPr sz="2800" spc="-15" dirty="0">
                <a:latin typeface="Times New Roman"/>
                <a:cs typeface="Times New Roman"/>
              </a:rPr>
              <a:t>se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Ca</a:t>
            </a:r>
            <a:r>
              <a:rPr sz="2800" spc="-5" dirty="0">
                <a:latin typeface="Times New Roman"/>
                <a:cs typeface="Times New Roman"/>
              </a:rPr>
              <a:t>rr</a:t>
            </a:r>
            <a:r>
              <a:rPr sz="2800" spc="-15" dirty="0">
                <a:latin typeface="Times New Roman"/>
                <a:cs typeface="Times New Roman"/>
              </a:rPr>
              <a:t>y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L</a:t>
            </a:r>
            <a:r>
              <a:rPr sz="2800" spc="-10" dirty="0">
                <a:latin typeface="Times New Roman"/>
                <a:cs typeface="Times New Roman"/>
              </a:rPr>
              <a:t>ook-</a:t>
            </a:r>
            <a:r>
              <a:rPr sz="2800" spc="-30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h</a:t>
            </a:r>
            <a:r>
              <a:rPr sz="2800" spc="-25" dirty="0">
                <a:latin typeface="Times New Roman"/>
                <a:cs typeface="Times New Roman"/>
              </a:rPr>
              <a:t>ea</a:t>
            </a:r>
            <a:r>
              <a:rPr sz="2800" spc="-15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dd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r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(</a:t>
            </a:r>
            <a:r>
              <a:rPr sz="2800" spc="-25" dirty="0">
                <a:latin typeface="Times New Roman"/>
                <a:cs typeface="Times New Roman"/>
              </a:rPr>
              <a:t>CLA</a:t>
            </a:r>
            <a:r>
              <a:rPr sz="2800" spc="-10" dirty="0">
                <a:latin typeface="Times New Roman"/>
                <a:cs typeface="Times New Roman"/>
              </a:rPr>
              <a:t>)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in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w</a:t>
            </a:r>
            <a:r>
              <a:rPr sz="2800" spc="-10" dirty="0">
                <a:latin typeface="Times New Roman"/>
                <a:cs typeface="Times New Roman"/>
              </a:rPr>
              <a:t>hi</a:t>
            </a:r>
            <a:r>
              <a:rPr sz="2800" spc="-25" dirty="0">
                <a:latin typeface="Times New Roman"/>
                <a:cs typeface="Times New Roman"/>
              </a:rPr>
              <a:t>c</a:t>
            </a:r>
            <a:r>
              <a:rPr sz="2800" spc="-15" dirty="0">
                <a:latin typeface="Times New Roman"/>
                <a:cs typeface="Times New Roman"/>
              </a:rPr>
              <a:t>h</a:t>
            </a:r>
            <a:r>
              <a:rPr sz="2800" spc="-10" dirty="0">
                <a:latin typeface="Times New Roman"/>
                <a:cs typeface="Times New Roman"/>
              </a:rPr>
              <a:t> th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25" dirty="0">
                <a:latin typeface="Times New Roman"/>
                <a:cs typeface="Times New Roman"/>
              </a:rPr>
              <a:t> ca</a:t>
            </a:r>
            <a:r>
              <a:rPr sz="2800" spc="-5" dirty="0">
                <a:latin typeface="Times New Roman"/>
                <a:cs typeface="Times New Roman"/>
              </a:rPr>
              <a:t>rr</a:t>
            </a:r>
            <a:r>
              <a:rPr sz="2800" spc="-10" dirty="0">
                <a:latin typeface="Times New Roman"/>
                <a:cs typeface="Times New Roman"/>
              </a:rPr>
              <a:t>i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ca</a:t>
            </a:r>
            <a:r>
              <a:rPr sz="2800" spc="-15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b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 g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n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t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15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in</a:t>
            </a:r>
            <a:r>
              <a:rPr sz="2800" spc="-10" dirty="0">
                <a:latin typeface="Times New Roman"/>
                <a:cs typeface="Times New Roman"/>
              </a:rPr>
              <a:t> p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ll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l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ts val="3570"/>
              </a:lnSpc>
              <a:spcBef>
                <a:spcPts val="100"/>
              </a:spcBef>
            </a:pPr>
            <a:r>
              <a:rPr sz="3000" spc="25" dirty="0">
                <a:solidFill>
                  <a:srgbClr val="990032"/>
                </a:solidFill>
                <a:latin typeface="Wingdings"/>
                <a:cs typeface="Wingdings"/>
              </a:rPr>
              <a:t></a:t>
            </a:r>
            <a:r>
              <a:rPr sz="3000" dirty="0">
                <a:latin typeface="Times New Roman"/>
                <a:cs typeface="Times New Roman"/>
              </a:rPr>
              <a:t>Fea</a:t>
            </a:r>
            <a:r>
              <a:rPr sz="3000" spc="-10" dirty="0">
                <a:latin typeface="Times New Roman"/>
                <a:cs typeface="Times New Roman"/>
              </a:rPr>
              <a:t>t</a:t>
            </a:r>
            <a:r>
              <a:rPr sz="3000" dirty="0">
                <a:latin typeface="Times New Roman"/>
                <a:cs typeface="Times New Roman"/>
              </a:rPr>
              <a:t>u</a:t>
            </a:r>
            <a:r>
              <a:rPr sz="3000" spc="-5" dirty="0">
                <a:latin typeface="Times New Roman"/>
                <a:cs typeface="Times New Roman"/>
              </a:rPr>
              <a:t>r</a:t>
            </a:r>
            <a:r>
              <a:rPr sz="3000" dirty="0">
                <a:latin typeface="Times New Roman"/>
                <a:cs typeface="Times New Roman"/>
              </a:rPr>
              <a:t>e</a:t>
            </a:r>
            <a:endParaRPr sz="3000">
              <a:latin typeface="Times New Roman"/>
              <a:cs typeface="Times New Roman"/>
            </a:endParaRPr>
          </a:p>
          <a:p>
            <a:pPr marL="757555" marR="350520" indent="-245745">
              <a:lnSpc>
                <a:spcPct val="78000"/>
              </a:lnSpc>
              <a:spcBef>
                <a:spcPts val="705"/>
              </a:spcBef>
            </a:pPr>
            <a:r>
              <a:rPr sz="2800" spc="-30" dirty="0">
                <a:solidFill>
                  <a:srgbClr val="990032"/>
                </a:solidFill>
                <a:latin typeface="Wingdings"/>
                <a:cs typeface="Wingdings"/>
              </a:rPr>
              <a:t></a:t>
            </a:r>
            <a:r>
              <a:rPr sz="2800" spc="-25" dirty="0">
                <a:latin typeface="Times New Roman"/>
                <a:cs typeface="Times New Roman"/>
              </a:rPr>
              <a:t>T</a:t>
            </a:r>
            <a:r>
              <a:rPr sz="2800" spc="-10" dirty="0">
                <a:latin typeface="Times New Roman"/>
                <a:cs typeface="Times New Roman"/>
              </a:rPr>
              <a:t>h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Ca</a:t>
            </a:r>
            <a:r>
              <a:rPr sz="2800" spc="-5" dirty="0">
                <a:latin typeface="Times New Roman"/>
                <a:cs typeface="Times New Roman"/>
              </a:rPr>
              <a:t>rr</a:t>
            </a:r>
            <a:r>
              <a:rPr sz="2800" spc="-15" dirty="0">
                <a:latin typeface="Times New Roman"/>
                <a:cs typeface="Times New Roman"/>
              </a:rPr>
              <a:t>y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of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eac</a:t>
            </a:r>
            <a:r>
              <a:rPr sz="2800" spc="-15" dirty="0">
                <a:latin typeface="Times New Roman"/>
                <a:cs typeface="Times New Roman"/>
              </a:rPr>
              <a:t>h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bit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is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g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n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t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15" dirty="0">
                <a:latin typeface="Times New Roman"/>
                <a:cs typeface="Times New Roman"/>
              </a:rPr>
              <a:t>d</a:t>
            </a:r>
            <a:r>
              <a:rPr sz="2800" spc="-10" dirty="0">
                <a:latin typeface="Times New Roman"/>
                <a:cs typeface="Times New Roman"/>
              </a:rPr>
              <a:t> fro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th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130BB6"/>
                </a:solidFill>
                <a:latin typeface="Times New Roman"/>
                <a:cs typeface="Times New Roman"/>
              </a:rPr>
              <a:t>prop</a:t>
            </a:r>
            <a:r>
              <a:rPr sz="2800" spc="-25" dirty="0">
                <a:solidFill>
                  <a:srgbClr val="130BB6"/>
                </a:solidFill>
                <a:latin typeface="Times New Roman"/>
                <a:cs typeface="Times New Roman"/>
              </a:rPr>
              <a:t>a</a:t>
            </a:r>
            <a:r>
              <a:rPr sz="2800" spc="-10" dirty="0">
                <a:solidFill>
                  <a:srgbClr val="130BB6"/>
                </a:solidFill>
                <a:latin typeface="Times New Roman"/>
                <a:cs typeface="Times New Roman"/>
              </a:rPr>
              <a:t>g</a:t>
            </a:r>
            <a:r>
              <a:rPr sz="2800" spc="-25" dirty="0">
                <a:solidFill>
                  <a:srgbClr val="130BB6"/>
                </a:solidFill>
                <a:latin typeface="Times New Roman"/>
                <a:cs typeface="Times New Roman"/>
              </a:rPr>
              <a:t>a</a:t>
            </a:r>
            <a:r>
              <a:rPr sz="2800" spc="-15" dirty="0">
                <a:solidFill>
                  <a:srgbClr val="130BB6"/>
                </a:solidFill>
                <a:latin typeface="Times New Roman"/>
                <a:cs typeface="Times New Roman"/>
              </a:rPr>
              <a:t>te</a:t>
            </a:r>
            <a:r>
              <a:rPr sz="2800" spc="-35" dirty="0">
                <a:solidFill>
                  <a:srgbClr val="130BB6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n</a:t>
            </a:r>
            <a:r>
              <a:rPr sz="2800" spc="-15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th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130BB6"/>
                </a:solidFill>
                <a:latin typeface="Times New Roman"/>
                <a:cs typeface="Times New Roman"/>
              </a:rPr>
              <a:t>g</a:t>
            </a:r>
            <a:r>
              <a:rPr sz="2800" spc="-25" dirty="0">
                <a:solidFill>
                  <a:srgbClr val="130BB6"/>
                </a:solidFill>
                <a:latin typeface="Times New Roman"/>
                <a:cs typeface="Times New Roman"/>
              </a:rPr>
              <a:t>e</a:t>
            </a:r>
            <a:r>
              <a:rPr sz="2800" spc="-10" dirty="0">
                <a:solidFill>
                  <a:srgbClr val="130BB6"/>
                </a:solidFill>
                <a:latin typeface="Times New Roman"/>
                <a:cs typeface="Times New Roman"/>
              </a:rPr>
              <a:t>n</a:t>
            </a:r>
            <a:r>
              <a:rPr sz="2800" spc="-25" dirty="0">
                <a:solidFill>
                  <a:srgbClr val="130BB6"/>
                </a:solidFill>
                <a:latin typeface="Times New Roman"/>
                <a:cs typeface="Times New Roman"/>
              </a:rPr>
              <a:t>e</a:t>
            </a:r>
            <a:r>
              <a:rPr sz="2800" spc="-5" dirty="0">
                <a:solidFill>
                  <a:srgbClr val="130BB6"/>
                </a:solidFill>
                <a:latin typeface="Times New Roman"/>
                <a:cs typeface="Times New Roman"/>
              </a:rPr>
              <a:t>r</a:t>
            </a:r>
            <a:r>
              <a:rPr sz="2800" spc="-25" dirty="0">
                <a:solidFill>
                  <a:srgbClr val="130BB6"/>
                </a:solidFill>
                <a:latin typeface="Times New Roman"/>
                <a:cs typeface="Times New Roman"/>
              </a:rPr>
              <a:t>a</a:t>
            </a:r>
            <a:r>
              <a:rPr sz="2800" spc="-15" dirty="0">
                <a:solidFill>
                  <a:srgbClr val="130BB6"/>
                </a:solidFill>
                <a:latin typeface="Times New Roman"/>
                <a:cs typeface="Times New Roman"/>
              </a:rPr>
              <a:t>te</a:t>
            </a:r>
            <a:r>
              <a:rPr sz="2800" spc="-25" dirty="0">
                <a:solidFill>
                  <a:srgbClr val="130BB6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130BB6"/>
                </a:solidFill>
                <a:latin typeface="Times New Roman"/>
                <a:cs typeface="Times New Roman"/>
              </a:rPr>
              <a:t>sign</a:t>
            </a:r>
            <a:r>
              <a:rPr sz="2800" spc="-25" dirty="0">
                <a:solidFill>
                  <a:srgbClr val="130BB6"/>
                </a:solidFill>
                <a:latin typeface="Times New Roman"/>
                <a:cs typeface="Times New Roman"/>
              </a:rPr>
              <a:t>a</a:t>
            </a:r>
            <a:r>
              <a:rPr sz="2800" spc="-10" dirty="0">
                <a:solidFill>
                  <a:srgbClr val="130BB6"/>
                </a:solidFill>
                <a:latin typeface="Times New Roman"/>
                <a:cs typeface="Times New Roman"/>
              </a:rPr>
              <a:t>ls</a:t>
            </a:r>
            <a:r>
              <a:rPr sz="2800" spc="-15" dirty="0">
                <a:solidFill>
                  <a:srgbClr val="130BB6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w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ll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th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130BB6"/>
                </a:solidFill>
                <a:latin typeface="Times New Roman"/>
                <a:cs typeface="Times New Roman"/>
              </a:rPr>
              <a:t>input</a:t>
            </a:r>
            <a:r>
              <a:rPr sz="2800" spc="-40" dirty="0">
                <a:solidFill>
                  <a:srgbClr val="130BB6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130BB6"/>
                </a:solidFill>
                <a:latin typeface="Times New Roman"/>
                <a:cs typeface="Times New Roman"/>
              </a:rPr>
              <a:t>ca</a:t>
            </a:r>
            <a:r>
              <a:rPr sz="2800" spc="-5" dirty="0">
                <a:solidFill>
                  <a:srgbClr val="130BB6"/>
                </a:solidFill>
                <a:latin typeface="Times New Roman"/>
                <a:cs typeface="Times New Roman"/>
              </a:rPr>
              <a:t>rr</a:t>
            </a:r>
            <a:r>
              <a:rPr sz="2800" spc="-15" dirty="0">
                <a:solidFill>
                  <a:srgbClr val="130BB6"/>
                </a:solidFill>
                <a:latin typeface="Times New Roman"/>
                <a:cs typeface="Times New Roman"/>
              </a:rPr>
              <a:t>y</a:t>
            </a:r>
            <a:endParaRPr sz="2800">
              <a:latin typeface="Times New Roman"/>
              <a:cs typeface="Times New Roman"/>
            </a:endParaRPr>
          </a:p>
          <a:p>
            <a:pPr marL="757555" marR="5080" indent="-245745">
              <a:lnSpc>
                <a:spcPct val="78200"/>
              </a:lnSpc>
              <a:spcBef>
                <a:spcPts val="660"/>
              </a:spcBef>
            </a:pPr>
            <a:r>
              <a:rPr sz="2800" spc="-30" dirty="0">
                <a:solidFill>
                  <a:srgbClr val="990032"/>
                </a:solidFill>
                <a:latin typeface="Wingdings"/>
                <a:cs typeface="Wingdings"/>
              </a:rPr>
              <a:t></a:t>
            </a:r>
            <a:r>
              <a:rPr sz="2800" spc="-25" dirty="0">
                <a:latin typeface="Times New Roman"/>
                <a:cs typeface="Times New Roman"/>
              </a:rPr>
              <a:t>T</a:t>
            </a:r>
            <a:r>
              <a:rPr sz="2800" spc="-10" dirty="0">
                <a:latin typeface="Times New Roman"/>
                <a:cs typeface="Times New Roman"/>
              </a:rPr>
              <a:t>h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 prop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g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15" dirty="0">
                <a:latin typeface="Times New Roman"/>
                <a:cs typeface="Times New Roman"/>
              </a:rPr>
              <a:t>te</a:t>
            </a:r>
            <a:r>
              <a:rPr sz="2800" spc="-25" dirty="0">
                <a:latin typeface="Times New Roman"/>
                <a:cs typeface="Times New Roman"/>
              </a:rPr>
              <a:t> a</a:t>
            </a:r>
            <a:r>
              <a:rPr sz="2800" spc="-10" dirty="0">
                <a:latin typeface="Times New Roman"/>
                <a:cs typeface="Times New Roman"/>
              </a:rPr>
              <a:t>n</a:t>
            </a:r>
            <a:r>
              <a:rPr sz="2800" spc="-15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th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g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n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15" dirty="0">
                <a:latin typeface="Times New Roman"/>
                <a:cs typeface="Times New Roman"/>
              </a:rPr>
              <a:t>te</a:t>
            </a:r>
            <a:r>
              <a:rPr sz="2800" spc="-10" dirty="0">
                <a:latin typeface="Times New Roman"/>
                <a:cs typeface="Times New Roman"/>
              </a:rPr>
              <a:t> sign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ls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 d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10" dirty="0">
                <a:latin typeface="Times New Roman"/>
                <a:cs typeface="Times New Roman"/>
              </a:rPr>
              <a:t>iv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15" dirty="0">
                <a:latin typeface="Times New Roman"/>
                <a:cs typeface="Times New Roman"/>
              </a:rPr>
              <a:t>d</a:t>
            </a:r>
            <a:r>
              <a:rPr sz="2800" spc="-10" dirty="0">
                <a:latin typeface="Times New Roman"/>
                <a:cs typeface="Times New Roman"/>
              </a:rPr>
              <a:t> fro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th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 op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n</a:t>
            </a:r>
            <a:r>
              <a:rPr sz="2800" spc="-15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A</a:t>
            </a:r>
            <a:r>
              <a:rPr sz="2775" spc="7" baseline="-21021" dirty="0">
                <a:latin typeface="Times New Roman"/>
                <a:cs typeface="Times New Roman"/>
              </a:rPr>
              <a:t>i</a:t>
            </a:r>
            <a:r>
              <a:rPr sz="2775" spc="337" baseline="-21021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n</a:t>
            </a:r>
            <a:r>
              <a:rPr sz="2800" spc="-15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B</a:t>
            </a:r>
            <a:r>
              <a:rPr sz="2775" spc="7" baseline="-21021" dirty="0">
                <a:latin typeface="Times New Roman"/>
                <a:cs typeface="Times New Roman"/>
              </a:rPr>
              <a:t>i</a:t>
            </a:r>
            <a:r>
              <a:rPr sz="2775" spc="337" baseline="-21021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b</a:t>
            </a:r>
            <a:r>
              <a:rPr sz="2800" spc="-15" dirty="0">
                <a:latin typeface="Times New Roman"/>
                <a:cs typeface="Times New Roman"/>
              </a:rPr>
              <a:t>y</a:t>
            </a:r>
            <a:endParaRPr sz="2800">
              <a:latin typeface="Times New Roman"/>
              <a:cs typeface="Times New Roman"/>
            </a:endParaRPr>
          </a:p>
          <a:p>
            <a:pPr marL="512445">
              <a:lnSpc>
                <a:spcPts val="3260"/>
              </a:lnSpc>
            </a:pPr>
            <a:r>
              <a:rPr sz="2800" spc="-30" dirty="0">
                <a:solidFill>
                  <a:srgbClr val="990032"/>
                </a:solidFill>
                <a:latin typeface="Wingdings"/>
                <a:cs typeface="Wingdings"/>
              </a:rPr>
              <a:t></a:t>
            </a:r>
            <a:r>
              <a:rPr sz="2800" spc="-30" dirty="0">
                <a:latin typeface="Times New Roman"/>
                <a:cs typeface="Times New Roman"/>
              </a:rPr>
              <a:t>G</a:t>
            </a:r>
            <a:r>
              <a:rPr sz="2775" baseline="-21021" dirty="0">
                <a:latin typeface="Times New Roman"/>
                <a:cs typeface="Times New Roman"/>
              </a:rPr>
              <a:t>i</a:t>
            </a:r>
            <a:r>
              <a:rPr sz="2800" spc="-25" dirty="0">
                <a:latin typeface="Times New Roman"/>
                <a:cs typeface="Times New Roman"/>
              </a:rPr>
              <a:t>=A</a:t>
            </a:r>
            <a:r>
              <a:rPr sz="2775" baseline="-21021" dirty="0">
                <a:latin typeface="Times New Roman"/>
                <a:cs typeface="Times New Roman"/>
              </a:rPr>
              <a:t>i</a:t>
            </a:r>
            <a:r>
              <a:rPr sz="2800" spc="-20" dirty="0">
                <a:latin typeface="Times New Roman"/>
                <a:cs typeface="Times New Roman"/>
              </a:rPr>
              <a:t>.B</a:t>
            </a:r>
            <a:r>
              <a:rPr sz="2775" spc="7" baseline="-21021" dirty="0">
                <a:latin typeface="Times New Roman"/>
                <a:cs typeface="Times New Roman"/>
              </a:rPr>
              <a:t>i</a:t>
            </a:r>
            <a:endParaRPr sz="2775" baseline="-21021">
              <a:latin typeface="Times New Roman"/>
              <a:cs typeface="Times New Roman"/>
            </a:endParaRPr>
          </a:p>
          <a:p>
            <a:pPr marL="512445">
              <a:lnSpc>
                <a:spcPts val="3329"/>
              </a:lnSpc>
            </a:pPr>
            <a:r>
              <a:rPr sz="2800" spc="-30" dirty="0">
                <a:solidFill>
                  <a:srgbClr val="990032"/>
                </a:solidFill>
                <a:latin typeface="Wingdings"/>
                <a:cs typeface="Wingdings"/>
              </a:rPr>
              <a:t></a:t>
            </a:r>
            <a:r>
              <a:rPr sz="2800" spc="-15" dirty="0">
                <a:latin typeface="Times New Roman"/>
                <a:cs typeface="Times New Roman"/>
              </a:rPr>
              <a:t>P</a:t>
            </a:r>
            <a:r>
              <a:rPr sz="2775" baseline="-21021" dirty="0">
                <a:latin typeface="Times New Roman"/>
                <a:cs typeface="Times New Roman"/>
              </a:rPr>
              <a:t>i</a:t>
            </a:r>
            <a:r>
              <a:rPr sz="2800" spc="-25" dirty="0">
                <a:latin typeface="Times New Roman"/>
                <a:cs typeface="Times New Roman"/>
              </a:rPr>
              <a:t>=A</a:t>
            </a:r>
            <a:r>
              <a:rPr sz="2775" baseline="-21021" dirty="0">
                <a:latin typeface="Times New Roman"/>
                <a:cs typeface="Times New Roman"/>
              </a:rPr>
              <a:t>i</a:t>
            </a:r>
            <a:r>
              <a:rPr sz="2800" spc="-25" dirty="0">
                <a:latin typeface="Times New Roman"/>
                <a:cs typeface="Times New Roman"/>
              </a:rPr>
              <a:t>+B</a:t>
            </a:r>
            <a:r>
              <a:rPr sz="2775" spc="7" baseline="-21021" dirty="0">
                <a:latin typeface="Times New Roman"/>
                <a:cs typeface="Times New Roman"/>
              </a:rPr>
              <a:t>i</a:t>
            </a:r>
            <a:endParaRPr sz="2775" baseline="-21021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Jin</a:t>
            </a:r>
            <a:r>
              <a:rPr spc="-5" dirty="0"/>
              <a:t>-</a:t>
            </a:r>
            <a:r>
              <a:rPr dirty="0"/>
              <a:t>Fu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i, EE,</a:t>
            </a:r>
            <a:r>
              <a:rPr spc="-15" dirty="0"/>
              <a:t> </a:t>
            </a:r>
            <a:r>
              <a:rPr spc="-5" dirty="0"/>
              <a:t>N</a:t>
            </a:r>
            <a:r>
              <a:rPr dirty="0"/>
              <a:t>CU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Ad</a:t>
            </a:r>
            <a:r>
              <a:rPr spc="-5" dirty="0"/>
              <a:t>v</a:t>
            </a:r>
            <a:r>
              <a:rPr dirty="0"/>
              <a:t>an</a:t>
            </a:r>
            <a:r>
              <a:rPr spc="-5" dirty="0"/>
              <a:t>ce</a:t>
            </a:r>
            <a:r>
              <a:rPr dirty="0"/>
              <a:t>d R</a:t>
            </a:r>
            <a:r>
              <a:rPr spc="-5" dirty="0"/>
              <a:t>e</a:t>
            </a:r>
            <a:r>
              <a:rPr dirty="0"/>
              <a:t>liable</a:t>
            </a:r>
            <a:r>
              <a:rPr spc="15" dirty="0"/>
              <a:t> </a:t>
            </a:r>
            <a:r>
              <a:rPr dirty="0"/>
              <a:t>S</a:t>
            </a:r>
            <a:r>
              <a:rPr spc="-5" dirty="0"/>
              <a:t>y</a:t>
            </a:r>
            <a:r>
              <a:rPr dirty="0"/>
              <a:t>st</a:t>
            </a:r>
            <a:r>
              <a:rPr spc="-5" dirty="0"/>
              <a:t>e</a:t>
            </a:r>
            <a:r>
              <a:rPr spc="10" dirty="0"/>
              <a:t>m</a:t>
            </a:r>
            <a:r>
              <a:rPr dirty="0"/>
              <a:t>s</a:t>
            </a:r>
            <a:r>
              <a:rPr spc="-15" dirty="0"/>
              <a:t> </a:t>
            </a:r>
            <a:r>
              <a:rPr spc="-5" dirty="0"/>
              <a:t>(</a:t>
            </a:r>
            <a:r>
              <a:rPr dirty="0"/>
              <a:t>ARES)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ab.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Datapath</a:t>
            </a:r>
            <a:r>
              <a:rPr spc="-25" dirty="0"/>
              <a:t> </a:t>
            </a:r>
            <a:r>
              <a:rPr dirty="0"/>
              <a:t>– 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C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arry 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L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ook-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Ah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ead 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A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dder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12017" y="3553957"/>
            <a:ext cx="4617720" cy="224154"/>
          </a:xfrm>
          <a:custGeom>
            <a:avLst/>
            <a:gdLst/>
            <a:ahLst/>
            <a:cxnLst/>
            <a:rect l="l" t="t" r="r" b="b"/>
            <a:pathLst>
              <a:path w="4617720" h="224154">
                <a:moveTo>
                  <a:pt x="4597904" y="9143"/>
                </a:moveTo>
                <a:lnTo>
                  <a:pt x="4597904" y="224027"/>
                </a:lnTo>
                <a:lnTo>
                  <a:pt x="4617716" y="224027"/>
                </a:lnTo>
                <a:lnTo>
                  <a:pt x="4617716" y="18287"/>
                </a:lnTo>
                <a:lnTo>
                  <a:pt x="4608572" y="18287"/>
                </a:lnTo>
                <a:lnTo>
                  <a:pt x="4597904" y="9143"/>
                </a:lnTo>
                <a:close/>
              </a:path>
              <a:path w="4617720" h="224154">
                <a:moveTo>
                  <a:pt x="4613144" y="0"/>
                </a:moveTo>
                <a:lnTo>
                  <a:pt x="0" y="0"/>
                </a:lnTo>
                <a:lnTo>
                  <a:pt x="0" y="18287"/>
                </a:lnTo>
                <a:lnTo>
                  <a:pt x="4597904" y="18287"/>
                </a:lnTo>
                <a:lnTo>
                  <a:pt x="4597904" y="9143"/>
                </a:lnTo>
                <a:lnTo>
                  <a:pt x="4617716" y="9143"/>
                </a:lnTo>
                <a:lnTo>
                  <a:pt x="4617716" y="3047"/>
                </a:lnTo>
                <a:lnTo>
                  <a:pt x="4613144" y="0"/>
                </a:lnTo>
                <a:close/>
              </a:path>
              <a:path w="4617720" h="224154">
                <a:moveTo>
                  <a:pt x="4617716" y="9143"/>
                </a:moveTo>
                <a:lnTo>
                  <a:pt x="4597904" y="9143"/>
                </a:lnTo>
                <a:lnTo>
                  <a:pt x="4608572" y="18287"/>
                </a:lnTo>
                <a:lnTo>
                  <a:pt x="4617716" y="18287"/>
                </a:lnTo>
                <a:lnTo>
                  <a:pt x="4617716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81933" y="3563101"/>
            <a:ext cx="0" cy="215265"/>
          </a:xfrm>
          <a:custGeom>
            <a:avLst/>
            <a:gdLst/>
            <a:ahLst/>
            <a:cxnLst/>
            <a:rect l="l" t="t" r="r" b="b"/>
            <a:pathLst>
              <a:path h="215264">
                <a:moveTo>
                  <a:pt x="0" y="0"/>
                </a:moveTo>
                <a:lnTo>
                  <a:pt x="0" y="214883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13382" y="3563101"/>
            <a:ext cx="0" cy="215265"/>
          </a:xfrm>
          <a:custGeom>
            <a:avLst/>
            <a:gdLst/>
            <a:ahLst/>
            <a:cxnLst/>
            <a:rect l="l" t="t" r="r" b="b"/>
            <a:pathLst>
              <a:path h="215264">
                <a:moveTo>
                  <a:pt x="0" y="0"/>
                </a:moveTo>
                <a:lnTo>
                  <a:pt x="0" y="214883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44831" y="3563101"/>
            <a:ext cx="0" cy="215265"/>
          </a:xfrm>
          <a:custGeom>
            <a:avLst/>
            <a:gdLst/>
            <a:ahLst/>
            <a:cxnLst/>
            <a:rect l="l" t="t" r="r" b="b"/>
            <a:pathLst>
              <a:path h="215264">
                <a:moveTo>
                  <a:pt x="0" y="0"/>
                </a:moveTo>
                <a:lnTo>
                  <a:pt x="0" y="214883"/>
                </a:lnTo>
              </a:path>
            </a:pathLst>
          </a:custGeom>
          <a:ln w="195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128407" y="1409907"/>
            <a:ext cx="4622800" cy="2345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361440" indent="2540">
              <a:lnSpc>
                <a:spcPct val="149400"/>
              </a:lnSpc>
            </a:pPr>
            <a:r>
              <a:rPr sz="1800" spc="-5" dirty="0">
                <a:solidFill>
                  <a:srgbClr val="231AF0"/>
                </a:solidFill>
                <a:latin typeface="Arial"/>
                <a:cs typeface="Arial"/>
              </a:rPr>
              <a:t>C</a:t>
            </a:r>
            <a:r>
              <a:rPr sz="1800" spc="-7" baseline="-20833" dirty="0">
                <a:solidFill>
                  <a:srgbClr val="231AF0"/>
                </a:solidFill>
                <a:latin typeface="Arial"/>
                <a:cs typeface="Arial"/>
              </a:rPr>
              <a:t>i+</a:t>
            </a:r>
            <a:r>
              <a:rPr sz="1800" baseline="-20833" dirty="0">
                <a:solidFill>
                  <a:srgbClr val="231AF0"/>
                </a:solidFill>
                <a:latin typeface="Arial"/>
                <a:cs typeface="Arial"/>
              </a:rPr>
              <a:t>1</a:t>
            </a:r>
            <a:r>
              <a:rPr sz="1800" dirty="0">
                <a:solidFill>
                  <a:srgbClr val="231AF0"/>
                </a:solidFill>
                <a:latin typeface="Arial"/>
                <a:cs typeface="Arial"/>
              </a:rPr>
              <a:t>=</a:t>
            </a:r>
            <a:r>
              <a:rPr sz="1800" spc="-5" dirty="0">
                <a:solidFill>
                  <a:srgbClr val="231AF0"/>
                </a:solidFill>
                <a:latin typeface="Arial"/>
                <a:cs typeface="Arial"/>
              </a:rPr>
              <a:t>A</a:t>
            </a:r>
            <a:r>
              <a:rPr sz="1800" spc="-7" baseline="-20833" dirty="0">
                <a:solidFill>
                  <a:srgbClr val="231AF0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231AF0"/>
                </a:solidFill>
                <a:latin typeface="Arial"/>
                <a:cs typeface="Arial"/>
              </a:rPr>
              <a:t>B</a:t>
            </a:r>
            <a:r>
              <a:rPr sz="1800" spc="-7" baseline="-20833" dirty="0">
                <a:solidFill>
                  <a:srgbClr val="231AF0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231AF0"/>
                </a:solidFill>
                <a:latin typeface="Arial"/>
                <a:cs typeface="Arial"/>
              </a:rPr>
              <a:t>+(</a:t>
            </a:r>
            <a:r>
              <a:rPr sz="1800" spc="-5" dirty="0">
                <a:solidFill>
                  <a:srgbClr val="231AF0"/>
                </a:solidFill>
                <a:latin typeface="Arial"/>
                <a:cs typeface="Arial"/>
              </a:rPr>
              <a:t>A</a:t>
            </a:r>
            <a:r>
              <a:rPr sz="1800" spc="-7" baseline="-20833" dirty="0">
                <a:solidFill>
                  <a:srgbClr val="231AF0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231AF0"/>
                </a:solidFill>
                <a:latin typeface="Arial"/>
                <a:cs typeface="Arial"/>
              </a:rPr>
              <a:t>+</a:t>
            </a:r>
            <a:r>
              <a:rPr sz="1800" spc="-5" dirty="0">
                <a:solidFill>
                  <a:srgbClr val="231AF0"/>
                </a:solidFill>
                <a:latin typeface="Arial"/>
                <a:cs typeface="Arial"/>
              </a:rPr>
              <a:t>B</a:t>
            </a:r>
            <a:r>
              <a:rPr sz="1800" spc="-7" baseline="-20833" dirty="0">
                <a:solidFill>
                  <a:srgbClr val="231AF0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231AF0"/>
                </a:solidFill>
                <a:latin typeface="Arial"/>
                <a:cs typeface="Arial"/>
              </a:rPr>
              <a:t>)</a:t>
            </a:r>
            <a:r>
              <a:rPr sz="1800" spc="-5" dirty="0">
                <a:solidFill>
                  <a:srgbClr val="231AF0"/>
                </a:solidFill>
                <a:latin typeface="Arial"/>
                <a:cs typeface="Arial"/>
              </a:rPr>
              <a:t>C</a:t>
            </a:r>
            <a:r>
              <a:rPr sz="1800" spc="-7" baseline="-20833" dirty="0">
                <a:solidFill>
                  <a:srgbClr val="231AF0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231AF0"/>
                </a:solidFill>
                <a:latin typeface="Arial"/>
                <a:cs typeface="Arial"/>
              </a:rPr>
              <a:t>=G</a:t>
            </a:r>
            <a:r>
              <a:rPr sz="1800" spc="-7" baseline="-20833" dirty="0">
                <a:solidFill>
                  <a:srgbClr val="231AF0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231AF0"/>
                </a:solidFill>
                <a:latin typeface="Arial"/>
                <a:cs typeface="Arial"/>
              </a:rPr>
              <a:t>+</a:t>
            </a:r>
            <a:r>
              <a:rPr sz="1800" spc="-5" dirty="0">
                <a:solidFill>
                  <a:srgbClr val="231AF0"/>
                </a:solidFill>
                <a:latin typeface="Arial"/>
                <a:cs typeface="Arial"/>
              </a:rPr>
              <a:t>P</a:t>
            </a:r>
            <a:r>
              <a:rPr sz="1800" spc="-22" baseline="-20833" dirty="0">
                <a:solidFill>
                  <a:srgbClr val="231AF0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231AF0"/>
                </a:solidFill>
                <a:latin typeface="Arial"/>
                <a:cs typeface="Arial"/>
              </a:rPr>
              <a:t>C</a:t>
            </a:r>
            <a:r>
              <a:rPr sz="1800" baseline="-20833" dirty="0">
                <a:solidFill>
                  <a:srgbClr val="231AF0"/>
                </a:solidFill>
                <a:latin typeface="Arial"/>
                <a:cs typeface="Arial"/>
              </a:rPr>
              <a:t>i </a:t>
            </a:r>
            <a:r>
              <a:rPr sz="1800" spc="-5" dirty="0">
                <a:latin typeface="Arial"/>
                <a:cs typeface="Arial"/>
              </a:rPr>
              <a:t>C</a:t>
            </a:r>
            <a:r>
              <a:rPr sz="1800" baseline="-20833" dirty="0">
                <a:latin typeface="Arial"/>
                <a:cs typeface="Arial"/>
              </a:rPr>
              <a:t>1</a:t>
            </a:r>
            <a:r>
              <a:rPr sz="1800" dirty="0">
                <a:latin typeface="Arial"/>
                <a:cs typeface="Arial"/>
              </a:rPr>
              <a:t>=G</a:t>
            </a:r>
            <a:r>
              <a:rPr sz="1800" baseline="-20833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+</a:t>
            </a:r>
            <a:r>
              <a:rPr sz="1800" spc="-5" dirty="0">
                <a:latin typeface="Arial"/>
                <a:cs typeface="Arial"/>
              </a:rPr>
              <a:t>P</a:t>
            </a:r>
            <a:r>
              <a:rPr sz="1800" baseline="-20833" dirty="0">
                <a:latin typeface="Arial"/>
                <a:cs typeface="Arial"/>
              </a:rPr>
              <a:t>0</a:t>
            </a:r>
            <a:r>
              <a:rPr sz="1800" spc="-5" dirty="0">
                <a:latin typeface="Arial"/>
                <a:cs typeface="Arial"/>
              </a:rPr>
              <a:t>C</a:t>
            </a:r>
            <a:r>
              <a:rPr sz="1800" baseline="-20833" dirty="0">
                <a:latin typeface="Arial"/>
                <a:cs typeface="Arial"/>
              </a:rPr>
              <a:t>0</a:t>
            </a:r>
            <a:endParaRPr sz="1800" baseline="-20833">
              <a:latin typeface="Arial"/>
              <a:cs typeface="Arial"/>
            </a:endParaRPr>
          </a:p>
          <a:p>
            <a:pPr marL="12700" marR="5080" indent="12065">
              <a:lnSpc>
                <a:spcPct val="131100"/>
              </a:lnSpc>
              <a:spcBef>
                <a:spcPts val="95"/>
              </a:spcBef>
            </a:pPr>
            <a:r>
              <a:rPr sz="1800" spc="-5" dirty="0">
                <a:latin typeface="Arial"/>
                <a:cs typeface="Arial"/>
              </a:rPr>
              <a:t>C</a:t>
            </a:r>
            <a:r>
              <a:rPr sz="1800" baseline="-20833" dirty="0">
                <a:latin typeface="Arial"/>
                <a:cs typeface="Arial"/>
              </a:rPr>
              <a:t>2</a:t>
            </a:r>
            <a:r>
              <a:rPr sz="1800" dirty="0">
                <a:latin typeface="Arial"/>
                <a:cs typeface="Arial"/>
              </a:rPr>
              <a:t>=G</a:t>
            </a:r>
            <a:r>
              <a:rPr sz="1800" baseline="-20833" dirty="0">
                <a:latin typeface="Arial"/>
                <a:cs typeface="Arial"/>
              </a:rPr>
              <a:t>1</a:t>
            </a:r>
            <a:r>
              <a:rPr sz="1800" dirty="0">
                <a:latin typeface="Arial"/>
                <a:cs typeface="Arial"/>
              </a:rPr>
              <a:t>+</a:t>
            </a:r>
            <a:r>
              <a:rPr sz="1800" spc="-5" dirty="0">
                <a:latin typeface="Arial"/>
                <a:cs typeface="Arial"/>
              </a:rPr>
              <a:t>P</a:t>
            </a:r>
            <a:r>
              <a:rPr sz="1800" baseline="-20833" dirty="0">
                <a:latin typeface="Arial"/>
                <a:cs typeface="Arial"/>
              </a:rPr>
              <a:t>1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spc="-15" baseline="-20833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+</a:t>
            </a:r>
            <a:r>
              <a:rPr sz="1800" spc="-5" dirty="0">
                <a:latin typeface="Arial"/>
                <a:cs typeface="Arial"/>
              </a:rPr>
              <a:t>P</a:t>
            </a:r>
            <a:r>
              <a:rPr sz="1800" spc="-15" baseline="-20833" dirty="0">
                <a:latin typeface="Arial"/>
                <a:cs typeface="Arial"/>
              </a:rPr>
              <a:t>1</a:t>
            </a:r>
            <a:r>
              <a:rPr sz="1800" spc="-5" dirty="0">
                <a:latin typeface="Arial"/>
                <a:cs typeface="Arial"/>
              </a:rPr>
              <a:t>P</a:t>
            </a:r>
            <a:r>
              <a:rPr sz="1800" spc="-15" baseline="-20833" dirty="0">
                <a:latin typeface="Arial"/>
                <a:cs typeface="Arial"/>
              </a:rPr>
              <a:t>0</a:t>
            </a:r>
            <a:r>
              <a:rPr sz="1800" spc="-5" dirty="0">
                <a:latin typeface="Arial"/>
                <a:cs typeface="Arial"/>
              </a:rPr>
              <a:t>C</a:t>
            </a:r>
            <a:r>
              <a:rPr sz="1800" baseline="-20833" dirty="0">
                <a:latin typeface="Arial"/>
                <a:cs typeface="Arial"/>
              </a:rPr>
              <a:t>0 </a:t>
            </a:r>
            <a:r>
              <a:rPr sz="1800" spc="-5" dirty="0">
                <a:latin typeface="Arial"/>
                <a:cs typeface="Arial"/>
              </a:rPr>
              <a:t>C</a:t>
            </a:r>
            <a:r>
              <a:rPr sz="1800" baseline="-20833" dirty="0">
                <a:latin typeface="Arial"/>
                <a:cs typeface="Arial"/>
              </a:rPr>
              <a:t>3</a:t>
            </a:r>
            <a:r>
              <a:rPr sz="1800" dirty="0">
                <a:latin typeface="Arial"/>
                <a:cs typeface="Arial"/>
              </a:rPr>
              <a:t>=G</a:t>
            </a:r>
            <a:r>
              <a:rPr sz="1800" baseline="-20833" dirty="0">
                <a:latin typeface="Arial"/>
                <a:cs typeface="Arial"/>
              </a:rPr>
              <a:t>2</a:t>
            </a:r>
            <a:r>
              <a:rPr sz="1800" dirty="0">
                <a:latin typeface="Arial"/>
                <a:cs typeface="Arial"/>
              </a:rPr>
              <a:t>+</a:t>
            </a:r>
            <a:r>
              <a:rPr sz="1800" spc="-5" dirty="0">
                <a:latin typeface="Arial"/>
                <a:cs typeface="Arial"/>
              </a:rPr>
              <a:t>P</a:t>
            </a:r>
            <a:r>
              <a:rPr sz="1800" baseline="-20833" dirty="0">
                <a:latin typeface="Arial"/>
                <a:cs typeface="Arial"/>
              </a:rPr>
              <a:t>2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spc="-15" baseline="-20833" dirty="0">
                <a:latin typeface="Arial"/>
                <a:cs typeface="Arial"/>
              </a:rPr>
              <a:t>1</a:t>
            </a:r>
            <a:r>
              <a:rPr sz="1800" dirty="0">
                <a:latin typeface="Arial"/>
                <a:cs typeface="Arial"/>
              </a:rPr>
              <a:t>+</a:t>
            </a:r>
            <a:r>
              <a:rPr sz="1800" spc="-5" dirty="0">
                <a:latin typeface="Arial"/>
                <a:cs typeface="Arial"/>
              </a:rPr>
              <a:t>P</a:t>
            </a:r>
            <a:r>
              <a:rPr sz="1800" spc="-15" baseline="-20833" dirty="0">
                <a:latin typeface="Arial"/>
                <a:cs typeface="Arial"/>
              </a:rPr>
              <a:t>2</a:t>
            </a:r>
            <a:r>
              <a:rPr sz="1800" spc="-5" dirty="0">
                <a:latin typeface="Arial"/>
                <a:cs typeface="Arial"/>
              </a:rPr>
              <a:t>P</a:t>
            </a:r>
            <a:r>
              <a:rPr sz="1800" spc="-15" baseline="-20833" dirty="0">
                <a:latin typeface="Arial"/>
                <a:cs typeface="Arial"/>
              </a:rPr>
              <a:t>1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15" baseline="-20833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+</a:t>
            </a:r>
            <a:r>
              <a:rPr sz="1800" spc="-5" dirty="0">
                <a:latin typeface="Arial"/>
                <a:cs typeface="Arial"/>
              </a:rPr>
              <a:t>P</a:t>
            </a:r>
            <a:r>
              <a:rPr sz="1800" spc="-15" baseline="-20833" dirty="0">
                <a:latin typeface="Arial"/>
                <a:cs typeface="Arial"/>
              </a:rPr>
              <a:t>2</a:t>
            </a:r>
            <a:r>
              <a:rPr sz="1800" spc="-5" dirty="0">
                <a:latin typeface="Arial"/>
                <a:cs typeface="Arial"/>
              </a:rPr>
              <a:t>P</a:t>
            </a:r>
            <a:r>
              <a:rPr sz="1800" spc="-15" baseline="-20833" dirty="0">
                <a:latin typeface="Arial"/>
                <a:cs typeface="Arial"/>
              </a:rPr>
              <a:t>1</a:t>
            </a:r>
            <a:r>
              <a:rPr sz="1800" spc="-5" dirty="0">
                <a:latin typeface="Arial"/>
                <a:cs typeface="Arial"/>
              </a:rPr>
              <a:t>P</a:t>
            </a:r>
            <a:r>
              <a:rPr sz="1800" spc="-15" baseline="-20833" dirty="0">
                <a:latin typeface="Arial"/>
                <a:cs typeface="Arial"/>
              </a:rPr>
              <a:t>0</a:t>
            </a:r>
            <a:r>
              <a:rPr sz="1800" spc="-5" dirty="0">
                <a:latin typeface="Arial"/>
                <a:cs typeface="Arial"/>
              </a:rPr>
              <a:t>C</a:t>
            </a:r>
            <a:r>
              <a:rPr sz="1800" baseline="-20833" dirty="0">
                <a:latin typeface="Arial"/>
                <a:cs typeface="Arial"/>
              </a:rPr>
              <a:t>0 </a:t>
            </a:r>
            <a:r>
              <a:rPr sz="1800" spc="-5" dirty="0">
                <a:latin typeface="Arial"/>
                <a:cs typeface="Arial"/>
              </a:rPr>
              <a:t>C</a:t>
            </a:r>
            <a:r>
              <a:rPr sz="1800" baseline="-20833" dirty="0">
                <a:latin typeface="Arial"/>
                <a:cs typeface="Arial"/>
              </a:rPr>
              <a:t>4</a:t>
            </a:r>
            <a:r>
              <a:rPr sz="1800" dirty="0">
                <a:latin typeface="Arial"/>
                <a:cs typeface="Arial"/>
              </a:rPr>
              <a:t>=G</a:t>
            </a:r>
            <a:r>
              <a:rPr sz="1800" baseline="-20833" dirty="0">
                <a:latin typeface="Arial"/>
                <a:cs typeface="Arial"/>
              </a:rPr>
              <a:t>3</a:t>
            </a:r>
            <a:r>
              <a:rPr sz="1800" dirty="0">
                <a:latin typeface="Arial"/>
                <a:cs typeface="Arial"/>
              </a:rPr>
              <a:t>+</a:t>
            </a:r>
            <a:r>
              <a:rPr sz="1800" spc="-5" dirty="0">
                <a:latin typeface="Arial"/>
                <a:cs typeface="Arial"/>
              </a:rPr>
              <a:t>P</a:t>
            </a:r>
            <a:r>
              <a:rPr sz="1800" baseline="-20833" dirty="0">
                <a:latin typeface="Arial"/>
                <a:cs typeface="Arial"/>
              </a:rPr>
              <a:t>3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spc="-15" baseline="-20833" dirty="0">
                <a:latin typeface="Arial"/>
                <a:cs typeface="Arial"/>
              </a:rPr>
              <a:t>2</a:t>
            </a:r>
            <a:r>
              <a:rPr sz="1800" dirty="0">
                <a:latin typeface="Arial"/>
                <a:cs typeface="Arial"/>
              </a:rPr>
              <a:t>+</a:t>
            </a:r>
            <a:r>
              <a:rPr sz="1800" spc="-5" dirty="0">
                <a:latin typeface="Arial"/>
                <a:cs typeface="Arial"/>
              </a:rPr>
              <a:t>P</a:t>
            </a:r>
            <a:r>
              <a:rPr sz="1800" spc="-15" baseline="-20833" dirty="0">
                <a:latin typeface="Arial"/>
                <a:cs typeface="Arial"/>
              </a:rPr>
              <a:t>3</a:t>
            </a:r>
            <a:r>
              <a:rPr sz="1800" spc="-5" dirty="0">
                <a:latin typeface="Arial"/>
                <a:cs typeface="Arial"/>
              </a:rPr>
              <a:t>P</a:t>
            </a:r>
            <a:r>
              <a:rPr sz="1800" spc="-15" baseline="-20833" dirty="0">
                <a:latin typeface="Arial"/>
                <a:cs typeface="Arial"/>
              </a:rPr>
              <a:t>2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15" baseline="-20833" dirty="0">
                <a:latin typeface="Arial"/>
                <a:cs typeface="Arial"/>
              </a:rPr>
              <a:t>1</a:t>
            </a:r>
            <a:r>
              <a:rPr sz="1800" dirty="0">
                <a:latin typeface="Arial"/>
                <a:cs typeface="Arial"/>
              </a:rPr>
              <a:t>+</a:t>
            </a:r>
            <a:r>
              <a:rPr sz="1800" spc="-5" dirty="0">
                <a:latin typeface="Arial"/>
                <a:cs typeface="Arial"/>
              </a:rPr>
              <a:t>P</a:t>
            </a:r>
            <a:r>
              <a:rPr sz="1800" spc="-15" baseline="-20833" dirty="0">
                <a:latin typeface="Arial"/>
                <a:cs typeface="Arial"/>
              </a:rPr>
              <a:t>3</a:t>
            </a:r>
            <a:r>
              <a:rPr sz="1800" spc="-5" dirty="0">
                <a:latin typeface="Arial"/>
                <a:cs typeface="Arial"/>
              </a:rPr>
              <a:t>P</a:t>
            </a:r>
            <a:r>
              <a:rPr sz="1800" spc="-15" baseline="-20833" dirty="0">
                <a:latin typeface="Arial"/>
                <a:cs typeface="Arial"/>
              </a:rPr>
              <a:t>2</a:t>
            </a:r>
            <a:r>
              <a:rPr sz="1800" spc="-5" dirty="0">
                <a:latin typeface="Arial"/>
                <a:cs typeface="Arial"/>
              </a:rPr>
              <a:t>P</a:t>
            </a:r>
            <a:r>
              <a:rPr sz="1800" spc="-15" baseline="-20833" dirty="0">
                <a:latin typeface="Arial"/>
                <a:cs typeface="Arial"/>
              </a:rPr>
              <a:t>1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15" baseline="-20833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+</a:t>
            </a:r>
            <a:r>
              <a:rPr sz="1800" spc="-5" dirty="0">
                <a:latin typeface="Arial"/>
                <a:cs typeface="Arial"/>
              </a:rPr>
              <a:t>P</a:t>
            </a:r>
            <a:r>
              <a:rPr sz="1800" spc="-15" baseline="-20833" dirty="0">
                <a:latin typeface="Arial"/>
                <a:cs typeface="Arial"/>
              </a:rPr>
              <a:t>3</a:t>
            </a:r>
            <a:r>
              <a:rPr sz="1800" spc="-5" dirty="0">
                <a:latin typeface="Arial"/>
                <a:cs typeface="Arial"/>
              </a:rPr>
              <a:t>P</a:t>
            </a:r>
            <a:r>
              <a:rPr sz="1800" spc="-15" baseline="-20833" dirty="0">
                <a:latin typeface="Arial"/>
                <a:cs typeface="Arial"/>
              </a:rPr>
              <a:t>2</a:t>
            </a:r>
            <a:r>
              <a:rPr sz="1800" spc="-5" dirty="0">
                <a:latin typeface="Arial"/>
                <a:cs typeface="Arial"/>
              </a:rPr>
              <a:t>P</a:t>
            </a:r>
            <a:r>
              <a:rPr sz="1800" spc="-15" baseline="-20833" dirty="0">
                <a:latin typeface="Arial"/>
                <a:cs typeface="Arial"/>
              </a:rPr>
              <a:t>1</a:t>
            </a:r>
            <a:r>
              <a:rPr sz="1800" spc="-5" dirty="0">
                <a:latin typeface="Arial"/>
                <a:cs typeface="Arial"/>
              </a:rPr>
              <a:t>P</a:t>
            </a:r>
            <a:r>
              <a:rPr sz="1800" baseline="-20833" dirty="0">
                <a:latin typeface="Arial"/>
                <a:cs typeface="Arial"/>
              </a:rPr>
              <a:t>0</a:t>
            </a:r>
            <a:r>
              <a:rPr sz="1800" spc="-5" dirty="0">
                <a:latin typeface="Arial"/>
                <a:cs typeface="Arial"/>
              </a:rPr>
              <a:t>C</a:t>
            </a:r>
            <a:r>
              <a:rPr sz="1800" baseline="-20833" dirty="0">
                <a:latin typeface="Arial"/>
                <a:cs typeface="Arial"/>
              </a:rPr>
              <a:t>0</a:t>
            </a:r>
            <a:endParaRPr sz="1800" baseline="-20833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1"/>
              </a:spcBef>
            </a:pPr>
            <a:endParaRPr sz="2100">
              <a:latin typeface="Times New Roman"/>
              <a:cs typeface="Times New Roman"/>
            </a:endParaRPr>
          </a:p>
          <a:p>
            <a:pPr marL="228600">
              <a:lnSpc>
                <a:spcPct val="100000"/>
              </a:lnSpc>
            </a:pPr>
            <a:r>
              <a:rPr sz="1600" spc="-20" dirty="0">
                <a:latin typeface="Arial"/>
                <a:cs typeface="Arial"/>
              </a:rPr>
              <a:t>C</a:t>
            </a:r>
            <a:r>
              <a:rPr sz="1575" spc="7" baseline="-21164" dirty="0">
                <a:latin typeface="Arial"/>
                <a:cs typeface="Arial"/>
              </a:rPr>
              <a:t>0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98685" y="6731503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0" y="0"/>
                </a:moveTo>
                <a:lnTo>
                  <a:pt x="8496299" y="0"/>
                </a:lnTo>
              </a:path>
            </a:pathLst>
          </a:custGeom>
          <a:ln w="4317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35689" y="3777991"/>
            <a:ext cx="5769860" cy="26654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486292" y="4572697"/>
            <a:ext cx="55435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20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L</a:t>
            </a:r>
            <a:r>
              <a:rPr sz="1600" spc="-25" dirty="0">
                <a:latin typeface="Arial"/>
                <a:cs typeface="Arial"/>
              </a:rPr>
              <a:t>G</a:t>
            </a:r>
            <a:r>
              <a:rPr sz="1600" spc="-10" dirty="0"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Jin</a:t>
            </a:r>
            <a:r>
              <a:rPr spc="-5" dirty="0"/>
              <a:t>-</a:t>
            </a:r>
            <a:r>
              <a:rPr dirty="0"/>
              <a:t>Fu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i, EE,</a:t>
            </a:r>
            <a:r>
              <a:rPr spc="-15" dirty="0"/>
              <a:t> </a:t>
            </a:r>
            <a:r>
              <a:rPr spc="-5" dirty="0"/>
              <a:t>N</a:t>
            </a:r>
            <a:r>
              <a:rPr dirty="0"/>
              <a:t>CU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34" name="object 3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Ad</a:t>
            </a:r>
            <a:r>
              <a:rPr spc="-5" dirty="0"/>
              <a:t>v</a:t>
            </a:r>
            <a:r>
              <a:rPr dirty="0"/>
              <a:t>an</a:t>
            </a:r>
            <a:r>
              <a:rPr spc="-5" dirty="0"/>
              <a:t>ce</a:t>
            </a:r>
            <a:r>
              <a:rPr dirty="0"/>
              <a:t>d R</a:t>
            </a:r>
            <a:r>
              <a:rPr spc="-5" dirty="0"/>
              <a:t>e</a:t>
            </a:r>
            <a:r>
              <a:rPr dirty="0"/>
              <a:t>liable</a:t>
            </a:r>
            <a:r>
              <a:rPr spc="15" dirty="0"/>
              <a:t> </a:t>
            </a:r>
            <a:r>
              <a:rPr dirty="0"/>
              <a:t>S</a:t>
            </a:r>
            <a:r>
              <a:rPr spc="-5" dirty="0"/>
              <a:t>y</a:t>
            </a:r>
            <a:r>
              <a:rPr dirty="0"/>
              <a:t>st</a:t>
            </a:r>
            <a:r>
              <a:rPr spc="-5" dirty="0"/>
              <a:t>e</a:t>
            </a:r>
            <a:r>
              <a:rPr spc="10" dirty="0"/>
              <a:t>m</a:t>
            </a:r>
            <a:r>
              <a:rPr dirty="0"/>
              <a:t>s</a:t>
            </a:r>
            <a:r>
              <a:rPr spc="-15" dirty="0"/>
              <a:t> </a:t>
            </a:r>
            <a:r>
              <a:rPr spc="-5" dirty="0"/>
              <a:t>(</a:t>
            </a:r>
            <a:r>
              <a:rPr dirty="0"/>
              <a:t>ARES)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ab.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854846" y="4572697"/>
            <a:ext cx="55435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20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L</a:t>
            </a:r>
            <a:r>
              <a:rPr sz="1600" spc="-25" dirty="0">
                <a:latin typeface="Arial"/>
                <a:cs typeface="Arial"/>
              </a:rPr>
              <a:t>G</a:t>
            </a:r>
            <a:r>
              <a:rPr sz="1600" spc="-10" dirty="0"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23400" y="4572697"/>
            <a:ext cx="55435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20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L</a:t>
            </a:r>
            <a:r>
              <a:rPr sz="1600" spc="-25" dirty="0">
                <a:latin typeface="Arial"/>
                <a:cs typeface="Arial"/>
              </a:rPr>
              <a:t>G</a:t>
            </a:r>
            <a:r>
              <a:rPr sz="1600" spc="-10" dirty="0"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591954" y="4572697"/>
            <a:ext cx="55435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20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L</a:t>
            </a:r>
            <a:r>
              <a:rPr sz="1600" spc="-25" dirty="0">
                <a:latin typeface="Arial"/>
                <a:cs typeface="Arial"/>
              </a:rPr>
              <a:t>G</a:t>
            </a:r>
            <a:r>
              <a:rPr sz="1600" spc="-10" dirty="0"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47252" y="5723318"/>
            <a:ext cx="43116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S</a:t>
            </a:r>
            <a:r>
              <a:rPr sz="1600" spc="-25" dirty="0">
                <a:latin typeface="Arial"/>
                <a:cs typeface="Arial"/>
              </a:rPr>
              <a:t>G</a:t>
            </a:r>
            <a:r>
              <a:rPr sz="1600" spc="-10" dirty="0"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15805" y="5724842"/>
            <a:ext cx="43116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S</a:t>
            </a:r>
            <a:r>
              <a:rPr sz="1600" spc="-25" dirty="0">
                <a:latin typeface="Arial"/>
                <a:cs typeface="Arial"/>
              </a:rPr>
              <a:t>G</a:t>
            </a:r>
            <a:r>
              <a:rPr sz="1600" spc="-10" dirty="0"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84358" y="5724842"/>
            <a:ext cx="43116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S</a:t>
            </a:r>
            <a:r>
              <a:rPr sz="1600" spc="-25" dirty="0">
                <a:latin typeface="Arial"/>
                <a:cs typeface="Arial"/>
              </a:rPr>
              <a:t>G</a:t>
            </a:r>
            <a:r>
              <a:rPr sz="1600" spc="-10" dirty="0"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652911" y="5724842"/>
            <a:ext cx="43116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S</a:t>
            </a:r>
            <a:r>
              <a:rPr sz="1600" spc="-25" dirty="0">
                <a:latin typeface="Arial"/>
                <a:cs typeface="Arial"/>
              </a:rPr>
              <a:t>G</a:t>
            </a:r>
            <a:r>
              <a:rPr sz="1600" spc="-10" dirty="0"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46312" y="6470074"/>
            <a:ext cx="236854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S</a:t>
            </a:r>
            <a:r>
              <a:rPr sz="1575" spc="7" baseline="-21164" dirty="0">
                <a:latin typeface="Arial"/>
                <a:cs typeface="Arial"/>
              </a:rPr>
              <a:t>0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014865" y="6470074"/>
            <a:ext cx="236854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S</a:t>
            </a:r>
            <a:r>
              <a:rPr sz="1575" spc="7" baseline="-21164" dirty="0">
                <a:latin typeface="Arial"/>
                <a:cs typeface="Arial"/>
              </a:rPr>
              <a:t>1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81894" y="6470074"/>
            <a:ext cx="236854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S</a:t>
            </a:r>
            <a:r>
              <a:rPr sz="1575" spc="7" baseline="-21164" dirty="0">
                <a:latin typeface="Arial"/>
                <a:cs typeface="Arial"/>
              </a:rPr>
              <a:t>2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750447" y="6470074"/>
            <a:ext cx="236854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S</a:t>
            </a:r>
            <a:r>
              <a:rPr sz="1575" spc="7" baseline="-21164" dirty="0">
                <a:latin typeface="Arial"/>
                <a:cs typeface="Arial"/>
              </a:rPr>
              <a:t>3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504325" y="5221921"/>
            <a:ext cx="247650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20" dirty="0">
                <a:latin typeface="Arial"/>
                <a:cs typeface="Arial"/>
              </a:rPr>
              <a:t>C</a:t>
            </a:r>
            <a:r>
              <a:rPr sz="1575" spc="7" baseline="-21164" dirty="0">
                <a:latin typeface="Arial"/>
                <a:cs typeface="Arial"/>
              </a:rPr>
              <a:t>1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872878" y="5221921"/>
            <a:ext cx="247650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20" dirty="0">
                <a:latin typeface="Arial"/>
                <a:cs typeface="Arial"/>
              </a:rPr>
              <a:t>C</a:t>
            </a:r>
            <a:r>
              <a:rPr sz="1575" spc="7" baseline="-21164" dirty="0">
                <a:latin typeface="Arial"/>
                <a:cs typeface="Arial"/>
              </a:rPr>
              <a:t>2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239907" y="5221921"/>
            <a:ext cx="247650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20" dirty="0">
                <a:latin typeface="Arial"/>
                <a:cs typeface="Arial"/>
              </a:rPr>
              <a:t>C</a:t>
            </a:r>
            <a:r>
              <a:rPr sz="1575" spc="7" baseline="-21164" dirty="0">
                <a:latin typeface="Arial"/>
                <a:cs typeface="Arial"/>
              </a:rPr>
              <a:t>3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608460" y="5221921"/>
            <a:ext cx="247650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20" dirty="0">
                <a:latin typeface="Arial"/>
                <a:cs typeface="Arial"/>
              </a:rPr>
              <a:t>C</a:t>
            </a:r>
            <a:r>
              <a:rPr sz="1575" spc="7" baseline="-21164" dirty="0">
                <a:latin typeface="Arial"/>
                <a:cs typeface="Arial"/>
              </a:rPr>
              <a:t>4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429904" y="3780216"/>
            <a:ext cx="678815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33070" algn="l"/>
              </a:tabLst>
            </a:pPr>
            <a:r>
              <a:rPr sz="1600" spc="-15" dirty="0">
                <a:latin typeface="Arial"/>
                <a:cs typeface="Arial"/>
              </a:rPr>
              <a:t>P</a:t>
            </a:r>
            <a:r>
              <a:rPr sz="1575" spc="7" baseline="-21164" dirty="0">
                <a:latin typeface="Arial"/>
                <a:cs typeface="Arial"/>
              </a:rPr>
              <a:t>0	</a:t>
            </a:r>
            <a:r>
              <a:rPr sz="1600" spc="-25" dirty="0">
                <a:latin typeface="Arial"/>
                <a:cs typeface="Arial"/>
              </a:rPr>
              <a:t>G</a:t>
            </a:r>
            <a:r>
              <a:rPr sz="1575" spc="7" baseline="-21164" dirty="0">
                <a:latin typeface="Arial"/>
                <a:cs typeface="Arial"/>
              </a:rPr>
              <a:t>0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588145" y="3780216"/>
            <a:ext cx="1184910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40080" algn="l"/>
              </a:tabLst>
            </a:pPr>
            <a:r>
              <a:rPr sz="1600" spc="-15" dirty="0">
                <a:latin typeface="Arial"/>
                <a:cs typeface="Arial"/>
              </a:rPr>
              <a:t>P</a:t>
            </a:r>
            <a:r>
              <a:rPr sz="1575" spc="-7" baseline="-21164" dirty="0">
                <a:latin typeface="Arial"/>
                <a:cs typeface="Arial"/>
              </a:rPr>
              <a:t>0</a:t>
            </a:r>
            <a:r>
              <a:rPr sz="1600" spc="-15" dirty="0">
                <a:latin typeface="Arial"/>
                <a:cs typeface="Arial"/>
              </a:rPr>
              <a:t>-P</a:t>
            </a:r>
            <a:r>
              <a:rPr sz="1575" spc="7" baseline="-21164" dirty="0">
                <a:latin typeface="Arial"/>
                <a:cs typeface="Arial"/>
              </a:rPr>
              <a:t>1</a:t>
            </a:r>
            <a:r>
              <a:rPr sz="1575" baseline="-21164" dirty="0">
                <a:latin typeface="Arial"/>
                <a:cs typeface="Arial"/>
              </a:rPr>
              <a:t>	</a:t>
            </a:r>
            <a:r>
              <a:rPr sz="1600" spc="-25" dirty="0">
                <a:latin typeface="Arial"/>
                <a:cs typeface="Arial"/>
              </a:rPr>
              <a:t>G</a:t>
            </a:r>
            <a:r>
              <a:rPr sz="1575" spc="-7" baseline="-21164" dirty="0">
                <a:latin typeface="Arial"/>
                <a:cs typeface="Arial"/>
              </a:rPr>
              <a:t>0</a:t>
            </a:r>
            <a:r>
              <a:rPr sz="1600" spc="-15" dirty="0">
                <a:latin typeface="Arial"/>
                <a:cs typeface="Arial"/>
              </a:rPr>
              <a:t>-</a:t>
            </a:r>
            <a:r>
              <a:rPr sz="1600" spc="-25" dirty="0">
                <a:latin typeface="Arial"/>
                <a:cs typeface="Arial"/>
              </a:rPr>
              <a:t>G</a:t>
            </a:r>
            <a:r>
              <a:rPr sz="1575" spc="7" baseline="-21164" dirty="0">
                <a:latin typeface="Arial"/>
                <a:cs typeface="Arial"/>
              </a:rPr>
              <a:t>1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028326" y="3780216"/>
            <a:ext cx="1075055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P</a:t>
            </a:r>
            <a:r>
              <a:rPr sz="1575" spc="-7" baseline="-21164" dirty="0">
                <a:latin typeface="Arial"/>
                <a:cs typeface="Arial"/>
              </a:rPr>
              <a:t>0</a:t>
            </a:r>
            <a:r>
              <a:rPr sz="1600" spc="-15" dirty="0">
                <a:latin typeface="Arial"/>
                <a:cs typeface="Arial"/>
              </a:rPr>
              <a:t>-P</a:t>
            </a:r>
            <a:r>
              <a:rPr sz="1575" spc="7" baseline="-21164" dirty="0">
                <a:latin typeface="Arial"/>
                <a:cs typeface="Arial"/>
              </a:rPr>
              <a:t>2</a:t>
            </a:r>
            <a:r>
              <a:rPr sz="1575" spc="-89" baseline="-21164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G</a:t>
            </a:r>
            <a:r>
              <a:rPr sz="1575" spc="-7" baseline="-21164" dirty="0">
                <a:latin typeface="Arial"/>
                <a:cs typeface="Arial"/>
              </a:rPr>
              <a:t>0</a:t>
            </a:r>
            <a:r>
              <a:rPr sz="1600" spc="-15" dirty="0">
                <a:latin typeface="Arial"/>
                <a:cs typeface="Arial"/>
              </a:rPr>
              <a:t>-</a:t>
            </a:r>
            <a:r>
              <a:rPr sz="1600" spc="-25" dirty="0">
                <a:latin typeface="Arial"/>
                <a:cs typeface="Arial"/>
              </a:rPr>
              <a:t>G</a:t>
            </a:r>
            <a:r>
              <a:rPr sz="1575" spc="7" baseline="-21164" dirty="0">
                <a:latin typeface="Arial"/>
                <a:cs typeface="Arial"/>
              </a:rPr>
              <a:t>2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323727" y="3780216"/>
            <a:ext cx="514350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P</a:t>
            </a:r>
            <a:r>
              <a:rPr sz="1575" spc="-7" baseline="-21164" dirty="0">
                <a:latin typeface="Arial"/>
                <a:cs typeface="Arial"/>
              </a:rPr>
              <a:t>0</a:t>
            </a:r>
            <a:r>
              <a:rPr sz="1600" spc="-15" dirty="0">
                <a:latin typeface="Arial"/>
                <a:cs typeface="Arial"/>
              </a:rPr>
              <a:t>-P</a:t>
            </a:r>
            <a:r>
              <a:rPr sz="1575" spc="7" baseline="-21164" dirty="0">
                <a:latin typeface="Arial"/>
                <a:cs typeface="Arial"/>
              </a:rPr>
              <a:t>3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988192" y="3780216"/>
            <a:ext cx="556895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25" dirty="0">
                <a:latin typeface="Arial"/>
                <a:cs typeface="Arial"/>
              </a:rPr>
              <a:t>G</a:t>
            </a:r>
            <a:r>
              <a:rPr sz="1575" spc="-7" baseline="-21164" dirty="0">
                <a:latin typeface="Arial"/>
                <a:cs typeface="Arial"/>
              </a:rPr>
              <a:t>0</a:t>
            </a:r>
            <a:r>
              <a:rPr sz="1600" spc="-15" dirty="0">
                <a:latin typeface="Arial"/>
                <a:cs typeface="Arial"/>
              </a:rPr>
              <a:t>-</a:t>
            </a:r>
            <a:r>
              <a:rPr sz="1600" spc="-25" dirty="0">
                <a:latin typeface="Arial"/>
                <a:cs typeface="Arial"/>
              </a:rPr>
              <a:t>G</a:t>
            </a:r>
            <a:r>
              <a:rPr sz="1575" spc="7" baseline="-21164" dirty="0">
                <a:latin typeface="Arial"/>
                <a:cs typeface="Arial"/>
              </a:rPr>
              <a:t>3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11186" y="4506678"/>
            <a:ext cx="9753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CC0000"/>
                </a:solidFill>
                <a:latin typeface="Arial"/>
                <a:cs typeface="Arial"/>
              </a:rPr>
              <a:t>4</a:t>
            </a:r>
            <a:r>
              <a:rPr sz="1800" dirty="0">
                <a:solidFill>
                  <a:srgbClr val="CC0000"/>
                </a:solidFill>
                <a:latin typeface="Arial"/>
                <a:cs typeface="Arial"/>
              </a:rPr>
              <a:t>-</a:t>
            </a:r>
            <a:r>
              <a:rPr sz="1800" spc="-5" dirty="0">
                <a:solidFill>
                  <a:srgbClr val="CC0000"/>
                </a:solidFill>
                <a:latin typeface="Arial"/>
                <a:cs typeface="Arial"/>
              </a:rPr>
              <a:t>bi</a:t>
            </a:r>
            <a:r>
              <a:rPr sz="1800" dirty="0">
                <a:solidFill>
                  <a:srgbClr val="CC0000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CC0000"/>
                </a:solidFill>
                <a:latin typeface="Arial"/>
                <a:cs typeface="Arial"/>
              </a:rPr>
              <a:t> CL</a:t>
            </a:r>
            <a:r>
              <a:rPr sz="1800" dirty="0">
                <a:solidFill>
                  <a:srgbClr val="CC0000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Datapath</a:t>
            </a:r>
            <a:r>
              <a:rPr spc="-25" dirty="0"/>
              <a:t> </a:t>
            </a:r>
            <a:r>
              <a:rPr dirty="0"/>
              <a:t>– 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C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arry 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L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ook-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Ah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ead 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A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dder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29703" y="1553163"/>
            <a:ext cx="6223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231AF0"/>
                </a:solidFill>
                <a:latin typeface="Arial"/>
                <a:cs typeface="Arial"/>
              </a:rPr>
              <a:t>CL</a:t>
            </a:r>
            <a:r>
              <a:rPr sz="1800" dirty="0">
                <a:solidFill>
                  <a:srgbClr val="231AF0"/>
                </a:solidFill>
                <a:latin typeface="Arial"/>
                <a:cs typeface="Arial"/>
              </a:rPr>
              <a:t>G1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38706" y="1823582"/>
            <a:ext cx="2457322" cy="19672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28427" y="2706832"/>
            <a:ext cx="274955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C</a:t>
            </a:r>
            <a:r>
              <a:rPr sz="1800" baseline="-20833" dirty="0">
                <a:latin typeface="Arial"/>
                <a:cs typeface="Arial"/>
              </a:rPr>
              <a:t>1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21216" y="2057607"/>
            <a:ext cx="274955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C</a:t>
            </a:r>
            <a:r>
              <a:rPr sz="1800" baseline="-20833" dirty="0">
                <a:latin typeface="Arial"/>
                <a:cs typeface="Arial"/>
              </a:rPr>
              <a:t>0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91320" y="2490424"/>
            <a:ext cx="497840" cy="115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208279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G</a:t>
            </a:r>
            <a:r>
              <a:rPr sz="1800" baseline="-20833" dirty="0">
                <a:latin typeface="Arial"/>
                <a:cs typeface="Arial"/>
              </a:rPr>
              <a:t>0</a:t>
            </a:r>
            <a:endParaRPr sz="1800" baseline="-20833">
              <a:latin typeface="Arial"/>
              <a:cs typeface="Arial"/>
            </a:endParaRPr>
          </a:p>
          <a:p>
            <a:pPr marL="18415" marR="227329" indent="-6350">
              <a:lnSpc>
                <a:spcPct val="131700"/>
              </a:lnSpc>
              <a:spcBef>
                <a:spcPts val="1115"/>
              </a:spcBef>
            </a:pPr>
            <a:r>
              <a:rPr sz="1800" spc="-5" dirty="0">
                <a:latin typeface="Arial"/>
                <a:cs typeface="Arial"/>
              </a:rPr>
              <a:t>C</a:t>
            </a:r>
            <a:r>
              <a:rPr sz="1800" baseline="-20833" dirty="0">
                <a:latin typeface="Arial"/>
                <a:cs typeface="Arial"/>
              </a:rPr>
              <a:t>0 </a:t>
            </a:r>
            <a:r>
              <a:rPr sz="1800" spc="-5" dirty="0">
                <a:latin typeface="Arial"/>
                <a:cs typeface="Arial"/>
              </a:rPr>
              <a:t>P</a:t>
            </a:r>
            <a:r>
              <a:rPr sz="1800" baseline="-20833" dirty="0">
                <a:latin typeface="Arial"/>
                <a:cs typeface="Arial"/>
              </a:rPr>
              <a:t>0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68662" y="3209752"/>
            <a:ext cx="288925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G</a:t>
            </a:r>
            <a:r>
              <a:rPr sz="1800" baseline="-20833" dirty="0">
                <a:latin typeface="Arial"/>
                <a:cs typeface="Arial"/>
              </a:rPr>
              <a:t>0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54006" y="2057607"/>
            <a:ext cx="262890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P</a:t>
            </a:r>
            <a:r>
              <a:rPr sz="1800" baseline="-20833" dirty="0">
                <a:latin typeface="Arial"/>
                <a:cs typeface="Arial"/>
              </a:rPr>
              <a:t>0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98685" y="6731503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0" y="0"/>
                </a:moveTo>
                <a:lnTo>
                  <a:pt x="8496299" y="0"/>
                </a:lnTo>
              </a:path>
            </a:pathLst>
          </a:custGeom>
          <a:ln w="4317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78178" y="4487535"/>
            <a:ext cx="3693921" cy="18949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300364" y="5011122"/>
            <a:ext cx="274955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C</a:t>
            </a:r>
            <a:r>
              <a:rPr sz="1800" baseline="-20833" dirty="0">
                <a:latin typeface="Arial"/>
                <a:cs typeface="Arial"/>
              </a:rPr>
              <a:t>0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12072" y="4578305"/>
            <a:ext cx="288925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G</a:t>
            </a:r>
            <a:r>
              <a:rPr sz="1800" baseline="-20833" dirty="0">
                <a:latin typeface="Arial"/>
                <a:cs typeface="Arial"/>
              </a:rPr>
              <a:t>0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97416" y="5875230"/>
            <a:ext cx="262890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P</a:t>
            </a:r>
            <a:r>
              <a:rPr sz="1800" baseline="-20833" dirty="0">
                <a:latin typeface="Arial"/>
                <a:cs typeface="Arial"/>
              </a:rPr>
              <a:t>0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37369" y="4937970"/>
            <a:ext cx="288925" cy="800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3335">
              <a:lnSpc>
                <a:spcPct val="184400"/>
              </a:lnSpc>
            </a:pPr>
            <a:r>
              <a:rPr sz="1800" spc="-5" dirty="0">
                <a:latin typeface="Arial"/>
                <a:cs typeface="Arial"/>
              </a:rPr>
              <a:t>P</a:t>
            </a:r>
            <a:r>
              <a:rPr sz="1800" baseline="-20833" dirty="0">
                <a:latin typeface="Arial"/>
                <a:cs typeface="Arial"/>
              </a:rPr>
              <a:t>0 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baseline="-20833" dirty="0">
                <a:latin typeface="Arial"/>
                <a:cs typeface="Arial"/>
              </a:rPr>
              <a:t>0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404499" y="5227530"/>
            <a:ext cx="274955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C</a:t>
            </a:r>
            <a:r>
              <a:rPr sz="1800" baseline="-20833" dirty="0">
                <a:latin typeface="Arial"/>
                <a:cs typeface="Arial"/>
              </a:rPr>
              <a:t>1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263763" y="3777991"/>
            <a:ext cx="20320" cy="1905"/>
          </a:xfrm>
          <a:custGeom>
            <a:avLst/>
            <a:gdLst/>
            <a:ahLst/>
            <a:cxnLst/>
            <a:rect l="l" t="t" r="r" b="b"/>
            <a:pathLst>
              <a:path w="20320" h="1904">
                <a:moveTo>
                  <a:pt x="0" y="759"/>
                </a:moveTo>
                <a:lnTo>
                  <a:pt x="19746" y="75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75738" y="3777986"/>
            <a:ext cx="166370" cy="155575"/>
          </a:xfrm>
          <a:custGeom>
            <a:avLst/>
            <a:gdLst/>
            <a:ahLst/>
            <a:cxnLst/>
            <a:rect l="l" t="t" r="r" b="b"/>
            <a:pathLst>
              <a:path w="166370" h="155575">
                <a:moveTo>
                  <a:pt x="74675" y="62483"/>
                </a:moveTo>
                <a:lnTo>
                  <a:pt x="6095" y="62483"/>
                </a:lnTo>
                <a:lnTo>
                  <a:pt x="3047" y="65531"/>
                </a:lnTo>
                <a:lnTo>
                  <a:pt x="0" y="71627"/>
                </a:lnTo>
                <a:lnTo>
                  <a:pt x="1523" y="76199"/>
                </a:lnTo>
                <a:lnTo>
                  <a:pt x="80771" y="155447"/>
                </a:lnTo>
                <a:lnTo>
                  <a:pt x="86867" y="155447"/>
                </a:lnTo>
                <a:lnTo>
                  <a:pt x="89915" y="152399"/>
                </a:lnTo>
                <a:lnTo>
                  <a:pt x="103346" y="138683"/>
                </a:lnTo>
                <a:lnTo>
                  <a:pt x="76199" y="138683"/>
                </a:lnTo>
                <a:lnTo>
                  <a:pt x="82985" y="131753"/>
                </a:lnTo>
                <a:lnTo>
                  <a:pt x="33527" y="82295"/>
                </a:lnTo>
                <a:lnTo>
                  <a:pt x="10667" y="82295"/>
                </a:lnTo>
                <a:lnTo>
                  <a:pt x="16763" y="65531"/>
                </a:lnTo>
                <a:lnTo>
                  <a:pt x="74675" y="65531"/>
                </a:lnTo>
                <a:lnTo>
                  <a:pt x="74675" y="62483"/>
                </a:lnTo>
                <a:close/>
              </a:path>
              <a:path w="166370" h="155575">
                <a:moveTo>
                  <a:pt x="82985" y="131753"/>
                </a:moveTo>
                <a:lnTo>
                  <a:pt x="76199" y="138683"/>
                </a:lnTo>
                <a:lnTo>
                  <a:pt x="89915" y="138683"/>
                </a:lnTo>
                <a:lnTo>
                  <a:pt x="82985" y="131753"/>
                </a:lnTo>
                <a:close/>
              </a:path>
              <a:path w="166370" h="155575">
                <a:moveTo>
                  <a:pt x="147827" y="65531"/>
                </a:moveTo>
                <a:lnTo>
                  <a:pt x="82985" y="131753"/>
                </a:lnTo>
                <a:lnTo>
                  <a:pt x="89915" y="138683"/>
                </a:lnTo>
                <a:lnTo>
                  <a:pt x="103346" y="138683"/>
                </a:lnTo>
                <a:lnTo>
                  <a:pt x="158559" y="82295"/>
                </a:lnTo>
                <a:lnTo>
                  <a:pt x="155447" y="82295"/>
                </a:lnTo>
                <a:lnTo>
                  <a:pt x="147827" y="65531"/>
                </a:lnTo>
                <a:close/>
              </a:path>
              <a:path w="166370" h="155575">
                <a:moveTo>
                  <a:pt x="16763" y="65531"/>
                </a:moveTo>
                <a:lnTo>
                  <a:pt x="10667" y="82295"/>
                </a:lnTo>
                <a:lnTo>
                  <a:pt x="33527" y="82295"/>
                </a:lnTo>
                <a:lnTo>
                  <a:pt x="16763" y="65531"/>
                </a:lnTo>
                <a:close/>
              </a:path>
              <a:path w="166370" h="155575">
                <a:moveTo>
                  <a:pt x="74675" y="65531"/>
                </a:moveTo>
                <a:lnTo>
                  <a:pt x="16763" y="65531"/>
                </a:lnTo>
                <a:lnTo>
                  <a:pt x="33527" y="82295"/>
                </a:lnTo>
                <a:lnTo>
                  <a:pt x="83819" y="82295"/>
                </a:lnTo>
                <a:lnTo>
                  <a:pt x="83819" y="71627"/>
                </a:lnTo>
                <a:lnTo>
                  <a:pt x="74675" y="71627"/>
                </a:lnTo>
                <a:lnTo>
                  <a:pt x="74675" y="65531"/>
                </a:lnTo>
                <a:close/>
              </a:path>
              <a:path w="166370" h="155575">
                <a:moveTo>
                  <a:pt x="92963" y="62483"/>
                </a:moveTo>
                <a:lnTo>
                  <a:pt x="83819" y="62483"/>
                </a:lnTo>
                <a:lnTo>
                  <a:pt x="83819" y="82295"/>
                </a:lnTo>
                <a:lnTo>
                  <a:pt x="88391" y="82295"/>
                </a:lnTo>
                <a:lnTo>
                  <a:pt x="92963" y="77723"/>
                </a:lnTo>
                <a:lnTo>
                  <a:pt x="92963" y="62483"/>
                </a:lnTo>
                <a:close/>
              </a:path>
              <a:path w="166370" h="155575">
                <a:moveTo>
                  <a:pt x="158495" y="62483"/>
                </a:moveTo>
                <a:lnTo>
                  <a:pt x="92963" y="62483"/>
                </a:lnTo>
                <a:lnTo>
                  <a:pt x="92963" y="77723"/>
                </a:lnTo>
                <a:lnTo>
                  <a:pt x="88391" y="82295"/>
                </a:lnTo>
                <a:lnTo>
                  <a:pt x="131413" y="82295"/>
                </a:lnTo>
                <a:lnTo>
                  <a:pt x="147827" y="65531"/>
                </a:lnTo>
                <a:lnTo>
                  <a:pt x="163067" y="65531"/>
                </a:lnTo>
                <a:lnTo>
                  <a:pt x="158495" y="62483"/>
                </a:lnTo>
                <a:close/>
              </a:path>
              <a:path w="166370" h="155575">
                <a:moveTo>
                  <a:pt x="163067" y="65531"/>
                </a:moveTo>
                <a:lnTo>
                  <a:pt x="147827" y="65531"/>
                </a:lnTo>
                <a:lnTo>
                  <a:pt x="155447" y="82295"/>
                </a:lnTo>
                <a:lnTo>
                  <a:pt x="158559" y="82295"/>
                </a:lnTo>
                <a:lnTo>
                  <a:pt x="161543" y="79247"/>
                </a:lnTo>
                <a:lnTo>
                  <a:pt x="164591" y="76199"/>
                </a:lnTo>
                <a:lnTo>
                  <a:pt x="166115" y="71627"/>
                </a:lnTo>
                <a:lnTo>
                  <a:pt x="163067" y="65531"/>
                </a:lnTo>
                <a:close/>
              </a:path>
              <a:path w="166370" h="155575">
                <a:moveTo>
                  <a:pt x="92963" y="0"/>
                </a:moveTo>
                <a:lnTo>
                  <a:pt x="74675" y="0"/>
                </a:lnTo>
                <a:lnTo>
                  <a:pt x="74675" y="71627"/>
                </a:lnTo>
                <a:lnTo>
                  <a:pt x="83819" y="62483"/>
                </a:lnTo>
                <a:lnTo>
                  <a:pt x="92963" y="62483"/>
                </a:lnTo>
                <a:lnTo>
                  <a:pt x="92963" y="0"/>
                </a:lnTo>
                <a:close/>
              </a:path>
              <a:path w="166370" h="155575">
                <a:moveTo>
                  <a:pt x="83819" y="62483"/>
                </a:moveTo>
                <a:lnTo>
                  <a:pt x="74675" y="71627"/>
                </a:lnTo>
                <a:lnTo>
                  <a:pt x="83819" y="71627"/>
                </a:lnTo>
                <a:lnTo>
                  <a:pt x="83819" y="624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Jin</a:t>
            </a:r>
            <a:r>
              <a:rPr spc="-5" dirty="0"/>
              <a:t>-</a:t>
            </a:r>
            <a:r>
              <a:rPr dirty="0"/>
              <a:t>Fu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i, EE,</a:t>
            </a:r>
            <a:r>
              <a:rPr spc="-15" dirty="0"/>
              <a:t> </a:t>
            </a:r>
            <a:r>
              <a:rPr spc="-5" dirty="0"/>
              <a:t>N</a:t>
            </a:r>
            <a:r>
              <a:rPr dirty="0"/>
              <a:t>CU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Ad</a:t>
            </a:r>
            <a:r>
              <a:rPr spc="-5" dirty="0"/>
              <a:t>v</a:t>
            </a:r>
            <a:r>
              <a:rPr dirty="0"/>
              <a:t>an</a:t>
            </a:r>
            <a:r>
              <a:rPr spc="-5" dirty="0"/>
              <a:t>ce</a:t>
            </a:r>
            <a:r>
              <a:rPr dirty="0"/>
              <a:t>d R</a:t>
            </a:r>
            <a:r>
              <a:rPr spc="-5" dirty="0"/>
              <a:t>e</a:t>
            </a:r>
            <a:r>
              <a:rPr dirty="0"/>
              <a:t>liable</a:t>
            </a:r>
            <a:r>
              <a:rPr spc="15" dirty="0"/>
              <a:t> </a:t>
            </a:r>
            <a:r>
              <a:rPr dirty="0"/>
              <a:t>S</a:t>
            </a:r>
            <a:r>
              <a:rPr spc="-5" dirty="0"/>
              <a:t>y</a:t>
            </a:r>
            <a:r>
              <a:rPr dirty="0"/>
              <a:t>st</a:t>
            </a:r>
            <a:r>
              <a:rPr spc="-5" dirty="0"/>
              <a:t>e</a:t>
            </a:r>
            <a:r>
              <a:rPr spc="10" dirty="0"/>
              <a:t>m</a:t>
            </a:r>
            <a:r>
              <a:rPr dirty="0"/>
              <a:t>s</a:t>
            </a:r>
            <a:r>
              <a:rPr spc="-15" dirty="0"/>
              <a:t> </a:t>
            </a:r>
            <a:r>
              <a:rPr spc="-5" dirty="0"/>
              <a:t>(</a:t>
            </a:r>
            <a:r>
              <a:rPr dirty="0"/>
              <a:t>ARES)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ab.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Datapath</a:t>
            </a:r>
            <a:r>
              <a:rPr spc="-25" dirty="0"/>
              <a:t> </a:t>
            </a:r>
            <a:r>
              <a:rPr dirty="0"/>
              <a:t>– 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C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arry 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L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ook-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Ah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ead 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A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dder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96845" y="3563101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35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16074" y="3625586"/>
            <a:ext cx="90170" cy="152400"/>
          </a:xfrm>
          <a:custGeom>
            <a:avLst/>
            <a:gdLst/>
            <a:ahLst/>
            <a:cxnLst/>
            <a:rect l="l" t="t" r="r" b="b"/>
            <a:pathLst>
              <a:path w="90170" h="152400">
                <a:moveTo>
                  <a:pt x="32003" y="135635"/>
                </a:moveTo>
                <a:lnTo>
                  <a:pt x="12191" y="135635"/>
                </a:lnTo>
                <a:lnTo>
                  <a:pt x="12191" y="137159"/>
                </a:lnTo>
                <a:lnTo>
                  <a:pt x="16763" y="146303"/>
                </a:lnTo>
                <a:lnTo>
                  <a:pt x="18287" y="146303"/>
                </a:lnTo>
                <a:lnTo>
                  <a:pt x="21335" y="150875"/>
                </a:lnTo>
                <a:lnTo>
                  <a:pt x="22859" y="152399"/>
                </a:lnTo>
                <a:lnTo>
                  <a:pt x="67056" y="152399"/>
                </a:lnTo>
                <a:lnTo>
                  <a:pt x="73151" y="146303"/>
                </a:lnTo>
                <a:lnTo>
                  <a:pt x="74675" y="143255"/>
                </a:lnTo>
                <a:lnTo>
                  <a:pt x="42671" y="143255"/>
                </a:lnTo>
                <a:lnTo>
                  <a:pt x="36575" y="140207"/>
                </a:lnTo>
                <a:lnTo>
                  <a:pt x="35051" y="137159"/>
                </a:lnTo>
                <a:lnTo>
                  <a:pt x="32003" y="135635"/>
                </a:lnTo>
                <a:close/>
              </a:path>
              <a:path w="90170" h="152400">
                <a:moveTo>
                  <a:pt x="81425" y="35051"/>
                </a:moveTo>
                <a:lnTo>
                  <a:pt x="60959" y="35051"/>
                </a:lnTo>
                <a:lnTo>
                  <a:pt x="65531" y="45719"/>
                </a:lnTo>
                <a:lnTo>
                  <a:pt x="68579" y="56387"/>
                </a:lnTo>
                <a:lnTo>
                  <a:pt x="70103" y="68579"/>
                </a:lnTo>
                <a:lnTo>
                  <a:pt x="70103" y="96011"/>
                </a:lnTo>
                <a:lnTo>
                  <a:pt x="67055" y="108203"/>
                </a:lnTo>
                <a:lnTo>
                  <a:pt x="64007" y="118871"/>
                </a:lnTo>
                <a:lnTo>
                  <a:pt x="60959" y="128015"/>
                </a:lnTo>
                <a:lnTo>
                  <a:pt x="56387" y="135635"/>
                </a:lnTo>
                <a:lnTo>
                  <a:pt x="54863" y="138683"/>
                </a:lnTo>
                <a:lnTo>
                  <a:pt x="51815" y="140207"/>
                </a:lnTo>
                <a:lnTo>
                  <a:pt x="50291" y="141731"/>
                </a:lnTo>
                <a:lnTo>
                  <a:pt x="47243" y="143255"/>
                </a:lnTo>
                <a:lnTo>
                  <a:pt x="74675" y="143255"/>
                </a:lnTo>
                <a:lnTo>
                  <a:pt x="77723" y="137159"/>
                </a:lnTo>
                <a:lnTo>
                  <a:pt x="77723" y="135635"/>
                </a:lnTo>
                <a:lnTo>
                  <a:pt x="79247" y="135635"/>
                </a:lnTo>
                <a:lnTo>
                  <a:pt x="83819" y="123443"/>
                </a:lnTo>
                <a:lnTo>
                  <a:pt x="86867" y="111251"/>
                </a:lnTo>
                <a:lnTo>
                  <a:pt x="89915" y="80771"/>
                </a:lnTo>
                <a:lnTo>
                  <a:pt x="88391" y="65531"/>
                </a:lnTo>
                <a:lnTo>
                  <a:pt x="86867" y="51815"/>
                </a:lnTo>
                <a:lnTo>
                  <a:pt x="82295" y="38099"/>
                </a:lnTo>
                <a:lnTo>
                  <a:pt x="81425" y="35051"/>
                </a:lnTo>
                <a:close/>
              </a:path>
              <a:path w="90170" h="152400">
                <a:moveTo>
                  <a:pt x="56387" y="3047"/>
                </a:moveTo>
                <a:lnTo>
                  <a:pt x="33527" y="3047"/>
                </a:lnTo>
                <a:lnTo>
                  <a:pt x="30479" y="4571"/>
                </a:lnTo>
                <a:lnTo>
                  <a:pt x="28955" y="6095"/>
                </a:lnTo>
                <a:lnTo>
                  <a:pt x="24383" y="9143"/>
                </a:lnTo>
                <a:lnTo>
                  <a:pt x="21335" y="12191"/>
                </a:lnTo>
                <a:lnTo>
                  <a:pt x="18287" y="16763"/>
                </a:lnTo>
                <a:lnTo>
                  <a:pt x="16763" y="16763"/>
                </a:lnTo>
                <a:lnTo>
                  <a:pt x="16763" y="18287"/>
                </a:lnTo>
                <a:lnTo>
                  <a:pt x="12191" y="25907"/>
                </a:lnTo>
                <a:lnTo>
                  <a:pt x="12191" y="27431"/>
                </a:lnTo>
                <a:lnTo>
                  <a:pt x="10667" y="27431"/>
                </a:lnTo>
                <a:lnTo>
                  <a:pt x="6095" y="39623"/>
                </a:lnTo>
                <a:lnTo>
                  <a:pt x="3047" y="51815"/>
                </a:lnTo>
                <a:lnTo>
                  <a:pt x="0" y="82295"/>
                </a:lnTo>
                <a:lnTo>
                  <a:pt x="1523" y="97535"/>
                </a:lnTo>
                <a:lnTo>
                  <a:pt x="3047" y="111251"/>
                </a:lnTo>
                <a:lnTo>
                  <a:pt x="7619" y="124967"/>
                </a:lnTo>
                <a:lnTo>
                  <a:pt x="10667" y="135635"/>
                </a:lnTo>
                <a:lnTo>
                  <a:pt x="33527" y="135635"/>
                </a:lnTo>
                <a:lnTo>
                  <a:pt x="28955" y="128015"/>
                </a:lnTo>
                <a:lnTo>
                  <a:pt x="24383" y="118871"/>
                </a:lnTo>
                <a:lnTo>
                  <a:pt x="21335" y="106679"/>
                </a:lnTo>
                <a:lnTo>
                  <a:pt x="19811" y="94487"/>
                </a:lnTo>
                <a:lnTo>
                  <a:pt x="19811" y="67055"/>
                </a:lnTo>
                <a:lnTo>
                  <a:pt x="22859" y="54863"/>
                </a:lnTo>
                <a:lnTo>
                  <a:pt x="25907" y="44195"/>
                </a:lnTo>
                <a:lnTo>
                  <a:pt x="28955" y="35051"/>
                </a:lnTo>
                <a:lnTo>
                  <a:pt x="29717" y="35051"/>
                </a:lnTo>
                <a:lnTo>
                  <a:pt x="32765" y="28955"/>
                </a:lnTo>
                <a:lnTo>
                  <a:pt x="32003" y="28955"/>
                </a:lnTo>
                <a:lnTo>
                  <a:pt x="35051" y="24383"/>
                </a:lnTo>
                <a:lnTo>
                  <a:pt x="38099" y="22859"/>
                </a:lnTo>
                <a:lnTo>
                  <a:pt x="39623" y="21335"/>
                </a:lnTo>
                <a:lnTo>
                  <a:pt x="42671" y="19811"/>
                </a:lnTo>
                <a:lnTo>
                  <a:pt x="74066" y="19811"/>
                </a:lnTo>
                <a:lnTo>
                  <a:pt x="73151" y="18287"/>
                </a:lnTo>
                <a:lnTo>
                  <a:pt x="71627" y="16763"/>
                </a:lnTo>
                <a:lnTo>
                  <a:pt x="68579" y="12191"/>
                </a:lnTo>
                <a:lnTo>
                  <a:pt x="65531" y="9143"/>
                </a:lnTo>
                <a:lnTo>
                  <a:pt x="64007" y="9143"/>
                </a:lnTo>
                <a:lnTo>
                  <a:pt x="64007" y="7619"/>
                </a:lnTo>
                <a:lnTo>
                  <a:pt x="59435" y="4571"/>
                </a:lnTo>
                <a:lnTo>
                  <a:pt x="56387" y="3047"/>
                </a:lnTo>
                <a:close/>
              </a:path>
              <a:path w="90170" h="152400">
                <a:moveTo>
                  <a:pt x="29717" y="35051"/>
                </a:moveTo>
                <a:lnTo>
                  <a:pt x="28955" y="35051"/>
                </a:lnTo>
                <a:lnTo>
                  <a:pt x="28955" y="36575"/>
                </a:lnTo>
                <a:lnTo>
                  <a:pt x="29717" y="35051"/>
                </a:lnTo>
                <a:close/>
              </a:path>
              <a:path w="90170" h="152400">
                <a:moveTo>
                  <a:pt x="79247" y="27431"/>
                </a:moveTo>
                <a:lnTo>
                  <a:pt x="56387" y="27431"/>
                </a:lnTo>
                <a:lnTo>
                  <a:pt x="60959" y="36575"/>
                </a:lnTo>
                <a:lnTo>
                  <a:pt x="60959" y="35051"/>
                </a:lnTo>
                <a:lnTo>
                  <a:pt x="81425" y="35051"/>
                </a:lnTo>
                <a:lnTo>
                  <a:pt x="79247" y="27431"/>
                </a:lnTo>
                <a:close/>
              </a:path>
              <a:path w="90170" h="152400">
                <a:moveTo>
                  <a:pt x="33527" y="27431"/>
                </a:moveTo>
                <a:lnTo>
                  <a:pt x="32003" y="28955"/>
                </a:lnTo>
                <a:lnTo>
                  <a:pt x="32765" y="28955"/>
                </a:lnTo>
                <a:lnTo>
                  <a:pt x="33527" y="27431"/>
                </a:lnTo>
                <a:close/>
              </a:path>
              <a:path w="90170" h="152400">
                <a:moveTo>
                  <a:pt x="74066" y="19811"/>
                </a:moveTo>
                <a:lnTo>
                  <a:pt x="47243" y="19811"/>
                </a:lnTo>
                <a:lnTo>
                  <a:pt x="53339" y="22859"/>
                </a:lnTo>
                <a:lnTo>
                  <a:pt x="51815" y="22859"/>
                </a:lnTo>
                <a:lnTo>
                  <a:pt x="54863" y="25907"/>
                </a:lnTo>
                <a:lnTo>
                  <a:pt x="56387" y="28955"/>
                </a:lnTo>
                <a:lnTo>
                  <a:pt x="56387" y="27431"/>
                </a:lnTo>
                <a:lnTo>
                  <a:pt x="77723" y="27431"/>
                </a:lnTo>
                <a:lnTo>
                  <a:pt x="77723" y="25907"/>
                </a:lnTo>
                <a:lnTo>
                  <a:pt x="74066" y="19811"/>
                </a:lnTo>
                <a:close/>
              </a:path>
              <a:path w="90170" h="152400">
                <a:moveTo>
                  <a:pt x="44195" y="19811"/>
                </a:moveTo>
                <a:lnTo>
                  <a:pt x="42671" y="19811"/>
                </a:lnTo>
                <a:lnTo>
                  <a:pt x="41147" y="21335"/>
                </a:lnTo>
                <a:lnTo>
                  <a:pt x="44195" y="19811"/>
                </a:lnTo>
                <a:close/>
              </a:path>
              <a:path w="90170" h="152400">
                <a:moveTo>
                  <a:pt x="47243" y="19811"/>
                </a:moveTo>
                <a:lnTo>
                  <a:pt x="45719" y="19811"/>
                </a:lnTo>
                <a:lnTo>
                  <a:pt x="48767" y="21335"/>
                </a:lnTo>
                <a:lnTo>
                  <a:pt x="47243" y="19811"/>
                </a:lnTo>
                <a:close/>
              </a:path>
              <a:path w="90170" h="152400">
                <a:moveTo>
                  <a:pt x="51815" y="1523"/>
                </a:moveTo>
                <a:lnTo>
                  <a:pt x="38099" y="1523"/>
                </a:lnTo>
                <a:lnTo>
                  <a:pt x="35051" y="3047"/>
                </a:lnTo>
                <a:lnTo>
                  <a:pt x="54863" y="3047"/>
                </a:lnTo>
                <a:lnTo>
                  <a:pt x="51815" y="1523"/>
                </a:lnTo>
                <a:close/>
              </a:path>
              <a:path w="90170" h="152400">
                <a:moveTo>
                  <a:pt x="45719" y="0"/>
                </a:moveTo>
                <a:lnTo>
                  <a:pt x="44195" y="0"/>
                </a:lnTo>
                <a:lnTo>
                  <a:pt x="44195" y="1523"/>
                </a:lnTo>
                <a:lnTo>
                  <a:pt x="45719" y="1523"/>
                </a:lnTo>
                <a:lnTo>
                  <a:pt x="457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81962" y="3697213"/>
            <a:ext cx="144780" cy="21590"/>
          </a:xfrm>
          <a:custGeom>
            <a:avLst/>
            <a:gdLst/>
            <a:ahLst/>
            <a:cxnLst/>
            <a:rect l="l" t="t" r="r" b="b"/>
            <a:pathLst>
              <a:path w="144779" h="21589">
                <a:moveTo>
                  <a:pt x="143255" y="0"/>
                </a:moveTo>
                <a:lnTo>
                  <a:pt x="0" y="1523"/>
                </a:lnTo>
                <a:lnTo>
                  <a:pt x="0" y="21335"/>
                </a:lnTo>
                <a:lnTo>
                  <a:pt x="144779" y="19811"/>
                </a:lnTo>
                <a:lnTo>
                  <a:pt x="1432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60853" y="3491474"/>
            <a:ext cx="161925" cy="287020"/>
          </a:xfrm>
          <a:custGeom>
            <a:avLst/>
            <a:gdLst/>
            <a:ahLst/>
            <a:cxnLst/>
            <a:rect l="l" t="t" r="r" b="b"/>
            <a:pathLst>
              <a:path w="161925" h="287020">
                <a:moveTo>
                  <a:pt x="143255" y="62483"/>
                </a:moveTo>
                <a:lnTo>
                  <a:pt x="4571" y="62483"/>
                </a:lnTo>
                <a:lnTo>
                  <a:pt x="0" y="65531"/>
                </a:lnTo>
                <a:lnTo>
                  <a:pt x="0" y="286511"/>
                </a:lnTo>
                <a:lnTo>
                  <a:pt x="19811" y="286511"/>
                </a:lnTo>
                <a:lnTo>
                  <a:pt x="19811" y="80771"/>
                </a:lnTo>
                <a:lnTo>
                  <a:pt x="9143" y="80771"/>
                </a:lnTo>
                <a:lnTo>
                  <a:pt x="19811" y="71627"/>
                </a:lnTo>
                <a:lnTo>
                  <a:pt x="143255" y="71627"/>
                </a:lnTo>
                <a:lnTo>
                  <a:pt x="143255" y="62483"/>
                </a:lnTo>
                <a:close/>
              </a:path>
              <a:path w="161925" h="287020">
                <a:moveTo>
                  <a:pt x="19811" y="71627"/>
                </a:moveTo>
                <a:lnTo>
                  <a:pt x="9143" y="80771"/>
                </a:lnTo>
                <a:lnTo>
                  <a:pt x="19811" y="80771"/>
                </a:lnTo>
                <a:lnTo>
                  <a:pt x="19811" y="71627"/>
                </a:lnTo>
                <a:close/>
              </a:path>
              <a:path w="161925" h="287020">
                <a:moveTo>
                  <a:pt x="161543" y="62483"/>
                </a:moveTo>
                <a:lnTo>
                  <a:pt x="152399" y="62483"/>
                </a:lnTo>
                <a:lnTo>
                  <a:pt x="143255" y="71627"/>
                </a:lnTo>
                <a:lnTo>
                  <a:pt x="19811" y="71627"/>
                </a:lnTo>
                <a:lnTo>
                  <a:pt x="19811" y="80771"/>
                </a:lnTo>
                <a:lnTo>
                  <a:pt x="158495" y="80771"/>
                </a:lnTo>
                <a:lnTo>
                  <a:pt x="161543" y="76199"/>
                </a:lnTo>
                <a:lnTo>
                  <a:pt x="161543" y="62483"/>
                </a:lnTo>
                <a:close/>
              </a:path>
              <a:path w="161925" h="287020">
                <a:moveTo>
                  <a:pt x="161543" y="0"/>
                </a:moveTo>
                <a:lnTo>
                  <a:pt x="143255" y="0"/>
                </a:lnTo>
                <a:lnTo>
                  <a:pt x="143255" y="71627"/>
                </a:lnTo>
                <a:lnTo>
                  <a:pt x="152399" y="62483"/>
                </a:lnTo>
                <a:lnTo>
                  <a:pt x="161543" y="62483"/>
                </a:lnTo>
                <a:lnTo>
                  <a:pt x="161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72505" y="3697213"/>
            <a:ext cx="106045" cy="81280"/>
          </a:xfrm>
          <a:custGeom>
            <a:avLst/>
            <a:gdLst/>
            <a:ahLst/>
            <a:cxnLst/>
            <a:rect l="l" t="t" r="r" b="b"/>
            <a:pathLst>
              <a:path w="106045" h="81279">
                <a:moveTo>
                  <a:pt x="13715" y="0"/>
                </a:moveTo>
                <a:lnTo>
                  <a:pt x="9143" y="0"/>
                </a:lnTo>
                <a:lnTo>
                  <a:pt x="6095" y="1523"/>
                </a:lnTo>
                <a:lnTo>
                  <a:pt x="1523" y="3047"/>
                </a:lnTo>
                <a:lnTo>
                  <a:pt x="0" y="6095"/>
                </a:lnTo>
                <a:lnTo>
                  <a:pt x="0" y="80771"/>
                </a:lnTo>
                <a:lnTo>
                  <a:pt x="19811" y="80771"/>
                </a:lnTo>
                <a:lnTo>
                  <a:pt x="19811" y="31299"/>
                </a:lnTo>
                <a:lnTo>
                  <a:pt x="3047" y="16763"/>
                </a:lnTo>
                <a:lnTo>
                  <a:pt x="19811" y="10667"/>
                </a:lnTo>
                <a:lnTo>
                  <a:pt x="24092" y="10667"/>
                </a:lnTo>
                <a:lnTo>
                  <a:pt x="15239" y="3047"/>
                </a:lnTo>
                <a:lnTo>
                  <a:pt x="13715" y="0"/>
                </a:lnTo>
                <a:close/>
              </a:path>
              <a:path w="106045" h="81279">
                <a:moveTo>
                  <a:pt x="24092" y="10667"/>
                </a:moveTo>
                <a:lnTo>
                  <a:pt x="19811" y="10667"/>
                </a:lnTo>
                <a:lnTo>
                  <a:pt x="19811" y="31299"/>
                </a:lnTo>
                <a:lnTo>
                  <a:pt x="76867" y="80771"/>
                </a:lnTo>
                <a:lnTo>
                  <a:pt x="105536" y="80771"/>
                </a:lnTo>
                <a:lnTo>
                  <a:pt x="24092" y="10667"/>
                </a:lnTo>
                <a:close/>
              </a:path>
              <a:path w="106045" h="81279">
                <a:moveTo>
                  <a:pt x="19811" y="10667"/>
                </a:moveTo>
                <a:lnTo>
                  <a:pt x="3047" y="16763"/>
                </a:lnTo>
                <a:lnTo>
                  <a:pt x="19811" y="31299"/>
                </a:lnTo>
                <a:lnTo>
                  <a:pt x="19811" y="106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18013" y="3707119"/>
            <a:ext cx="2665730" cy="0"/>
          </a:xfrm>
          <a:custGeom>
            <a:avLst/>
            <a:gdLst/>
            <a:ahLst/>
            <a:cxnLst/>
            <a:rect l="l" t="t" r="r" b="b"/>
            <a:pathLst>
              <a:path w="2665729">
                <a:moveTo>
                  <a:pt x="0" y="0"/>
                </a:moveTo>
                <a:lnTo>
                  <a:pt x="2665475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52827" y="3707881"/>
            <a:ext cx="0" cy="70485"/>
          </a:xfrm>
          <a:custGeom>
            <a:avLst/>
            <a:gdLst/>
            <a:ahLst/>
            <a:cxnLst/>
            <a:rect l="l" t="t" r="r" b="b"/>
            <a:pathLst>
              <a:path h="70485">
                <a:moveTo>
                  <a:pt x="0" y="0"/>
                </a:moveTo>
                <a:lnTo>
                  <a:pt x="0" y="70103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04109" y="1763257"/>
            <a:ext cx="440435" cy="17282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41625" y="1618477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>
                <a:moveTo>
                  <a:pt x="0" y="0"/>
                </a:moveTo>
                <a:lnTo>
                  <a:pt x="144779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44545" y="1978142"/>
            <a:ext cx="3458210" cy="0"/>
          </a:xfrm>
          <a:custGeom>
            <a:avLst/>
            <a:gdLst/>
            <a:ahLst/>
            <a:cxnLst/>
            <a:rect l="l" t="t" r="r" b="b"/>
            <a:pathLst>
              <a:path w="3458209">
                <a:moveTo>
                  <a:pt x="0" y="0"/>
                </a:moveTo>
                <a:lnTo>
                  <a:pt x="3457955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44545" y="2410195"/>
            <a:ext cx="3458210" cy="0"/>
          </a:xfrm>
          <a:custGeom>
            <a:avLst/>
            <a:gdLst/>
            <a:ahLst/>
            <a:cxnLst/>
            <a:rect l="l" t="t" r="r" b="b"/>
            <a:pathLst>
              <a:path w="3458209">
                <a:moveTo>
                  <a:pt x="0" y="0"/>
                </a:moveTo>
                <a:lnTo>
                  <a:pt x="3457955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44545" y="2842249"/>
            <a:ext cx="3458210" cy="0"/>
          </a:xfrm>
          <a:custGeom>
            <a:avLst/>
            <a:gdLst/>
            <a:ahLst/>
            <a:cxnLst/>
            <a:rect l="l" t="t" r="r" b="b"/>
            <a:pathLst>
              <a:path w="3458209">
                <a:moveTo>
                  <a:pt x="0" y="0"/>
                </a:moveTo>
                <a:lnTo>
                  <a:pt x="3457955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44545" y="3273542"/>
            <a:ext cx="3458210" cy="0"/>
          </a:xfrm>
          <a:custGeom>
            <a:avLst/>
            <a:gdLst/>
            <a:ahLst/>
            <a:cxnLst/>
            <a:rect l="l" t="t" r="r" b="b"/>
            <a:pathLst>
              <a:path w="3458209">
                <a:moveTo>
                  <a:pt x="0" y="0"/>
                </a:moveTo>
                <a:lnTo>
                  <a:pt x="3457955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634868" y="3273542"/>
            <a:ext cx="0" cy="1152525"/>
          </a:xfrm>
          <a:custGeom>
            <a:avLst/>
            <a:gdLst/>
            <a:ahLst/>
            <a:cxnLst/>
            <a:rect l="l" t="t" r="r" b="b"/>
            <a:pathLst>
              <a:path h="1152525">
                <a:moveTo>
                  <a:pt x="0" y="0"/>
                </a:moveTo>
                <a:lnTo>
                  <a:pt x="0" y="1152143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81806" y="2842249"/>
            <a:ext cx="0" cy="1583690"/>
          </a:xfrm>
          <a:custGeom>
            <a:avLst/>
            <a:gdLst/>
            <a:ahLst/>
            <a:cxnLst/>
            <a:rect l="l" t="t" r="r" b="b"/>
            <a:pathLst>
              <a:path h="1583689">
                <a:moveTo>
                  <a:pt x="0" y="0"/>
                </a:moveTo>
                <a:lnTo>
                  <a:pt x="0" y="1583435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57878" y="2410957"/>
            <a:ext cx="0" cy="2014855"/>
          </a:xfrm>
          <a:custGeom>
            <a:avLst/>
            <a:gdLst/>
            <a:ahLst/>
            <a:cxnLst/>
            <a:rect l="l" t="t" r="r" b="b"/>
            <a:pathLst>
              <a:path h="2014854">
                <a:moveTo>
                  <a:pt x="0" y="0"/>
                </a:moveTo>
                <a:lnTo>
                  <a:pt x="0" y="2014727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434712" y="1978142"/>
            <a:ext cx="0" cy="2447925"/>
          </a:xfrm>
          <a:custGeom>
            <a:avLst/>
            <a:gdLst/>
            <a:ahLst/>
            <a:cxnLst/>
            <a:rect l="l" t="t" r="r" b="b"/>
            <a:pathLst>
              <a:path h="2447925">
                <a:moveTo>
                  <a:pt x="0" y="0"/>
                </a:moveTo>
                <a:lnTo>
                  <a:pt x="0" y="2447543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20774" y="3128761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59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040001" y="3192769"/>
            <a:ext cx="90170" cy="161925"/>
          </a:xfrm>
          <a:custGeom>
            <a:avLst/>
            <a:gdLst/>
            <a:ahLst/>
            <a:cxnLst/>
            <a:rect l="l" t="t" r="r" b="b"/>
            <a:pathLst>
              <a:path w="90170" h="161925">
                <a:moveTo>
                  <a:pt x="54863" y="160019"/>
                </a:moveTo>
                <a:lnTo>
                  <a:pt x="35051" y="160019"/>
                </a:lnTo>
                <a:lnTo>
                  <a:pt x="38099" y="161543"/>
                </a:lnTo>
                <a:lnTo>
                  <a:pt x="51815" y="161543"/>
                </a:lnTo>
                <a:lnTo>
                  <a:pt x="54863" y="160019"/>
                </a:lnTo>
                <a:close/>
              </a:path>
              <a:path w="90170" h="161925">
                <a:moveTo>
                  <a:pt x="73151" y="16763"/>
                </a:moveTo>
                <a:lnTo>
                  <a:pt x="16763" y="16763"/>
                </a:lnTo>
                <a:lnTo>
                  <a:pt x="12191" y="25907"/>
                </a:lnTo>
                <a:lnTo>
                  <a:pt x="10667" y="25907"/>
                </a:lnTo>
                <a:lnTo>
                  <a:pt x="10667" y="27431"/>
                </a:lnTo>
                <a:lnTo>
                  <a:pt x="6095" y="38099"/>
                </a:lnTo>
                <a:lnTo>
                  <a:pt x="3047" y="51815"/>
                </a:lnTo>
                <a:lnTo>
                  <a:pt x="1523" y="65531"/>
                </a:lnTo>
                <a:lnTo>
                  <a:pt x="0" y="82295"/>
                </a:lnTo>
                <a:lnTo>
                  <a:pt x="1523" y="97535"/>
                </a:lnTo>
                <a:lnTo>
                  <a:pt x="3047" y="111251"/>
                </a:lnTo>
                <a:lnTo>
                  <a:pt x="7619" y="124967"/>
                </a:lnTo>
                <a:lnTo>
                  <a:pt x="10667" y="135635"/>
                </a:lnTo>
                <a:lnTo>
                  <a:pt x="12191" y="135635"/>
                </a:lnTo>
                <a:lnTo>
                  <a:pt x="12191" y="137159"/>
                </a:lnTo>
                <a:lnTo>
                  <a:pt x="16763" y="144779"/>
                </a:lnTo>
                <a:lnTo>
                  <a:pt x="16763" y="146303"/>
                </a:lnTo>
                <a:lnTo>
                  <a:pt x="18287" y="146303"/>
                </a:lnTo>
                <a:lnTo>
                  <a:pt x="21335" y="150875"/>
                </a:lnTo>
                <a:lnTo>
                  <a:pt x="25907" y="153923"/>
                </a:lnTo>
                <a:lnTo>
                  <a:pt x="28955" y="156971"/>
                </a:lnTo>
                <a:lnTo>
                  <a:pt x="30479" y="156971"/>
                </a:lnTo>
                <a:lnTo>
                  <a:pt x="33527" y="160019"/>
                </a:lnTo>
                <a:lnTo>
                  <a:pt x="56387" y="160019"/>
                </a:lnTo>
                <a:lnTo>
                  <a:pt x="65531" y="153923"/>
                </a:lnTo>
                <a:lnTo>
                  <a:pt x="68579" y="149351"/>
                </a:lnTo>
                <a:lnTo>
                  <a:pt x="73151" y="144779"/>
                </a:lnTo>
                <a:lnTo>
                  <a:pt x="74066" y="143255"/>
                </a:lnTo>
                <a:lnTo>
                  <a:pt x="42671" y="143255"/>
                </a:lnTo>
                <a:lnTo>
                  <a:pt x="39623" y="141731"/>
                </a:lnTo>
                <a:lnTo>
                  <a:pt x="32003" y="134111"/>
                </a:lnTo>
                <a:lnTo>
                  <a:pt x="32765" y="134111"/>
                </a:lnTo>
                <a:lnTo>
                  <a:pt x="29717" y="128015"/>
                </a:lnTo>
                <a:lnTo>
                  <a:pt x="28955" y="128015"/>
                </a:lnTo>
                <a:lnTo>
                  <a:pt x="24383" y="117347"/>
                </a:lnTo>
                <a:lnTo>
                  <a:pt x="21335" y="106679"/>
                </a:lnTo>
                <a:lnTo>
                  <a:pt x="19811" y="94487"/>
                </a:lnTo>
                <a:lnTo>
                  <a:pt x="19811" y="67055"/>
                </a:lnTo>
                <a:lnTo>
                  <a:pt x="21335" y="54863"/>
                </a:lnTo>
                <a:lnTo>
                  <a:pt x="24383" y="44195"/>
                </a:lnTo>
                <a:lnTo>
                  <a:pt x="28955" y="33527"/>
                </a:lnTo>
                <a:lnTo>
                  <a:pt x="29870" y="33527"/>
                </a:lnTo>
                <a:lnTo>
                  <a:pt x="33527" y="27431"/>
                </a:lnTo>
                <a:lnTo>
                  <a:pt x="32003" y="27431"/>
                </a:lnTo>
                <a:lnTo>
                  <a:pt x="39623" y="19811"/>
                </a:lnTo>
                <a:lnTo>
                  <a:pt x="74675" y="19811"/>
                </a:lnTo>
                <a:lnTo>
                  <a:pt x="73151" y="16763"/>
                </a:lnTo>
                <a:close/>
              </a:path>
              <a:path w="90170" h="161925">
                <a:moveTo>
                  <a:pt x="39623" y="141731"/>
                </a:moveTo>
                <a:lnTo>
                  <a:pt x="42671" y="143255"/>
                </a:lnTo>
                <a:lnTo>
                  <a:pt x="41909" y="142493"/>
                </a:lnTo>
                <a:lnTo>
                  <a:pt x="39623" y="141731"/>
                </a:lnTo>
                <a:close/>
              </a:path>
              <a:path w="90170" h="161925">
                <a:moveTo>
                  <a:pt x="41909" y="142493"/>
                </a:moveTo>
                <a:lnTo>
                  <a:pt x="42671" y="143255"/>
                </a:lnTo>
                <a:lnTo>
                  <a:pt x="44195" y="143255"/>
                </a:lnTo>
                <a:lnTo>
                  <a:pt x="41909" y="142493"/>
                </a:lnTo>
                <a:close/>
              </a:path>
              <a:path w="90170" h="161925">
                <a:moveTo>
                  <a:pt x="48767" y="141731"/>
                </a:moveTo>
                <a:lnTo>
                  <a:pt x="45719" y="143255"/>
                </a:lnTo>
                <a:lnTo>
                  <a:pt x="47243" y="143255"/>
                </a:lnTo>
                <a:lnTo>
                  <a:pt x="48767" y="141731"/>
                </a:lnTo>
                <a:close/>
              </a:path>
              <a:path w="90170" h="161925">
                <a:moveTo>
                  <a:pt x="60959" y="126491"/>
                </a:moveTo>
                <a:lnTo>
                  <a:pt x="56387" y="135635"/>
                </a:lnTo>
                <a:lnTo>
                  <a:pt x="51815" y="140207"/>
                </a:lnTo>
                <a:lnTo>
                  <a:pt x="48767" y="141731"/>
                </a:lnTo>
                <a:lnTo>
                  <a:pt x="47243" y="143255"/>
                </a:lnTo>
                <a:lnTo>
                  <a:pt x="74066" y="143255"/>
                </a:lnTo>
                <a:lnTo>
                  <a:pt x="77723" y="137159"/>
                </a:lnTo>
                <a:lnTo>
                  <a:pt x="77723" y="135635"/>
                </a:lnTo>
                <a:lnTo>
                  <a:pt x="80581" y="128015"/>
                </a:lnTo>
                <a:lnTo>
                  <a:pt x="60959" y="128015"/>
                </a:lnTo>
                <a:lnTo>
                  <a:pt x="60959" y="126491"/>
                </a:lnTo>
                <a:close/>
              </a:path>
              <a:path w="90170" h="161925">
                <a:moveTo>
                  <a:pt x="39623" y="140207"/>
                </a:moveTo>
                <a:lnTo>
                  <a:pt x="39623" y="141731"/>
                </a:lnTo>
                <a:lnTo>
                  <a:pt x="41909" y="142493"/>
                </a:lnTo>
                <a:lnTo>
                  <a:pt x="39623" y="140207"/>
                </a:lnTo>
                <a:close/>
              </a:path>
              <a:path w="90170" h="161925">
                <a:moveTo>
                  <a:pt x="32765" y="134111"/>
                </a:moveTo>
                <a:lnTo>
                  <a:pt x="32003" y="134111"/>
                </a:lnTo>
                <a:lnTo>
                  <a:pt x="33527" y="135635"/>
                </a:lnTo>
                <a:lnTo>
                  <a:pt x="32765" y="134111"/>
                </a:lnTo>
                <a:close/>
              </a:path>
              <a:path w="90170" h="161925">
                <a:moveTo>
                  <a:pt x="28955" y="126491"/>
                </a:moveTo>
                <a:lnTo>
                  <a:pt x="28955" y="128015"/>
                </a:lnTo>
                <a:lnTo>
                  <a:pt x="29717" y="128015"/>
                </a:lnTo>
                <a:lnTo>
                  <a:pt x="28955" y="126491"/>
                </a:lnTo>
                <a:close/>
              </a:path>
              <a:path w="90170" h="161925">
                <a:moveTo>
                  <a:pt x="80336" y="33527"/>
                </a:moveTo>
                <a:lnTo>
                  <a:pt x="60959" y="33527"/>
                </a:lnTo>
                <a:lnTo>
                  <a:pt x="65531" y="44195"/>
                </a:lnTo>
                <a:lnTo>
                  <a:pt x="67055" y="56387"/>
                </a:lnTo>
                <a:lnTo>
                  <a:pt x="70103" y="68579"/>
                </a:lnTo>
                <a:lnTo>
                  <a:pt x="70103" y="94487"/>
                </a:lnTo>
                <a:lnTo>
                  <a:pt x="67055" y="108203"/>
                </a:lnTo>
                <a:lnTo>
                  <a:pt x="64007" y="118871"/>
                </a:lnTo>
                <a:lnTo>
                  <a:pt x="60959" y="128015"/>
                </a:lnTo>
                <a:lnTo>
                  <a:pt x="80581" y="128015"/>
                </a:lnTo>
                <a:lnTo>
                  <a:pt x="82295" y="123443"/>
                </a:lnTo>
                <a:lnTo>
                  <a:pt x="86867" y="109727"/>
                </a:lnTo>
                <a:lnTo>
                  <a:pt x="88391" y="96011"/>
                </a:lnTo>
                <a:lnTo>
                  <a:pt x="89915" y="80771"/>
                </a:lnTo>
                <a:lnTo>
                  <a:pt x="86867" y="50291"/>
                </a:lnTo>
                <a:lnTo>
                  <a:pt x="82295" y="38099"/>
                </a:lnTo>
                <a:lnTo>
                  <a:pt x="80336" y="33527"/>
                </a:lnTo>
                <a:close/>
              </a:path>
              <a:path w="90170" h="161925">
                <a:moveTo>
                  <a:pt x="29870" y="33527"/>
                </a:moveTo>
                <a:lnTo>
                  <a:pt x="28955" y="33527"/>
                </a:lnTo>
                <a:lnTo>
                  <a:pt x="28955" y="35051"/>
                </a:lnTo>
                <a:lnTo>
                  <a:pt x="29870" y="33527"/>
                </a:lnTo>
                <a:close/>
              </a:path>
              <a:path w="90170" h="161925">
                <a:moveTo>
                  <a:pt x="75437" y="21335"/>
                </a:moveTo>
                <a:lnTo>
                  <a:pt x="51815" y="21335"/>
                </a:lnTo>
                <a:lnTo>
                  <a:pt x="54863" y="24383"/>
                </a:lnTo>
                <a:lnTo>
                  <a:pt x="56387" y="27431"/>
                </a:lnTo>
                <a:lnTo>
                  <a:pt x="60959" y="35051"/>
                </a:lnTo>
                <a:lnTo>
                  <a:pt x="60959" y="33527"/>
                </a:lnTo>
                <a:lnTo>
                  <a:pt x="80336" y="33527"/>
                </a:lnTo>
                <a:lnTo>
                  <a:pt x="77723" y="27431"/>
                </a:lnTo>
                <a:lnTo>
                  <a:pt x="77723" y="25907"/>
                </a:lnTo>
                <a:lnTo>
                  <a:pt x="75437" y="21335"/>
                </a:lnTo>
                <a:close/>
              </a:path>
              <a:path w="90170" h="161925">
                <a:moveTo>
                  <a:pt x="74675" y="19811"/>
                </a:moveTo>
                <a:lnTo>
                  <a:pt x="47243" y="19811"/>
                </a:lnTo>
                <a:lnTo>
                  <a:pt x="53339" y="22859"/>
                </a:lnTo>
                <a:lnTo>
                  <a:pt x="51815" y="21335"/>
                </a:lnTo>
                <a:lnTo>
                  <a:pt x="75437" y="21335"/>
                </a:lnTo>
                <a:lnTo>
                  <a:pt x="74675" y="19811"/>
                </a:lnTo>
                <a:close/>
              </a:path>
              <a:path w="90170" h="161925">
                <a:moveTo>
                  <a:pt x="42671" y="19811"/>
                </a:moveTo>
                <a:lnTo>
                  <a:pt x="39623" y="19811"/>
                </a:lnTo>
                <a:lnTo>
                  <a:pt x="39623" y="21335"/>
                </a:lnTo>
                <a:lnTo>
                  <a:pt x="42671" y="19811"/>
                </a:lnTo>
                <a:close/>
              </a:path>
              <a:path w="90170" h="161925">
                <a:moveTo>
                  <a:pt x="54863" y="1523"/>
                </a:moveTo>
                <a:lnTo>
                  <a:pt x="35051" y="1523"/>
                </a:lnTo>
                <a:lnTo>
                  <a:pt x="33527" y="3047"/>
                </a:lnTo>
                <a:lnTo>
                  <a:pt x="30479" y="4571"/>
                </a:lnTo>
                <a:lnTo>
                  <a:pt x="28955" y="4571"/>
                </a:lnTo>
                <a:lnTo>
                  <a:pt x="18287" y="15239"/>
                </a:lnTo>
                <a:lnTo>
                  <a:pt x="18287" y="16763"/>
                </a:lnTo>
                <a:lnTo>
                  <a:pt x="71627" y="16763"/>
                </a:lnTo>
                <a:lnTo>
                  <a:pt x="71627" y="15239"/>
                </a:lnTo>
                <a:lnTo>
                  <a:pt x="64007" y="7619"/>
                </a:lnTo>
                <a:lnTo>
                  <a:pt x="59435" y="4571"/>
                </a:lnTo>
                <a:lnTo>
                  <a:pt x="56387" y="3047"/>
                </a:lnTo>
                <a:lnTo>
                  <a:pt x="54863" y="1523"/>
                </a:lnTo>
                <a:close/>
              </a:path>
              <a:path w="90170" h="161925">
                <a:moveTo>
                  <a:pt x="50291" y="0"/>
                </a:moveTo>
                <a:lnTo>
                  <a:pt x="39623" y="0"/>
                </a:lnTo>
                <a:lnTo>
                  <a:pt x="38099" y="1523"/>
                </a:lnTo>
                <a:lnTo>
                  <a:pt x="51815" y="1523"/>
                </a:lnTo>
                <a:lnTo>
                  <a:pt x="502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905889" y="3264398"/>
            <a:ext cx="143510" cy="21590"/>
          </a:xfrm>
          <a:custGeom>
            <a:avLst/>
            <a:gdLst/>
            <a:ahLst/>
            <a:cxnLst/>
            <a:rect l="l" t="t" r="r" b="b"/>
            <a:pathLst>
              <a:path w="143510" h="21589">
                <a:moveTo>
                  <a:pt x="143255" y="0"/>
                </a:moveTo>
                <a:lnTo>
                  <a:pt x="0" y="1523"/>
                </a:lnTo>
                <a:lnTo>
                  <a:pt x="0" y="21335"/>
                </a:lnTo>
                <a:lnTo>
                  <a:pt x="143255" y="18287"/>
                </a:lnTo>
                <a:lnTo>
                  <a:pt x="1432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84782" y="3058657"/>
            <a:ext cx="161925" cy="431800"/>
          </a:xfrm>
          <a:custGeom>
            <a:avLst/>
            <a:gdLst/>
            <a:ahLst/>
            <a:cxnLst/>
            <a:rect l="l" t="t" r="r" b="b"/>
            <a:pathLst>
              <a:path w="161925" h="431800">
                <a:moveTo>
                  <a:pt x="143255" y="359663"/>
                </a:moveTo>
                <a:lnTo>
                  <a:pt x="143255" y="431291"/>
                </a:lnTo>
                <a:lnTo>
                  <a:pt x="161543" y="431291"/>
                </a:lnTo>
                <a:lnTo>
                  <a:pt x="161543" y="368807"/>
                </a:lnTo>
                <a:lnTo>
                  <a:pt x="152399" y="368807"/>
                </a:lnTo>
                <a:lnTo>
                  <a:pt x="143255" y="359663"/>
                </a:lnTo>
                <a:close/>
              </a:path>
              <a:path w="161925" h="431800">
                <a:moveTo>
                  <a:pt x="143255" y="60959"/>
                </a:moveTo>
                <a:lnTo>
                  <a:pt x="4571" y="60959"/>
                </a:lnTo>
                <a:lnTo>
                  <a:pt x="0" y="65531"/>
                </a:lnTo>
                <a:lnTo>
                  <a:pt x="0" y="364235"/>
                </a:lnTo>
                <a:lnTo>
                  <a:pt x="4571" y="368807"/>
                </a:lnTo>
                <a:lnTo>
                  <a:pt x="143255" y="368807"/>
                </a:lnTo>
                <a:lnTo>
                  <a:pt x="143255" y="359663"/>
                </a:lnTo>
                <a:lnTo>
                  <a:pt x="18287" y="359663"/>
                </a:lnTo>
                <a:lnTo>
                  <a:pt x="9143" y="350519"/>
                </a:lnTo>
                <a:lnTo>
                  <a:pt x="18287" y="350519"/>
                </a:lnTo>
                <a:lnTo>
                  <a:pt x="18287" y="80771"/>
                </a:lnTo>
                <a:lnTo>
                  <a:pt x="9143" y="80771"/>
                </a:lnTo>
                <a:lnTo>
                  <a:pt x="18287" y="70103"/>
                </a:lnTo>
                <a:lnTo>
                  <a:pt x="143255" y="70103"/>
                </a:lnTo>
                <a:lnTo>
                  <a:pt x="143255" y="60959"/>
                </a:lnTo>
                <a:close/>
              </a:path>
              <a:path w="161925" h="431800">
                <a:moveTo>
                  <a:pt x="156971" y="350519"/>
                </a:moveTo>
                <a:lnTo>
                  <a:pt x="18287" y="350519"/>
                </a:lnTo>
                <a:lnTo>
                  <a:pt x="18287" y="359663"/>
                </a:lnTo>
                <a:lnTo>
                  <a:pt x="143255" y="359663"/>
                </a:lnTo>
                <a:lnTo>
                  <a:pt x="152399" y="368807"/>
                </a:lnTo>
                <a:lnTo>
                  <a:pt x="161543" y="368807"/>
                </a:lnTo>
                <a:lnTo>
                  <a:pt x="161543" y="355091"/>
                </a:lnTo>
                <a:lnTo>
                  <a:pt x="156971" y="350519"/>
                </a:lnTo>
                <a:close/>
              </a:path>
              <a:path w="161925" h="431800">
                <a:moveTo>
                  <a:pt x="18287" y="350519"/>
                </a:moveTo>
                <a:lnTo>
                  <a:pt x="9143" y="350519"/>
                </a:lnTo>
                <a:lnTo>
                  <a:pt x="18287" y="359663"/>
                </a:lnTo>
                <a:lnTo>
                  <a:pt x="18287" y="350519"/>
                </a:lnTo>
                <a:close/>
              </a:path>
              <a:path w="161925" h="431800">
                <a:moveTo>
                  <a:pt x="18287" y="70103"/>
                </a:moveTo>
                <a:lnTo>
                  <a:pt x="9143" y="80771"/>
                </a:lnTo>
                <a:lnTo>
                  <a:pt x="18287" y="80771"/>
                </a:lnTo>
                <a:lnTo>
                  <a:pt x="18287" y="70103"/>
                </a:lnTo>
                <a:close/>
              </a:path>
              <a:path w="161925" h="431800">
                <a:moveTo>
                  <a:pt x="161543" y="60959"/>
                </a:moveTo>
                <a:lnTo>
                  <a:pt x="152399" y="60959"/>
                </a:lnTo>
                <a:lnTo>
                  <a:pt x="143255" y="70103"/>
                </a:lnTo>
                <a:lnTo>
                  <a:pt x="18287" y="70103"/>
                </a:lnTo>
                <a:lnTo>
                  <a:pt x="18287" y="80771"/>
                </a:lnTo>
                <a:lnTo>
                  <a:pt x="156971" y="80771"/>
                </a:lnTo>
                <a:lnTo>
                  <a:pt x="161543" y="76199"/>
                </a:lnTo>
                <a:lnTo>
                  <a:pt x="161543" y="60959"/>
                </a:lnTo>
                <a:close/>
              </a:path>
              <a:path w="161925" h="431800">
                <a:moveTo>
                  <a:pt x="161543" y="0"/>
                </a:moveTo>
                <a:lnTo>
                  <a:pt x="143255" y="0"/>
                </a:lnTo>
                <a:lnTo>
                  <a:pt x="143255" y="70103"/>
                </a:lnTo>
                <a:lnTo>
                  <a:pt x="152399" y="60959"/>
                </a:lnTo>
                <a:lnTo>
                  <a:pt x="161543" y="60959"/>
                </a:lnTo>
                <a:lnTo>
                  <a:pt x="161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73074" y="3128761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59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92301" y="3192769"/>
            <a:ext cx="90170" cy="161925"/>
          </a:xfrm>
          <a:custGeom>
            <a:avLst/>
            <a:gdLst/>
            <a:ahLst/>
            <a:cxnLst/>
            <a:rect l="l" t="t" r="r" b="b"/>
            <a:pathLst>
              <a:path w="90170" h="161925">
                <a:moveTo>
                  <a:pt x="54863" y="160019"/>
                </a:moveTo>
                <a:lnTo>
                  <a:pt x="35051" y="160019"/>
                </a:lnTo>
                <a:lnTo>
                  <a:pt x="38099" y="161543"/>
                </a:lnTo>
                <a:lnTo>
                  <a:pt x="51815" y="161543"/>
                </a:lnTo>
                <a:lnTo>
                  <a:pt x="54863" y="160019"/>
                </a:lnTo>
                <a:close/>
              </a:path>
              <a:path w="90170" h="161925">
                <a:moveTo>
                  <a:pt x="73151" y="16763"/>
                </a:moveTo>
                <a:lnTo>
                  <a:pt x="16763" y="16763"/>
                </a:lnTo>
                <a:lnTo>
                  <a:pt x="12191" y="25907"/>
                </a:lnTo>
                <a:lnTo>
                  <a:pt x="10667" y="25907"/>
                </a:lnTo>
                <a:lnTo>
                  <a:pt x="10667" y="27431"/>
                </a:lnTo>
                <a:lnTo>
                  <a:pt x="6095" y="38099"/>
                </a:lnTo>
                <a:lnTo>
                  <a:pt x="3047" y="51815"/>
                </a:lnTo>
                <a:lnTo>
                  <a:pt x="1523" y="65531"/>
                </a:lnTo>
                <a:lnTo>
                  <a:pt x="0" y="82295"/>
                </a:lnTo>
                <a:lnTo>
                  <a:pt x="1523" y="97535"/>
                </a:lnTo>
                <a:lnTo>
                  <a:pt x="3047" y="111251"/>
                </a:lnTo>
                <a:lnTo>
                  <a:pt x="7619" y="124967"/>
                </a:lnTo>
                <a:lnTo>
                  <a:pt x="10667" y="135635"/>
                </a:lnTo>
                <a:lnTo>
                  <a:pt x="12191" y="135635"/>
                </a:lnTo>
                <a:lnTo>
                  <a:pt x="12191" y="137159"/>
                </a:lnTo>
                <a:lnTo>
                  <a:pt x="16763" y="144779"/>
                </a:lnTo>
                <a:lnTo>
                  <a:pt x="16763" y="146303"/>
                </a:lnTo>
                <a:lnTo>
                  <a:pt x="18287" y="146303"/>
                </a:lnTo>
                <a:lnTo>
                  <a:pt x="21335" y="150875"/>
                </a:lnTo>
                <a:lnTo>
                  <a:pt x="25907" y="153923"/>
                </a:lnTo>
                <a:lnTo>
                  <a:pt x="28955" y="156971"/>
                </a:lnTo>
                <a:lnTo>
                  <a:pt x="30479" y="156971"/>
                </a:lnTo>
                <a:lnTo>
                  <a:pt x="33527" y="160019"/>
                </a:lnTo>
                <a:lnTo>
                  <a:pt x="56387" y="160019"/>
                </a:lnTo>
                <a:lnTo>
                  <a:pt x="65531" y="153923"/>
                </a:lnTo>
                <a:lnTo>
                  <a:pt x="68579" y="149351"/>
                </a:lnTo>
                <a:lnTo>
                  <a:pt x="73151" y="144779"/>
                </a:lnTo>
                <a:lnTo>
                  <a:pt x="74066" y="143255"/>
                </a:lnTo>
                <a:lnTo>
                  <a:pt x="42671" y="143255"/>
                </a:lnTo>
                <a:lnTo>
                  <a:pt x="39623" y="141731"/>
                </a:lnTo>
                <a:lnTo>
                  <a:pt x="32003" y="134111"/>
                </a:lnTo>
                <a:lnTo>
                  <a:pt x="32765" y="134111"/>
                </a:lnTo>
                <a:lnTo>
                  <a:pt x="29717" y="128015"/>
                </a:lnTo>
                <a:lnTo>
                  <a:pt x="28955" y="128015"/>
                </a:lnTo>
                <a:lnTo>
                  <a:pt x="24383" y="117347"/>
                </a:lnTo>
                <a:lnTo>
                  <a:pt x="21335" y="106679"/>
                </a:lnTo>
                <a:lnTo>
                  <a:pt x="19811" y="94487"/>
                </a:lnTo>
                <a:lnTo>
                  <a:pt x="19811" y="67055"/>
                </a:lnTo>
                <a:lnTo>
                  <a:pt x="21335" y="54863"/>
                </a:lnTo>
                <a:lnTo>
                  <a:pt x="24383" y="44195"/>
                </a:lnTo>
                <a:lnTo>
                  <a:pt x="28955" y="33527"/>
                </a:lnTo>
                <a:lnTo>
                  <a:pt x="29870" y="33527"/>
                </a:lnTo>
                <a:lnTo>
                  <a:pt x="33527" y="27431"/>
                </a:lnTo>
                <a:lnTo>
                  <a:pt x="32003" y="27431"/>
                </a:lnTo>
                <a:lnTo>
                  <a:pt x="39623" y="19811"/>
                </a:lnTo>
                <a:lnTo>
                  <a:pt x="74675" y="19811"/>
                </a:lnTo>
                <a:lnTo>
                  <a:pt x="73151" y="16763"/>
                </a:lnTo>
                <a:close/>
              </a:path>
              <a:path w="90170" h="161925">
                <a:moveTo>
                  <a:pt x="39623" y="141731"/>
                </a:moveTo>
                <a:lnTo>
                  <a:pt x="42671" y="143255"/>
                </a:lnTo>
                <a:lnTo>
                  <a:pt x="41909" y="142493"/>
                </a:lnTo>
                <a:lnTo>
                  <a:pt x="39623" y="141731"/>
                </a:lnTo>
                <a:close/>
              </a:path>
              <a:path w="90170" h="161925">
                <a:moveTo>
                  <a:pt x="41909" y="142493"/>
                </a:moveTo>
                <a:lnTo>
                  <a:pt x="42671" y="143255"/>
                </a:lnTo>
                <a:lnTo>
                  <a:pt x="44195" y="143255"/>
                </a:lnTo>
                <a:lnTo>
                  <a:pt x="41909" y="142493"/>
                </a:lnTo>
                <a:close/>
              </a:path>
              <a:path w="90170" h="161925">
                <a:moveTo>
                  <a:pt x="48767" y="141731"/>
                </a:moveTo>
                <a:lnTo>
                  <a:pt x="45719" y="143255"/>
                </a:lnTo>
                <a:lnTo>
                  <a:pt x="47243" y="143255"/>
                </a:lnTo>
                <a:lnTo>
                  <a:pt x="48767" y="141731"/>
                </a:lnTo>
                <a:close/>
              </a:path>
              <a:path w="90170" h="161925">
                <a:moveTo>
                  <a:pt x="60959" y="126491"/>
                </a:moveTo>
                <a:lnTo>
                  <a:pt x="56387" y="135635"/>
                </a:lnTo>
                <a:lnTo>
                  <a:pt x="51815" y="140207"/>
                </a:lnTo>
                <a:lnTo>
                  <a:pt x="48767" y="141731"/>
                </a:lnTo>
                <a:lnTo>
                  <a:pt x="47243" y="143255"/>
                </a:lnTo>
                <a:lnTo>
                  <a:pt x="74066" y="143255"/>
                </a:lnTo>
                <a:lnTo>
                  <a:pt x="77723" y="137159"/>
                </a:lnTo>
                <a:lnTo>
                  <a:pt x="77723" y="135635"/>
                </a:lnTo>
                <a:lnTo>
                  <a:pt x="80581" y="128015"/>
                </a:lnTo>
                <a:lnTo>
                  <a:pt x="60959" y="128015"/>
                </a:lnTo>
                <a:lnTo>
                  <a:pt x="60959" y="126491"/>
                </a:lnTo>
                <a:close/>
              </a:path>
              <a:path w="90170" h="161925">
                <a:moveTo>
                  <a:pt x="39623" y="140207"/>
                </a:moveTo>
                <a:lnTo>
                  <a:pt x="39623" y="141731"/>
                </a:lnTo>
                <a:lnTo>
                  <a:pt x="41909" y="142493"/>
                </a:lnTo>
                <a:lnTo>
                  <a:pt x="39623" y="140207"/>
                </a:lnTo>
                <a:close/>
              </a:path>
              <a:path w="90170" h="161925">
                <a:moveTo>
                  <a:pt x="32765" y="134111"/>
                </a:moveTo>
                <a:lnTo>
                  <a:pt x="32003" y="134111"/>
                </a:lnTo>
                <a:lnTo>
                  <a:pt x="33527" y="135635"/>
                </a:lnTo>
                <a:lnTo>
                  <a:pt x="32765" y="134111"/>
                </a:lnTo>
                <a:close/>
              </a:path>
              <a:path w="90170" h="161925">
                <a:moveTo>
                  <a:pt x="28955" y="126491"/>
                </a:moveTo>
                <a:lnTo>
                  <a:pt x="28955" y="128015"/>
                </a:lnTo>
                <a:lnTo>
                  <a:pt x="29717" y="128015"/>
                </a:lnTo>
                <a:lnTo>
                  <a:pt x="28955" y="126491"/>
                </a:lnTo>
                <a:close/>
              </a:path>
              <a:path w="90170" h="161925">
                <a:moveTo>
                  <a:pt x="80336" y="33527"/>
                </a:moveTo>
                <a:lnTo>
                  <a:pt x="60959" y="33527"/>
                </a:lnTo>
                <a:lnTo>
                  <a:pt x="65531" y="44195"/>
                </a:lnTo>
                <a:lnTo>
                  <a:pt x="67055" y="56387"/>
                </a:lnTo>
                <a:lnTo>
                  <a:pt x="70103" y="68579"/>
                </a:lnTo>
                <a:lnTo>
                  <a:pt x="70103" y="94487"/>
                </a:lnTo>
                <a:lnTo>
                  <a:pt x="67055" y="108203"/>
                </a:lnTo>
                <a:lnTo>
                  <a:pt x="64007" y="118871"/>
                </a:lnTo>
                <a:lnTo>
                  <a:pt x="60959" y="128015"/>
                </a:lnTo>
                <a:lnTo>
                  <a:pt x="80581" y="128015"/>
                </a:lnTo>
                <a:lnTo>
                  <a:pt x="82295" y="123443"/>
                </a:lnTo>
                <a:lnTo>
                  <a:pt x="86867" y="109727"/>
                </a:lnTo>
                <a:lnTo>
                  <a:pt x="88391" y="96011"/>
                </a:lnTo>
                <a:lnTo>
                  <a:pt x="89915" y="80771"/>
                </a:lnTo>
                <a:lnTo>
                  <a:pt x="86867" y="50291"/>
                </a:lnTo>
                <a:lnTo>
                  <a:pt x="82295" y="38099"/>
                </a:lnTo>
                <a:lnTo>
                  <a:pt x="80336" y="33527"/>
                </a:lnTo>
                <a:close/>
              </a:path>
              <a:path w="90170" h="161925">
                <a:moveTo>
                  <a:pt x="29870" y="33527"/>
                </a:moveTo>
                <a:lnTo>
                  <a:pt x="28955" y="33527"/>
                </a:lnTo>
                <a:lnTo>
                  <a:pt x="28955" y="35051"/>
                </a:lnTo>
                <a:lnTo>
                  <a:pt x="29870" y="33527"/>
                </a:lnTo>
                <a:close/>
              </a:path>
              <a:path w="90170" h="161925">
                <a:moveTo>
                  <a:pt x="75437" y="21335"/>
                </a:moveTo>
                <a:lnTo>
                  <a:pt x="51815" y="21335"/>
                </a:lnTo>
                <a:lnTo>
                  <a:pt x="54863" y="24383"/>
                </a:lnTo>
                <a:lnTo>
                  <a:pt x="56387" y="27431"/>
                </a:lnTo>
                <a:lnTo>
                  <a:pt x="60959" y="35051"/>
                </a:lnTo>
                <a:lnTo>
                  <a:pt x="60959" y="33527"/>
                </a:lnTo>
                <a:lnTo>
                  <a:pt x="80336" y="33527"/>
                </a:lnTo>
                <a:lnTo>
                  <a:pt x="77723" y="27431"/>
                </a:lnTo>
                <a:lnTo>
                  <a:pt x="77723" y="25907"/>
                </a:lnTo>
                <a:lnTo>
                  <a:pt x="75437" y="21335"/>
                </a:lnTo>
                <a:close/>
              </a:path>
              <a:path w="90170" h="161925">
                <a:moveTo>
                  <a:pt x="74675" y="19811"/>
                </a:moveTo>
                <a:lnTo>
                  <a:pt x="47243" y="19811"/>
                </a:lnTo>
                <a:lnTo>
                  <a:pt x="53339" y="22859"/>
                </a:lnTo>
                <a:lnTo>
                  <a:pt x="51815" y="21335"/>
                </a:lnTo>
                <a:lnTo>
                  <a:pt x="75437" y="21335"/>
                </a:lnTo>
                <a:lnTo>
                  <a:pt x="74675" y="19811"/>
                </a:lnTo>
                <a:close/>
              </a:path>
              <a:path w="90170" h="161925">
                <a:moveTo>
                  <a:pt x="42671" y="19811"/>
                </a:moveTo>
                <a:lnTo>
                  <a:pt x="39623" y="19811"/>
                </a:lnTo>
                <a:lnTo>
                  <a:pt x="39623" y="21335"/>
                </a:lnTo>
                <a:lnTo>
                  <a:pt x="42671" y="19811"/>
                </a:lnTo>
                <a:close/>
              </a:path>
              <a:path w="90170" h="161925">
                <a:moveTo>
                  <a:pt x="54863" y="1523"/>
                </a:moveTo>
                <a:lnTo>
                  <a:pt x="35051" y="1523"/>
                </a:lnTo>
                <a:lnTo>
                  <a:pt x="33527" y="3047"/>
                </a:lnTo>
                <a:lnTo>
                  <a:pt x="30479" y="4571"/>
                </a:lnTo>
                <a:lnTo>
                  <a:pt x="28955" y="4571"/>
                </a:lnTo>
                <a:lnTo>
                  <a:pt x="18287" y="15239"/>
                </a:lnTo>
                <a:lnTo>
                  <a:pt x="18287" y="16763"/>
                </a:lnTo>
                <a:lnTo>
                  <a:pt x="71627" y="16763"/>
                </a:lnTo>
                <a:lnTo>
                  <a:pt x="71627" y="15239"/>
                </a:lnTo>
                <a:lnTo>
                  <a:pt x="64007" y="7619"/>
                </a:lnTo>
                <a:lnTo>
                  <a:pt x="59435" y="4571"/>
                </a:lnTo>
                <a:lnTo>
                  <a:pt x="56387" y="3047"/>
                </a:lnTo>
                <a:lnTo>
                  <a:pt x="54863" y="1523"/>
                </a:lnTo>
                <a:close/>
              </a:path>
              <a:path w="90170" h="161925">
                <a:moveTo>
                  <a:pt x="50291" y="0"/>
                </a:moveTo>
                <a:lnTo>
                  <a:pt x="39623" y="0"/>
                </a:lnTo>
                <a:lnTo>
                  <a:pt x="38099" y="1523"/>
                </a:lnTo>
                <a:lnTo>
                  <a:pt x="51815" y="1523"/>
                </a:lnTo>
                <a:lnTo>
                  <a:pt x="502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58189" y="3264398"/>
            <a:ext cx="143510" cy="21590"/>
          </a:xfrm>
          <a:custGeom>
            <a:avLst/>
            <a:gdLst/>
            <a:ahLst/>
            <a:cxnLst/>
            <a:rect l="l" t="t" r="r" b="b"/>
            <a:pathLst>
              <a:path w="143510" h="21589">
                <a:moveTo>
                  <a:pt x="143255" y="0"/>
                </a:moveTo>
                <a:lnTo>
                  <a:pt x="0" y="1523"/>
                </a:lnTo>
                <a:lnTo>
                  <a:pt x="0" y="21335"/>
                </a:lnTo>
                <a:lnTo>
                  <a:pt x="143255" y="18287"/>
                </a:lnTo>
                <a:lnTo>
                  <a:pt x="1432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37082" y="3058657"/>
            <a:ext cx="161925" cy="431800"/>
          </a:xfrm>
          <a:custGeom>
            <a:avLst/>
            <a:gdLst/>
            <a:ahLst/>
            <a:cxnLst/>
            <a:rect l="l" t="t" r="r" b="b"/>
            <a:pathLst>
              <a:path w="161925" h="431800">
                <a:moveTo>
                  <a:pt x="143255" y="359663"/>
                </a:moveTo>
                <a:lnTo>
                  <a:pt x="143255" y="431291"/>
                </a:lnTo>
                <a:lnTo>
                  <a:pt x="161543" y="431291"/>
                </a:lnTo>
                <a:lnTo>
                  <a:pt x="161543" y="368807"/>
                </a:lnTo>
                <a:lnTo>
                  <a:pt x="152399" y="368807"/>
                </a:lnTo>
                <a:lnTo>
                  <a:pt x="143255" y="359663"/>
                </a:lnTo>
                <a:close/>
              </a:path>
              <a:path w="161925" h="431800">
                <a:moveTo>
                  <a:pt x="143255" y="60959"/>
                </a:moveTo>
                <a:lnTo>
                  <a:pt x="4571" y="60959"/>
                </a:lnTo>
                <a:lnTo>
                  <a:pt x="0" y="65531"/>
                </a:lnTo>
                <a:lnTo>
                  <a:pt x="0" y="364235"/>
                </a:lnTo>
                <a:lnTo>
                  <a:pt x="4571" y="368807"/>
                </a:lnTo>
                <a:lnTo>
                  <a:pt x="143255" y="368807"/>
                </a:lnTo>
                <a:lnTo>
                  <a:pt x="143255" y="359663"/>
                </a:lnTo>
                <a:lnTo>
                  <a:pt x="18287" y="359663"/>
                </a:lnTo>
                <a:lnTo>
                  <a:pt x="9143" y="350519"/>
                </a:lnTo>
                <a:lnTo>
                  <a:pt x="18287" y="350519"/>
                </a:lnTo>
                <a:lnTo>
                  <a:pt x="18287" y="80771"/>
                </a:lnTo>
                <a:lnTo>
                  <a:pt x="9143" y="80771"/>
                </a:lnTo>
                <a:lnTo>
                  <a:pt x="18287" y="70103"/>
                </a:lnTo>
                <a:lnTo>
                  <a:pt x="143255" y="70103"/>
                </a:lnTo>
                <a:lnTo>
                  <a:pt x="143255" y="60959"/>
                </a:lnTo>
                <a:close/>
              </a:path>
              <a:path w="161925" h="431800">
                <a:moveTo>
                  <a:pt x="156971" y="350519"/>
                </a:moveTo>
                <a:lnTo>
                  <a:pt x="18287" y="350519"/>
                </a:lnTo>
                <a:lnTo>
                  <a:pt x="18287" y="359663"/>
                </a:lnTo>
                <a:lnTo>
                  <a:pt x="143255" y="359663"/>
                </a:lnTo>
                <a:lnTo>
                  <a:pt x="152399" y="368807"/>
                </a:lnTo>
                <a:lnTo>
                  <a:pt x="161543" y="368807"/>
                </a:lnTo>
                <a:lnTo>
                  <a:pt x="161543" y="355091"/>
                </a:lnTo>
                <a:lnTo>
                  <a:pt x="156971" y="350519"/>
                </a:lnTo>
                <a:close/>
              </a:path>
              <a:path w="161925" h="431800">
                <a:moveTo>
                  <a:pt x="18287" y="350519"/>
                </a:moveTo>
                <a:lnTo>
                  <a:pt x="9143" y="350519"/>
                </a:lnTo>
                <a:lnTo>
                  <a:pt x="18287" y="359663"/>
                </a:lnTo>
                <a:lnTo>
                  <a:pt x="18287" y="350519"/>
                </a:lnTo>
                <a:close/>
              </a:path>
              <a:path w="161925" h="431800">
                <a:moveTo>
                  <a:pt x="18287" y="70103"/>
                </a:moveTo>
                <a:lnTo>
                  <a:pt x="9143" y="80771"/>
                </a:lnTo>
                <a:lnTo>
                  <a:pt x="18287" y="80771"/>
                </a:lnTo>
                <a:lnTo>
                  <a:pt x="18287" y="70103"/>
                </a:lnTo>
                <a:close/>
              </a:path>
              <a:path w="161925" h="431800">
                <a:moveTo>
                  <a:pt x="161543" y="60959"/>
                </a:moveTo>
                <a:lnTo>
                  <a:pt x="152399" y="60959"/>
                </a:lnTo>
                <a:lnTo>
                  <a:pt x="143255" y="70103"/>
                </a:lnTo>
                <a:lnTo>
                  <a:pt x="18287" y="70103"/>
                </a:lnTo>
                <a:lnTo>
                  <a:pt x="18287" y="80771"/>
                </a:lnTo>
                <a:lnTo>
                  <a:pt x="156971" y="80771"/>
                </a:lnTo>
                <a:lnTo>
                  <a:pt x="161543" y="76199"/>
                </a:lnTo>
                <a:lnTo>
                  <a:pt x="161543" y="60959"/>
                </a:lnTo>
                <a:close/>
              </a:path>
              <a:path w="161925" h="431800">
                <a:moveTo>
                  <a:pt x="161543" y="0"/>
                </a:moveTo>
                <a:lnTo>
                  <a:pt x="143255" y="0"/>
                </a:lnTo>
                <a:lnTo>
                  <a:pt x="143255" y="70103"/>
                </a:lnTo>
                <a:lnTo>
                  <a:pt x="152399" y="60959"/>
                </a:lnTo>
                <a:lnTo>
                  <a:pt x="161543" y="60959"/>
                </a:lnTo>
                <a:lnTo>
                  <a:pt x="161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25377" y="3130285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59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744605" y="3194293"/>
            <a:ext cx="90170" cy="161925"/>
          </a:xfrm>
          <a:custGeom>
            <a:avLst/>
            <a:gdLst/>
            <a:ahLst/>
            <a:cxnLst/>
            <a:rect l="l" t="t" r="r" b="b"/>
            <a:pathLst>
              <a:path w="90169" h="161925">
                <a:moveTo>
                  <a:pt x="54863" y="160019"/>
                </a:moveTo>
                <a:lnTo>
                  <a:pt x="35051" y="160019"/>
                </a:lnTo>
                <a:lnTo>
                  <a:pt x="38099" y="161543"/>
                </a:lnTo>
                <a:lnTo>
                  <a:pt x="51815" y="161543"/>
                </a:lnTo>
                <a:lnTo>
                  <a:pt x="54863" y="160019"/>
                </a:lnTo>
                <a:close/>
              </a:path>
              <a:path w="90169" h="161925">
                <a:moveTo>
                  <a:pt x="73151" y="16763"/>
                </a:moveTo>
                <a:lnTo>
                  <a:pt x="16763" y="16763"/>
                </a:lnTo>
                <a:lnTo>
                  <a:pt x="12191" y="25907"/>
                </a:lnTo>
                <a:lnTo>
                  <a:pt x="10667" y="27431"/>
                </a:lnTo>
                <a:lnTo>
                  <a:pt x="6095" y="38099"/>
                </a:lnTo>
                <a:lnTo>
                  <a:pt x="3047" y="51815"/>
                </a:lnTo>
                <a:lnTo>
                  <a:pt x="0" y="82295"/>
                </a:lnTo>
                <a:lnTo>
                  <a:pt x="1523" y="97535"/>
                </a:lnTo>
                <a:lnTo>
                  <a:pt x="3047" y="111251"/>
                </a:lnTo>
                <a:lnTo>
                  <a:pt x="7619" y="124967"/>
                </a:lnTo>
                <a:lnTo>
                  <a:pt x="10667" y="135635"/>
                </a:lnTo>
                <a:lnTo>
                  <a:pt x="12191" y="135635"/>
                </a:lnTo>
                <a:lnTo>
                  <a:pt x="12191" y="137159"/>
                </a:lnTo>
                <a:lnTo>
                  <a:pt x="16763" y="144779"/>
                </a:lnTo>
                <a:lnTo>
                  <a:pt x="16763" y="146303"/>
                </a:lnTo>
                <a:lnTo>
                  <a:pt x="18287" y="146303"/>
                </a:lnTo>
                <a:lnTo>
                  <a:pt x="21335" y="150875"/>
                </a:lnTo>
                <a:lnTo>
                  <a:pt x="25907" y="153923"/>
                </a:lnTo>
                <a:lnTo>
                  <a:pt x="30479" y="158495"/>
                </a:lnTo>
                <a:lnTo>
                  <a:pt x="33527" y="160019"/>
                </a:lnTo>
                <a:lnTo>
                  <a:pt x="56387" y="160019"/>
                </a:lnTo>
                <a:lnTo>
                  <a:pt x="60959" y="156971"/>
                </a:lnTo>
                <a:lnTo>
                  <a:pt x="64007" y="155447"/>
                </a:lnTo>
                <a:lnTo>
                  <a:pt x="64007" y="153923"/>
                </a:lnTo>
                <a:lnTo>
                  <a:pt x="65531" y="153923"/>
                </a:lnTo>
                <a:lnTo>
                  <a:pt x="68579" y="149351"/>
                </a:lnTo>
                <a:lnTo>
                  <a:pt x="73151" y="144779"/>
                </a:lnTo>
                <a:lnTo>
                  <a:pt x="74066" y="143255"/>
                </a:lnTo>
                <a:lnTo>
                  <a:pt x="42671" y="143255"/>
                </a:lnTo>
                <a:lnTo>
                  <a:pt x="39623" y="141731"/>
                </a:lnTo>
                <a:lnTo>
                  <a:pt x="32003" y="134111"/>
                </a:lnTo>
                <a:lnTo>
                  <a:pt x="32765" y="134111"/>
                </a:lnTo>
                <a:lnTo>
                  <a:pt x="29717" y="128015"/>
                </a:lnTo>
                <a:lnTo>
                  <a:pt x="28955" y="128015"/>
                </a:lnTo>
                <a:lnTo>
                  <a:pt x="24383" y="117347"/>
                </a:lnTo>
                <a:lnTo>
                  <a:pt x="21335" y="106679"/>
                </a:lnTo>
                <a:lnTo>
                  <a:pt x="19811" y="94487"/>
                </a:lnTo>
                <a:lnTo>
                  <a:pt x="19811" y="67055"/>
                </a:lnTo>
                <a:lnTo>
                  <a:pt x="21335" y="54863"/>
                </a:lnTo>
                <a:lnTo>
                  <a:pt x="24383" y="44195"/>
                </a:lnTo>
                <a:lnTo>
                  <a:pt x="28955" y="33527"/>
                </a:lnTo>
                <a:lnTo>
                  <a:pt x="29870" y="33527"/>
                </a:lnTo>
                <a:lnTo>
                  <a:pt x="33527" y="27431"/>
                </a:lnTo>
                <a:lnTo>
                  <a:pt x="32003" y="27431"/>
                </a:lnTo>
                <a:lnTo>
                  <a:pt x="35051" y="24383"/>
                </a:lnTo>
                <a:lnTo>
                  <a:pt x="38099" y="22859"/>
                </a:lnTo>
                <a:lnTo>
                  <a:pt x="39623" y="21335"/>
                </a:lnTo>
                <a:lnTo>
                  <a:pt x="42671" y="19811"/>
                </a:lnTo>
                <a:lnTo>
                  <a:pt x="74675" y="19811"/>
                </a:lnTo>
                <a:lnTo>
                  <a:pt x="73151" y="16763"/>
                </a:lnTo>
                <a:close/>
              </a:path>
              <a:path w="90169" h="161925">
                <a:moveTo>
                  <a:pt x="39623" y="141731"/>
                </a:moveTo>
                <a:lnTo>
                  <a:pt x="42671" y="143255"/>
                </a:lnTo>
                <a:lnTo>
                  <a:pt x="44195" y="143255"/>
                </a:lnTo>
                <a:lnTo>
                  <a:pt x="39623" y="141731"/>
                </a:lnTo>
                <a:close/>
              </a:path>
              <a:path w="90169" h="161925">
                <a:moveTo>
                  <a:pt x="48767" y="141731"/>
                </a:moveTo>
                <a:lnTo>
                  <a:pt x="45719" y="143255"/>
                </a:lnTo>
                <a:lnTo>
                  <a:pt x="47243" y="143255"/>
                </a:lnTo>
                <a:lnTo>
                  <a:pt x="48767" y="141731"/>
                </a:lnTo>
                <a:close/>
              </a:path>
              <a:path w="90169" h="161925">
                <a:moveTo>
                  <a:pt x="53339" y="138683"/>
                </a:moveTo>
                <a:lnTo>
                  <a:pt x="48767" y="141731"/>
                </a:lnTo>
                <a:lnTo>
                  <a:pt x="47243" y="143255"/>
                </a:lnTo>
                <a:lnTo>
                  <a:pt x="74066" y="143255"/>
                </a:lnTo>
                <a:lnTo>
                  <a:pt x="75895" y="140207"/>
                </a:lnTo>
                <a:lnTo>
                  <a:pt x="51815" y="140207"/>
                </a:lnTo>
                <a:lnTo>
                  <a:pt x="53339" y="138683"/>
                </a:lnTo>
                <a:close/>
              </a:path>
              <a:path w="90169" h="161925">
                <a:moveTo>
                  <a:pt x="56387" y="134111"/>
                </a:moveTo>
                <a:lnTo>
                  <a:pt x="53339" y="138683"/>
                </a:lnTo>
                <a:lnTo>
                  <a:pt x="51815" y="140207"/>
                </a:lnTo>
                <a:lnTo>
                  <a:pt x="75895" y="140207"/>
                </a:lnTo>
                <a:lnTo>
                  <a:pt x="77723" y="137159"/>
                </a:lnTo>
                <a:lnTo>
                  <a:pt x="77723" y="135635"/>
                </a:lnTo>
                <a:lnTo>
                  <a:pt x="56387" y="135635"/>
                </a:lnTo>
                <a:lnTo>
                  <a:pt x="56387" y="134111"/>
                </a:lnTo>
                <a:close/>
              </a:path>
              <a:path w="90169" h="161925">
                <a:moveTo>
                  <a:pt x="32765" y="134111"/>
                </a:moveTo>
                <a:lnTo>
                  <a:pt x="32003" y="134111"/>
                </a:lnTo>
                <a:lnTo>
                  <a:pt x="33527" y="135635"/>
                </a:lnTo>
                <a:lnTo>
                  <a:pt x="32765" y="134111"/>
                </a:lnTo>
                <a:close/>
              </a:path>
              <a:path w="90169" h="161925">
                <a:moveTo>
                  <a:pt x="60959" y="126491"/>
                </a:moveTo>
                <a:lnTo>
                  <a:pt x="56387" y="135635"/>
                </a:lnTo>
                <a:lnTo>
                  <a:pt x="77723" y="135635"/>
                </a:lnTo>
                <a:lnTo>
                  <a:pt x="80581" y="128015"/>
                </a:lnTo>
                <a:lnTo>
                  <a:pt x="60959" y="128015"/>
                </a:lnTo>
                <a:lnTo>
                  <a:pt x="60959" y="126491"/>
                </a:lnTo>
                <a:close/>
              </a:path>
              <a:path w="90169" h="161925">
                <a:moveTo>
                  <a:pt x="28955" y="126491"/>
                </a:moveTo>
                <a:lnTo>
                  <a:pt x="28955" y="128015"/>
                </a:lnTo>
                <a:lnTo>
                  <a:pt x="29717" y="128015"/>
                </a:lnTo>
                <a:lnTo>
                  <a:pt x="28955" y="126491"/>
                </a:lnTo>
                <a:close/>
              </a:path>
              <a:path w="90169" h="161925">
                <a:moveTo>
                  <a:pt x="80336" y="33527"/>
                </a:moveTo>
                <a:lnTo>
                  <a:pt x="60959" y="33527"/>
                </a:lnTo>
                <a:lnTo>
                  <a:pt x="65531" y="44195"/>
                </a:lnTo>
                <a:lnTo>
                  <a:pt x="67055" y="56387"/>
                </a:lnTo>
                <a:lnTo>
                  <a:pt x="70103" y="68579"/>
                </a:lnTo>
                <a:lnTo>
                  <a:pt x="70103" y="94487"/>
                </a:lnTo>
                <a:lnTo>
                  <a:pt x="67055" y="108203"/>
                </a:lnTo>
                <a:lnTo>
                  <a:pt x="64007" y="118871"/>
                </a:lnTo>
                <a:lnTo>
                  <a:pt x="60959" y="128015"/>
                </a:lnTo>
                <a:lnTo>
                  <a:pt x="80581" y="128015"/>
                </a:lnTo>
                <a:lnTo>
                  <a:pt x="82295" y="123443"/>
                </a:lnTo>
                <a:lnTo>
                  <a:pt x="86867" y="109727"/>
                </a:lnTo>
                <a:lnTo>
                  <a:pt x="88391" y="96011"/>
                </a:lnTo>
                <a:lnTo>
                  <a:pt x="89915" y="80771"/>
                </a:lnTo>
                <a:lnTo>
                  <a:pt x="86867" y="50291"/>
                </a:lnTo>
                <a:lnTo>
                  <a:pt x="82295" y="38099"/>
                </a:lnTo>
                <a:lnTo>
                  <a:pt x="80336" y="33527"/>
                </a:lnTo>
                <a:close/>
              </a:path>
              <a:path w="90169" h="161925">
                <a:moveTo>
                  <a:pt x="29870" y="33527"/>
                </a:moveTo>
                <a:lnTo>
                  <a:pt x="28955" y="33527"/>
                </a:lnTo>
                <a:lnTo>
                  <a:pt x="28955" y="35051"/>
                </a:lnTo>
                <a:lnTo>
                  <a:pt x="29870" y="33527"/>
                </a:lnTo>
                <a:close/>
              </a:path>
              <a:path w="90169" h="161925">
                <a:moveTo>
                  <a:pt x="74675" y="19811"/>
                </a:moveTo>
                <a:lnTo>
                  <a:pt x="47243" y="19811"/>
                </a:lnTo>
                <a:lnTo>
                  <a:pt x="53339" y="22859"/>
                </a:lnTo>
                <a:lnTo>
                  <a:pt x="51815" y="22859"/>
                </a:lnTo>
                <a:lnTo>
                  <a:pt x="56387" y="27431"/>
                </a:lnTo>
                <a:lnTo>
                  <a:pt x="60959" y="35051"/>
                </a:lnTo>
                <a:lnTo>
                  <a:pt x="60959" y="33527"/>
                </a:lnTo>
                <a:lnTo>
                  <a:pt x="80336" y="33527"/>
                </a:lnTo>
                <a:lnTo>
                  <a:pt x="77723" y="27431"/>
                </a:lnTo>
                <a:lnTo>
                  <a:pt x="77723" y="25907"/>
                </a:lnTo>
                <a:lnTo>
                  <a:pt x="74675" y="19811"/>
                </a:lnTo>
                <a:close/>
              </a:path>
              <a:path w="90169" h="161925">
                <a:moveTo>
                  <a:pt x="54863" y="1523"/>
                </a:moveTo>
                <a:lnTo>
                  <a:pt x="35051" y="1523"/>
                </a:lnTo>
                <a:lnTo>
                  <a:pt x="33527" y="3047"/>
                </a:lnTo>
                <a:lnTo>
                  <a:pt x="30479" y="4571"/>
                </a:lnTo>
                <a:lnTo>
                  <a:pt x="28955" y="4571"/>
                </a:lnTo>
                <a:lnTo>
                  <a:pt x="28955" y="6095"/>
                </a:lnTo>
                <a:lnTo>
                  <a:pt x="24383" y="9143"/>
                </a:lnTo>
                <a:lnTo>
                  <a:pt x="18287" y="15239"/>
                </a:lnTo>
                <a:lnTo>
                  <a:pt x="18287" y="16763"/>
                </a:lnTo>
                <a:lnTo>
                  <a:pt x="71627" y="16763"/>
                </a:lnTo>
                <a:lnTo>
                  <a:pt x="71627" y="15239"/>
                </a:lnTo>
                <a:lnTo>
                  <a:pt x="64007" y="7619"/>
                </a:lnTo>
                <a:lnTo>
                  <a:pt x="59435" y="4571"/>
                </a:lnTo>
                <a:lnTo>
                  <a:pt x="56387" y="3047"/>
                </a:lnTo>
                <a:lnTo>
                  <a:pt x="54863" y="1523"/>
                </a:lnTo>
                <a:close/>
              </a:path>
              <a:path w="90169" h="161925">
                <a:moveTo>
                  <a:pt x="50291" y="0"/>
                </a:moveTo>
                <a:lnTo>
                  <a:pt x="39623" y="0"/>
                </a:lnTo>
                <a:lnTo>
                  <a:pt x="39623" y="1523"/>
                </a:lnTo>
                <a:lnTo>
                  <a:pt x="50291" y="1523"/>
                </a:lnTo>
                <a:lnTo>
                  <a:pt x="502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610492" y="3265921"/>
            <a:ext cx="143510" cy="21590"/>
          </a:xfrm>
          <a:custGeom>
            <a:avLst/>
            <a:gdLst/>
            <a:ahLst/>
            <a:cxnLst/>
            <a:rect l="l" t="t" r="r" b="b"/>
            <a:pathLst>
              <a:path w="143510" h="21589">
                <a:moveTo>
                  <a:pt x="143255" y="0"/>
                </a:moveTo>
                <a:lnTo>
                  <a:pt x="0" y="1523"/>
                </a:lnTo>
                <a:lnTo>
                  <a:pt x="0" y="21335"/>
                </a:lnTo>
                <a:lnTo>
                  <a:pt x="143255" y="19811"/>
                </a:lnTo>
                <a:lnTo>
                  <a:pt x="1432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889385" y="3060182"/>
            <a:ext cx="161925" cy="431800"/>
          </a:xfrm>
          <a:custGeom>
            <a:avLst/>
            <a:gdLst/>
            <a:ahLst/>
            <a:cxnLst/>
            <a:rect l="l" t="t" r="r" b="b"/>
            <a:pathLst>
              <a:path w="161925" h="431800">
                <a:moveTo>
                  <a:pt x="143255" y="359663"/>
                </a:moveTo>
                <a:lnTo>
                  <a:pt x="143255" y="431291"/>
                </a:lnTo>
                <a:lnTo>
                  <a:pt x="161540" y="431291"/>
                </a:lnTo>
                <a:lnTo>
                  <a:pt x="161540" y="368807"/>
                </a:lnTo>
                <a:lnTo>
                  <a:pt x="152399" y="368807"/>
                </a:lnTo>
                <a:lnTo>
                  <a:pt x="143255" y="359663"/>
                </a:lnTo>
                <a:close/>
              </a:path>
              <a:path w="161925" h="431800">
                <a:moveTo>
                  <a:pt x="143255" y="60959"/>
                </a:moveTo>
                <a:lnTo>
                  <a:pt x="4571" y="60959"/>
                </a:lnTo>
                <a:lnTo>
                  <a:pt x="0" y="65531"/>
                </a:lnTo>
                <a:lnTo>
                  <a:pt x="0" y="365759"/>
                </a:lnTo>
                <a:lnTo>
                  <a:pt x="4571" y="368807"/>
                </a:lnTo>
                <a:lnTo>
                  <a:pt x="143255" y="368807"/>
                </a:lnTo>
                <a:lnTo>
                  <a:pt x="143255" y="359663"/>
                </a:lnTo>
                <a:lnTo>
                  <a:pt x="18287" y="359663"/>
                </a:lnTo>
                <a:lnTo>
                  <a:pt x="9143" y="350519"/>
                </a:lnTo>
                <a:lnTo>
                  <a:pt x="18287" y="350519"/>
                </a:lnTo>
                <a:lnTo>
                  <a:pt x="18287" y="80771"/>
                </a:lnTo>
                <a:lnTo>
                  <a:pt x="9143" y="80771"/>
                </a:lnTo>
                <a:lnTo>
                  <a:pt x="18287" y="70103"/>
                </a:lnTo>
                <a:lnTo>
                  <a:pt x="143255" y="70103"/>
                </a:lnTo>
                <a:lnTo>
                  <a:pt x="143255" y="60959"/>
                </a:lnTo>
                <a:close/>
              </a:path>
              <a:path w="161925" h="431800">
                <a:moveTo>
                  <a:pt x="156971" y="350519"/>
                </a:moveTo>
                <a:lnTo>
                  <a:pt x="18287" y="350519"/>
                </a:lnTo>
                <a:lnTo>
                  <a:pt x="18287" y="359663"/>
                </a:lnTo>
                <a:lnTo>
                  <a:pt x="143255" y="359663"/>
                </a:lnTo>
                <a:lnTo>
                  <a:pt x="152399" y="368807"/>
                </a:lnTo>
                <a:lnTo>
                  <a:pt x="161540" y="368807"/>
                </a:lnTo>
                <a:lnTo>
                  <a:pt x="161540" y="355091"/>
                </a:lnTo>
                <a:lnTo>
                  <a:pt x="156971" y="350519"/>
                </a:lnTo>
                <a:close/>
              </a:path>
              <a:path w="161925" h="431800">
                <a:moveTo>
                  <a:pt x="18287" y="350519"/>
                </a:moveTo>
                <a:lnTo>
                  <a:pt x="9143" y="350519"/>
                </a:lnTo>
                <a:lnTo>
                  <a:pt x="18287" y="359663"/>
                </a:lnTo>
                <a:lnTo>
                  <a:pt x="18287" y="350519"/>
                </a:lnTo>
                <a:close/>
              </a:path>
              <a:path w="161925" h="431800">
                <a:moveTo>
                  <a:pt x="18287" y="70103"/>
                </a:moveTo>
                <a:lnTo>
                  <a:pt x="9143" y="80771"/>
                </a:lnTo>
                <a:lnTo>
                  <a:pt x="18287" y="80771"/>
                </a:lnTo>
                <a:lnTo>
                  <a:pt x="18287" y="70103"/>
                </a:lnTo>
                <a:close/>
              </a:path>
              <a:path w="161925" h="431800">
                <a:moveTo>
                  <a:pt x="161540" y="60959"/>
                </a:moveTo>
                <a:lnTo>
                  <a:pt x="152399" y="60959"/>
                </a:lnTo>
                <a:lnTo>
                  <a:pt x="143255" y="70103"/>
                </a:lnTo>
                <a:lnTo>
                  <a:pt x="18287" y="70103"/>
                </a:lnTo>
                <a:lnTo>
                  <a:pt x="18287" y="80771"/>
                </a:lnTo>
                <a:lnTo>
                  <a:pt x="156971" y="80771"/>
                </a:lnTo>
                <a:lnTo>
                  <a:pt x="161540" y="76199"/>
                </a:lnTo>
                <a:lnTo>
                  <a:pt x="161540" y="60959"/>
                </a:lnTo>
                <a:close/>
              </a:path>
              <a:path w="161925" h="431800">
                <a:moveTo>
                  <a:pt x="161540" y="0"/>
                </a:moveTo>
                <a:lnTo>
                  <a:pt x="143255" y="0"/>
                </a:lnTo>
                <a:lnTo>
                  <a:pt x="143255" y="70103"/>
                </a:lnTo>
                <a:lnTo>
                  <a:pt x="152399" y="60959"/>
                </a:lnTo>
                <a:lnTo>
                  <a:pt x="161540" y="60959"/>
                </a:lnTo>
                <a:lnTo>
                  <a:pt x="1615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248542" y="3128761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59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168533" y="3192769"/>
            <a:ext cx="88900" cy="161925"/>
          </a:xfrm>
          <a:custGeom>
            <a:avLst/>
            <a:gdLst/>
            <a:ahLst/>
            <a:cxnLst/>
            <a:rect l="l" t="t" r="r" b="b"/>
            <a:pathLst>
              <a:path w="88900" h="161925">
                <a:moveTo>
                  <a:pt x="54863" y="160019"/>
                </a:moveTo>
                <a:lnTo>
                  <a:pt x="35051" y="160019"/>
                </a:lnTo>
                <a:lnTo>
                  <a:pt x="38099" y="161543"/>
                </a:lnTo>
                <a:lnTo>
                  <a:pt x="50291" y="161543"/>
                </a:lnTo>
                <a:lnTo>
                  <a:pt x="54863" y="160019"/>
                </a:lnTo>
                <a:close/>
              </a:path>
              <a:path w="88900" h="161925">
                <a:moveTo>
                  <a:pt x="54863" y="1523"/>
                </a:moveTo>
                <a:lnTo>
                  <a:pt x="33527" y="1523"/>
                </a:lnTo>
                <a:lnTo>
                  <a:pt x="33527" y="3047"/>
                </a:lnTo>
                <a:lnTo>
                  <a:pt x="28955" y="4571"/>
                </a:lnTo>
                <a:lnTo>
                  <a:pt x="16763" y="16763"/>
                </a:lnTo>
                <a:lnTo>
                  <a:pt x="12191" y="25907"/>
                </a:lnTo>
                <a:lnTo>
                  <a:pt x="10667" y="25907"/>
                </a:lnTo>
                <a:lnTo>
                  <a:pt x="10667" y="27431"/>
                </a:lnTo>
                <a:lnTo>
                  <a:pt x="6095" y="38099"/>
                </a:lnTo>
                <a:lnTo>
                  <a:pt x="3047" y="51815"/>
                </a:lnTo>
                <a:lnTo>
                  <a:pt x="1523" y="65531"/>
                </a:lnTo>
                <a:lnTo>
                  <a:pt x="0" y="82295"/>
                </a:lnTo>
                <a:lnTo>
                  <a:pt x="1523" y="97535"/>
                </a:lnTo>
                <a:lnTo>
                  <a:pt x="3047" y="111251"/>
                </a:lnTo>
                <a:lnTo>
                  <a:pt x="6095" y="124967"/>
                </a:lnTo>
                <a:lnTo>
                  <a:pt x="10667" y="135635"/>
                </a:lnTo>
                <a:lnTo>
                  <a:pt x="12191" y="137159"/>
                </a:lnTo>
                <a:lnTo>
                  <a:pt x="16763" y="144779"/>
                </a:lnTo>
                <a:lnTo>
                  <a:pt x="16763" y="146303"/>
                </a:lnTo>
                <a:lnTo>
                  <a:pt x="18287" y="146303"/>
                </a:lnTo>
                <a:lnTo>
                  <a:pt x="21335" y="150875"/>
                </a:lnTo>
                <a:lnTo>
                  <a:pt x="25907" y="153923"/>
                </a:lnTo>
                <a:lnTo>
                  <a:pt x="28955" y="156971"/>
                </a:lnTo>
                <a:lnTo>
                  <a:pt x="33527" y="160019"/>
                </a:lnTo>
                <a:lnTo>
                  <a:pt x="56387" y="160019"/>
                </a:lnTo>
                <a:lnTo>
                  <a:pt x="65531" y="153923"/>
                </a:lnTo>
                <a:lnTo>
                  <a:pt x="71627" y="144779"/>
                </a:lnTo>
                <a:lnTo>
                  <a:pt x="72847" y="143255"/>
                </a:lnTo>
                <a:lnTo>
                  <a:pt x="42671" y="143255"/>
                </a:lnTo>
                <a:lnTo>
                  <a:pt x="39623" y="141731"/>
                </a:lnTo>
                <a:lnTo>
                  <a:pt x="32003" y="134111"/>
                </a:lnTo>
                <a:lnTo>
                  <a:pt x="32511" y="134111"/>
                </a:lnTo>
                <a:lnTo>
                  <a:pt x="27431" y="126491"/>
                </a:lnTo>
                <a:lnTo>
                  <a:pt x="28302" y="126491"/>
                </a:lnTo>
                <a:lnTo>
                  <a:pt x="24383" y="117347"/>
                </a:lnTo>
                <a:lnTo>
                  <a:pt x="21335" y="106679"/>
                </a:lnTo>
                <a:lnTo>
                  <a:pt x="19811" y="94487"/>
                </a:lnTo>
                <a:lnTo>
                  <a:pt x="19811" y="67055"/>
                </a:lnTo>
                <a:lnTo>
                  <a:pt x="21335" y="54863"/>
                </a:lnTo>
                <a:lnTo>
                  <a:pt x="24383" y="44195"/>
                </a:lnTo>
                <a:lnTo>
                  <a:pt x="28302" y="35051"/>
                </a:lnTo>
                <a:lnTo>
                  <a:pt x="27431" y="35051"/>
                </a:lnTo>
                <a:lnTo>
                  <a:pt x="33527" y="27431"/>
                </a:lnTo>
                <a:lnTo>
                  <a:pt x="32003" y="27431"/>
                </a:lnTo>
                <a:lnTo>
                  <a:pt x="39623" y="19811"/>
                </a:lnTo>
                <a:lnTo>
                  <a:pt x="73659" y="19811"/>
                </a:lnTo>
                <a:lnTo>
                  <a:pt x="71627" y="16763"/>
                </a:lnTo>
                <a:lnTo>
                  <a:pt x="71627" y="15239"/>
                </a:lnTo>
                <a:lnTo>
                  <a:pt x="64007" y="7619"/>
                </a:lnTo>
                <a:lnTo>
                  <a:pt x="59435" y="4571"/>
                </a:lnTo>
                <a:lnTo>
                  <a:pt x="56387" y="3047"/>
                </a:lnTo>
                <a:lnTo>
                  <a:pt x="54863" y="3047"/>
                </a:lnTo>
                <a:lnTo>
                  <a:pt x="54863" y="1523"/>
                </a:lnTo>
                <a:close/>
              </a:path>
              <a:path w="88900" h="161925">
                <a:moveTo>
                  <a:pt x="39623" y="141731"/>
                </a:moveTo>
                <a:lnTo>
                  <a:pt x="42671" y="143255"/>
                </a:lnTo>
                <a:lnTo>
                  <a:pt x="41147" y="142239"/>
                </a:lnTo>
                <a:lnTo>
                  <a:pt x="39623" y="141731"/>
                </a:lnTo>
                <a:close/>
              </a:path>
              <a:path w="88900" h="161925">
                <a:moveTo>
                  <a:pt x="41147" y="142239"/>
                </a:moveTo>
                <a:lnTo>
                  <a:pt x="42671" y="143255"/>
                </a:lnTo>
                <a:lnTo>
                  <a:pt x="44195" y="143255"/>
                </a:lnTo>
                <a:lnTo>
                  <a:pt x="41147" y="142239"/>
                </a:lnTo>
                <a:close/>
              </a:path>
              <a:path w="88900" h="161925">
                <a:moveTo>
                  <a:pt x="48767" y="141731"/>
                </a:moveTo>
                <a:lnTo>
                  <a:pt x="45719" y="143255"/>
                </a:lnTo>
                <a:lnTo>
                  <a:pt x="47243" y="143255"/>
                </a:lnTo>
                <a:lnTo>
                  <a:pt x="48767" y="141731"/>
                </a:lnTo>
                <a:close/>
              </a:path>
              <a:path w="88900" h="161925">
                <a:moveTo>
                  <a:pt x="60959" y="126491"/>
                </a:moveTo>
                <a:lnTo>
                  <a:pt x="56387" y="135635"/>
                </a:lnTo>
                <a:lnTo>
                  <a:pt x="51815" y="140207"/>
                </a:lnTo>
                <a:lnTo>
                  <a:pt x="48767" y="141731"/>
                </a:lnTo>
                <a:lnTo>
                  <a:pt x="47243" y="143255"/>
                </a:lnTo>
                <a:lnTo>
                  <a:pt x="72847" y="143255"/>
                </a:lnTo>
                <a:lnTo>
                  <a:pt x="77723" y="137159"/>
                </a:lnTo>
                <a:lnTo>
                  <a:pt x="77723" y="135635"/>
                </a:lnTo>
                <a:lnTo>
                  <a:pt x="80581" y="128015"/>
                </a:lnTo>
                <a:lnTo>
                  <a:pt x="60959" y="128015"/>
                </a:lnTo>
                <a:lnTo>
                  <a:pt x="60959" y="126491"/>
                </a:lnTo>
                <a:close/>
              </a:path>
              <a:path w="88900" h="161925">
                <a:moveTo>
                  <a:pt x="38099" y="140207"/>
                </a:moveTo>
                <a:lnTo>
                  <a:pt x="39623" y="141731"/>
                </a:lnTo>
                <a:lnTo>
                  <a:pt x="41147" y="142239"/>
                </a:lnTo>
                <a:lnTo>
                  <a:pt x="38099" y="140207"/>
                </a:lnTo>
                <a:close/>
              </a:path>
              <a:path w="88900" h="161925">
                <a:moveTo>
                  <a:pt x="32511" y="134111"/>
                </a:moveTo>
                <a:lnTo>
                  <a:pt x="32003" y="134111"/>
                </a:lnTo>
                <a:lnTo>
                  <a:pt x="33527" y="135635"/>
                </a:lnTo>
                <a:lnTo>
                  <a:pt x="32511" y="134111"/>
                </a:lnTo>
                <a:close/>
              </a:path>
              <a:path w="88900" h="161925">
                <a:moveTo>
                  <a:pt x="28302" y="126491"/>
                </a:moveTo>
                <a:lnTo>
                  <a:pt x="27431" y="126491"/>
                </a:lnTo>
                <a:lnTo>
                  <a:pt x="28955" y="128015"/>
                </a:lnTo>
                <a:lnTo>
                  <a:pt x="28302" y="126491"/>
                </a:lnTo>
                <a:close/>
              </a:path>
              <a:path w="88900" h="161925">
                <a:moveTo>
                  <a:pt x="80336" y="33527"/>
                </a:moveTo>
                <a:lnTo>
                  <a:pt x="60959" y="33527"/>
                </a:lnTo>
                <a:lnTo>
                  <a:pt x="64007" y="44195"/>
                </a:lnTo>
                <a:lnTo>
                  <a:pt x="70103" y="68579"/>
                </a:lnTo>
                <a:lnTo>
                  <a:pt x="70103" y="82295"/>
                </a:lnTo>
                <a:lnTo>
                  <a:pt x="68579" y="94487"/>
                </a:lnTo>
                <a:lnTo>
                  <a:pt x="67055" y="108203"/>
                </a:lnTo>
                <a:lnTo>
                  <a:pt x="64007" y="118871"/>
                </a:lnTo>
                <a:lnTo>
                  <a:pt x="60959" y="128015"/>
                </a:lnTo>
                <a:lnTo>
                  <a:pt x="80581" y="128015"/>
                </a:lnTo>
                <a:lnTo>
                  <a:pt x="82295" y="123443"/>
                </a:lnTo>
                <a:lnTo>
                  <a:pt x="86867" y="109727"/>
                </a:lnTo>
                <a:lnTo>
                  <a:pt x="88391" y="96011"/>
                </a:lnTo>
                <a:lnTo>
                  <a:pt x="88391" y="65531"/>
                </a:lnTo>
                <a:lnTo>
                  <a:pt x="85343" y="50291"/>
                </a:lnTo>
                <a:lnTo>
                  <a:pt x="82295" y="38099"/>
                </a:lnTo>
                <a:lnTo>
                  <a:pt x="80336" y="33527"/>
                </a:lnTo>
                <a:close/>
              </a:path>
              <a:path w="88900" h="161925">
                <a:moveTo>
                  <a:pt x="28955" y="33527"/>
                </a:moveTo>
                <a:lnTo>
                  <a:pt x="27431" y="35051"/>
                </a:lnTo>
                <a:lnTo>
                  <a:pt x="28302" y="35051"/>
                </a:lnTo>
                <a:lnTo>
                  <a:pt x="28955" y="33527"/>
                </a:lnTo>
                <a:close/>
              </a:path>
              <a:path w="88900" h="161925">
                <a:moveTo>
                  <a:pt x="74675" y="21335"/>
                </a:moveTo>
                <a:lnTo>
                  <a:pt x="51815" y="21335"/>
                </a:lnTo>
                <a:lnTo>
                  <a:pt x="54863" y="24383"/>
                </a:lnTo>
                <a:lnTo>
                  <a:pt x="56387" y="27431"/>
                </a:lnTo>
                <a:lnTo>
                  <a:pt x="60959" y="35051"/>
                </a:lnTo>
                <a:lnTo>
                  <a:pt x="60959" y="33527"/>
                </a:lnTo>
                <a:lnTo>
                  <a:pt x="80336" y="33527"/>
                </a:lnTo>
                <a:lnTo>
                  <a:pt x="77723" y="27431"/>
                </a:lnTo>
                <a:lnTo>
                  <a:pt x="77723" y="25907"/>
                </a:lnTo>
                <a:lnTo>
                  <a:pt x="74675" y="21335"/>
                </a:lnTo>
                <a:close/>
              </a:path>
              <a:path w="88900" h="161925">
                <a:moveTo>
                  <a:pt x="73659" y="19811"/>
                </a:moveTo>
                <a:lnTo>
                  <a:pt x="47243" y="19811"/>
                </a:lnTo>
                <a:lnTo>
                  <a:pt x="50291" y="21335"/>
                </a:lnTo>
                <a:lnTo>
                  <a:pt x="51815" y="22859"/>
                </a:lnTo>
                <a:lnTo>
                  <a:pt x="51815" y="21335"/>
                </a:lnTo>
                <a:lnTo>
                  <a:pt x="74675" y="21335"/>
                </a:lnTo>
                <a:lnTo>
                  <a:pt x="73659" y="19811"/>
                </a:lnTo>
                <a:close/>
              </a:path>
              <a:path w="88900" h="161925">
                <a:moveTo>
                  <a:pt x="42671" y="19811"/>
                </a:moveTo>
                <a:lnTo>
                  <a:pt x="39623" y="19811"/>
                </a:lnTo>
                <a:lnTo>
                  <a:pt x="38099" y="21335"/>
                </a:lnTo>
                <a:lnTo>
                  <a:pt x="42671" y="19811"/>
                </a:lnTo>
                <a:close/>
              </a:path>
              <a:path w="88900" h="161925">
                <a:moveTo>
                  <a:pt x="50291" y="0"/>
                </a:moveTo>
                <a:lnTo>
                  <a:pt x="38099" y="0"/>
                </a:lnTo>
                <a:lnTo>
                  <a:pt x="38099" y="1523"/>
                </a:lnTo>
                <a:lnTo>
                  <a:pt x="50291" y="1523"/>
                </a:lnTo>
                <a:lnTo>
                  <a:pt x="502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032897" y="3264398"/>
            <a:ext cx="144780" cy="21590"/>
          </a:xfrm>
          <a:custGeom>
            <a:avLst/>
            <a:gdLst/>
            <a:ahLst/>
            <a:cxnLst/>
            <a:rect l="l" t="t" r="r" b="b"/>
            <a:pathLst>
              <a:path w="144780" h="21589">
                <a:moveTo>
                  <a:pt x="144779" y="0"/>
                </a:moveTo>
                <a:lnTo>
                  <a:pt x="0" y="1523"/>
                </a:lnTo>
                <a:lnTo>
                  <a:pt x="1523" y="21335"/>
                </a:lnTo>
                <a:lnTo>
                  <a:pt x="144779" y="18287"/>
                </a:lnTo>
                <a:lnTo>
                  <a:pt x="1447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313313" y="3058657"/>
            <a:ext cx="161925" cy="431800"/>
          </a:xfrm>
          <a:custGeom>
            <a:avLst/>
            <a:gdLst/>
            <a:ahLst/>
            <a:cxnLst/>
            <a:rect l="l" t="t" r="r" b="b"/>
            <a:pathLst>
              <a:path w="161925" h="431800">
                <a:moveTo>
                  <a:pt x="143255" y="359663"/>
                </a:moveTo>
                <a:lnTo>
                  <a:pt x="143255" y="431291"/>
                </a:lnTo>
                <a:lnTo>
                  <a:pt x="161543" y="431291"/>
                </a:lnTo>
                <a:lnTo>
                  <a:pt x="161543" y="368807"/>
                </a:lnTo>
                <a:lnTo>
                  <a:pt x="152399" y="368807"/>
                </a:lnTo>
                <a:lnTo>
                  <a:pt x="143255" y="359663"/>
                </a:lnTo>
                <a:close/>
              </a:path>
              <a:path w="161925" h="431800">
                <a:moveTo>
                  <a:pt x="143255" y="60959"/>
                </a:moveTo>
                <a:lnTo>
                  <a:pt x="4571" y="60959"/>
                </a:lnTo>
                <a:lnTo>
                  <a:pt x="0" y="65531"/>
                </a:lnTo>
                <a:lnTo>
                  <a:pt x="0" y="364235"/>
                </a:lnTo>
                <a:lnTo>
                  <a:pt x="4571" y="368807"/>
                </a:lnTo>
                <a:lnTo>
                  <a:pt x="143255" y="368807"/>
                </a:lnTo>
                <a:lnTo>
                  <a:pt x="143255" y="359663"/>
                </a:lnTo>
                <a:lnTo>
                  <a:pt x="18287" y="359663"/>
                </a:lnTo>
                <a:lnTo>
                  <a:pt x="9143" y="350519"/>
                </a:lnTo>
                <a:lnTo>
                  <a:pt x="18287" y="350519"/>
                </a:lnTo>
                <a:lnTo>
                  <a:pt x="18287" y="80771"/>
                </a:lnTo>
                <a:lnTo>
                  <a:pt x="9143" y="80771"/>
                </a:lnTo>
                <a:lnTo>
                  <a:pt x="18287" y="70103"/>
                </a:lnTo>
                <a:lnTo>
                  <a:pt x="143255" y="70103"/>
                </a:lnTo>
                <a:lnTo>
                  <a:pt x="143255" y="60959"/>
                </a:lnTo>
                <a:close/>
              </a:path>
              <a:path w="161925" h="431800">
                <a:moveTo>
                  <a:pt x="156971" y="350519"/>
                </a:moveTo>
                <a:lnTo>
                  <a:pt x="18287" y="350519"/>
                </a:lnTo>
                <a:lnTo>
                  <a:pt x="18287" y="359663"/>
                </a:lnTo>
                <a:lnTo>
                  <a:pt x="143255" y="359663"/>
                </a:lnTo>
                <a:lnTo>
                  <a:pt x="152399" y="368807"/>
                </a:lnTo>
                <a:lnTo>
                  <a:pt x="161543" y="368807"/>
                </a:lnTo>
                <a:lnTo>
                  <a:pt x="161543" y="355091"/>
                </a:lnTo>
                <a:lnTo>
                  <a:pt x="156971" y="350519"/>
                </a:lnTo>
                <a:close/>
              </a:path>
              <a:path w="161925" h="431800">
                <a:moveTo>
                  <a:pt x="18287" y="350519"/>
                </a:moveTo>
                <a:lnTo>
                  <a:pt x="9143" y="350519"/>
                </a:lnTo>
                <a:lnTo>
                  <a:pt x="18287" y="359663"/>
                </a:lnTo>
                <a:lnTo>
                  <a:pt x="18287" y="350519"/>
                </a:lnTo>
                <a:close/>
              </a:path>
              <a:path w="161925" h="431800">
                <a:moveTo>
                  <a:pt x="18287" y="70103"/>
                </a:moveTo>
                <a:lnTo>
                  <a:pt x="9143" y="80771"/>
                </a:lnTo>
                <a:lnTo>
                  <a:pt x="18287" y="80771"/>
                </a:lnTo>
                <a:lnTo>
                  <a:pt x="18287" y="70103"/>
                </a:lnTo>
                <a:close/>
              </a:path>
              <a:path w="161925" h="431800">
                <a:moveTo>
                  <a:pt x="161543" y="60959"/>
                </a:moveTo>
                <a:lnTo>
                  <a:pt x="152399" y="60959"/>
                </a:lnTo>
                <a:lnTo>
                  <a:pt x="143255" y="70103"/>
                </a:lnTo>
                <a:lnTo>
                  <a:pt x="18287" y="70103"/>
                </a:lnTo>
                <a:lnTo>
                  <a:pt x="18287" y="80771"/>
                </a:lnTo>
                <a:lnTo>
                  <a:pt x="156971" y="80771"/>
                </a:lnTo>
                <a:lnTo>
                  <a:pt x="161543" y="76199"/>
                </a:lnTo>
                <a:lnTo>
                  <a:pt x="161543" y="60959"/>
                </a:lnTo>
                <a:close/>
              </a:path>
              <a:path w="161925" h="431800">
                <a:moveTo>
                  <a:pt x="161543" y="0"/>
                </a:moveTo>
                <a:lnTo>
                  <a:pt x="143255" y="0"/>
                </a:lnTo>
                <a:lnTo>
                  <a:pt x="143255" y="70103"/>
                </a:lnTo>
                <a:lnTo>
                  <a:pt x="152399" y="60959"/>
                </a:lnTo>
                <a:lnTo>
                  <a:pt x="161543" y="60959"/>
                </a:lnTo>
                <a:lnTo>
                  <a:pt x="161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466475" y="3491474"/>
            <a:ext cx="0" cy="431800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0"/>
                </a:moveTo>
                <a:lnTo>
                  <a:pt x="0" y="431291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041021" y="3491474"/>
            <a:ext cx="0" cy="431800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0"/>
                </a:moveTo>
                <a:lnTo>
                  <a:pt x="0" y="431291"/>
                </a:lnTo>
              </a:path>
            </a:pathLst>
          </a:custGeom>
          <a:ln w="210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690244" y="3491474"/>
            <a:ext cx="0" cy="431800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0"/>
                </a:moveTo>
                <a:lnTo>
                  <a:pt x="0" y="431291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336419" y="3491474"/>
            <a:ext cx="0" cy="431800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0"/>
                </a:moveTo>
                <a:lnTo>
                  <a:pt x="0" y="431291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337182" y="3057895"/>
            <a:ext cx="576580" cy="0"/>
          </a:xfrm>
          <a:custGeom>
            <a:avLst/>
            <a:gdLst/>
            <a:ahLst/>
            <a:cxnLst/>
            <a:rect l="l" t="t" r="r" b="b"/>
            <a:pathLst>
              <a:path w="576579">
                <a:moveTo>
                  <a:pt x="0" y="0"/>
                </a:moveTo>
                <a:lnTo>
                  <a:pt x="576071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689482" y="2625841"/>
            <a:ext cx="1225550" cy="0"/>
          </a:xfrm>
          <a:custGeom>
            <a:avLst/>
            <a:gdLst/>
            <a:ahLst/>
            <a:cxnLst/>
            <a:rect l="l" t="t" r="r" b="b"/>
            <a:pathLst>
              <a:path w="1225550">
                <a:moveTo>
                  <a:pt x="0" y="0"/>
                </a:moveTo>
                <a:lnTo>
                  <a:pt x="1225295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041785" y="2194549"/>
            <a:ext cx="1873250" cy="0"/>
          </a:xfrm>
          <a:custGeom>
            <a:avLst/>
            <a:gdLst/>
            <a:ahLst/>
            <a:cxnLst/>
            <a:rect l="l" t="t" r="r" b="b"/>
            <a:pathLst>
              <a:path w="1873250">
                <a:moveTo>
                  <a:pt x="0" y="0"/>
                </a:moveTo>
                <a:lnTo>
                  <a:pt x="1872995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465713" y="1762495"/>
            <a:ext cx="2447925" cy="0"/>
          </a:xfrm>
          <a:custGeom>
            <a:avLst/>
            <a:gdLst/>
            <a:ahLst/>
            <a:cxnLst/>
            <a:rect l="l" t="t" r="r" b="b"/>
            <a:pathLst>
              <a:path w="2447925">
                <a:moveTo>
                  <a:pt x="0" y="0"/>
                </a:moveTo>
                <a:lnTo>
                  <a:pt x="2447543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465713" y="1763257"/>
            <a:ext cx="0" cy="1295400"/>
          </a:xfrm>
          <a:custGeom>
            <a:avLst/>
            <a:gdLst/>
            <a:ahLst/>
            <a:cxnLst/>
            <a:rect l="l" t="t" r="r" b="b"/>
            <a:pathLst>
              <a:path h="1295400">
                <a:moveTo>
                  <a:pt x="0" y="0"/>
                </a:moveTo>
                <a:lnTo>
                  <a:pt x="0" y="1295399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041785" y="2194549"/>
            <a:ext cx="0" cy="864235"/>
          </a:xfrm>
          <a:custGeom>
            <a:avLst/>
            <a:gdLst/>
            <a:ahLst/>
            <a:cxnLst/>
            <a:rect l="l" t="t" r="r" b="b"/>
            <a:pathLst>
              <a:path h="864235">
                <a:moveTo>
                  <a:pt x="0" y="0"/>
                </a:moveTo>
                <a:lnTo>
                  <a:pt x="0" y="864107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89482" y="2625841"/>
            <a:ext cx="0" cy="504825"/>
          </a:xfrm>
          <a:custGeom>
            <a:avLst/>
            <a:gdLst/>
            <a:ahLst/>
            <a:cxnLst/>
            <a:rect l="l" t="t" r="r" b="b"/>
            <a:pathLst>
              <a:path h="504825">
                <a:moveTo>
                  <a:pt x="0" y="0"/>
                </a:moveTo>
                <a:lnTo>
                  <a:pt x="0" y="504443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913253" y="1618477"/>
            <a:ext cx="0" cy="144780"/>
          </a:xfrm>
          <a:custGeom>
            <a:avLst/>
            <a:gdLst/>
            <a:ahLst/>
            <a:cxnLst/>
            <a:rect l="l" t="t" r="r" b="b"/>
            <a:pathLst>
              <a:path h="144780">
                <a:moveTo>
                  <a:pt x="0" y="0"/>
                </a:moveTo>
                <a:lnTo>
                  <a:pt x="0" y="144779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1291730" y="1265127"/>
            <a:ext cx="7833995" cy="2167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231AF0"/>
                </a:solidFill>
                <a:latin typeface="Arial"/>
                <a:cs typeface="Arial"/>
              </a:rPr>
              <a:t>CL</a:t>
            </a:r>
            <a:r>
              <a:rPr sz="1800" dirty="0">
                <a:solidFill>
                  <a:srgbClr val="231AF0"/>
                </a:solidFill>
                <a:latin typeface="Arial"/>
                <a:cs typeface="Arial"/>
              </a:rPr>
              <a:t>G4</a:t>
            </a:r>
            <a:endParaRPr sz="1800">
              <a:latin typeface="Arial"/>
              <a:cs typeface="Arial"/>
            </a:endParaRPr>
          </a:p>
          <a:p>
            <a:pPr marL="7557770" marR="5080" algn="just">
              <a:lnSpc>
                <a:spcPct val="157600"/>
              </a:lnSpc>
              <a:spcBef>
                <a:spcPts val="1130"/>
              </a:spcBef>
            </a:pPr>
            <a:r>
              <a:rPr sz="1800" dirty="0">
                <a:latin typeface="Arial"/>
                <a:cs typeface="Arial"/>
              </a:rPr>
              <a:t>G</a:t>
            </a:r>
            <a:r>
              <a:rPr sz="1800" baseline="-20833" dirty="0">
                <a:latin typeface="Arial"/>
                <a:cs typeface="Arial"/>
              </a:rPr>
              <a:t>3 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baseline="-20833" dirty="0">
                <a:latin typeface="Arial"/>
                <a:cs typeface="Arial"/>
              </a:rPr>
              <a:t>2 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baseline="-20833" dirty="0">
                <a:latin typeface="Arial"/>
                <a:cs typeface="Arial"/>
              </a:rPr>
              <a:t>1 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baseline="-20833" dirty="0">
                <a:latin typeface="Arial"/>
                <a:cs typeface="Arial"/>
              </a:rPr>
              <a:t>0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500518" y="3569417"/>
            <a:ext cx="274955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C</a:t>
            </a:r>
            <a:r>
              <a:rPr sz="1800" baseline="-20833" dirty="0">
                <a:latin typeface="Arial"/>
                <a:cs typeface="Arial"/>
              </a:rPr>
              <a:t>0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3906651" y="3273547"/>
            <a:ext cx="0" cy="1297305"/>
          </a:xfrm>
          <a:custGeom>
            <a:avLst/>
            <a:gdLst/>
            <a:ahLst/>
            <a:cxnLst/>
            <a:rect l="l" t="t" r="r" b="b"/>
            <a:pathLst>
              <a:path h="1297304">
                <a:moveTo>
                  <a:pt x="0" y="0"/>
                </a:moveTo>
                <a:lnTo>
                  <a:pt x="0" y="1296923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258951" y="3273547"/>
            <a:ext cx="0" cy="1729739"/>
          </a:xfrm>
          <a:custGeom>
            <a:avLst/>
            <a:gdLst/>
            <a:ahLst/>
            <a:cxnLst/>
            <a:rect l="l" t="t" r="r" b="b"/>
            <a:pathLst>
              <a:path h="1729739">
                <a:moveTo>
                  <a:pt x="0" y="0"/>
                </a:moveTo>
                <a:lnTo>
                  <a:pt x="0" y="1729739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609731" y="3273547"/>
            <a:ext cx="0" cy="2161540"/>
          </a:xfrm>
          <a:custGeom>
            <a:avLst/>
            <a:gdLst/>
            <a:ahLst/>
            <a:cxnLst/>
            <a:rect l="l" t="t" r="r" b="b"/>
            <a:pathLst>
              <a:path h="2161540">
                <a:moveTo>
                  <a:pt x="0" y="0"/>
                </a:moveTo>
                <a:lnTo>
                  <a:pt x="0" y="2161031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033659" y="3273547"/>
            <a:ext cx="0" cy="2592705"/>
          </a:xfrm>
          <a:custGeom>
            <a:avLst/>
            <a:gdLst/>
            <a:ahLst/>
            <a:cxnLst/>
            <a:rect l="l" t="t" r="r" b="b"/>
            <a:pathLst>
              <a:path h="2592704">
                <a:moveTo>
                  <a:pt x="0" y="0"/>
                </a:moveTo>
                <a:lnTo>
                  <a:pt x="0" y="2592323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74073" y="3777991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3429000"/>
                </a:moveTo>
                <a:lnTo>
                  <a:pt x="9143999" y="3429000"/>
                </a:lnTo>
                <a:lnTo>
                  <a:pt x="9143999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98685" y="6731503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0" y="0"/>
                </a:moveTo>
                <a:lnTo>
                  <a:pt x="8496299" y="0"/>
                </a:lnTo>
              </a:path>
            </a:pathLst>
          </a:custGeom>
          <a:ln w="4317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696845" y="3994393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59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760853" y="3922765"/>
            <a:ext cx="161925" cy="433070"/>
          </a:xfrm>
          <a:custGeom>
            <a:avLst/>
            <a:gdLst/>
            <a:ahLst/>
            <a:cxnLst/>
            <a:rect l="l" t="t" r="r" b="b"/>
            <a:pathLst>
              <a:path w="161925" h="433070">
                <a:moveTo>
                  <a:pt x="143255" y="361187"/>
                </a:moveTo>
                <a:lnTo>
                  <a:pt x="143255" y="432815"/>
                </a:lnTo>
                <a:lnTo>
                  <a:pt x="161543" y="432815"/>
                </a:lnTo>
                <a:lnTo>
                  <a:pt x="161543" y="370331"/>
                </a:lnTo>
                <a:lnTo>
                  <a:pt x="152399" y="370331"/>
                </a:lnTo>
                <a:lnTo>
                  <a:pt x="143255" y="361187"/>
                </a:lnTo>
                <a:close/>
              </a:path>
              <a:path w="161925" h="433070">
                <a:moveTo>
                  <a:pt x="143255" y="62483"/>
                </a:moveTo>
                <a:lnTo>
                  <a:pt x="4571" y="62483"/>
                </a:lnTo>
                <a:lnTo>
                  <a:pt x="0" y="67055"/>
                </a:lnTo>
                <a:lnTo>
                  <a:pt x="0" y="365759"/>
                </a:lnTo>
                <a:lnTo>
                  <a:pt x="4571" y="370331"/>
                </a:lnTo>
                <a:lnTo>
                  <a:pt x="143255" y="370331"/>
                </a:lnTo>
                <a:lnTo>
                  <a:pt x="143255" y="361187"/>
                </a:lnTo>
                <a:lnTo>
                  <a:pt x="19811" y="361187"/>
                </a:lnTo>
                <a:lnTo>
                  <a:pt x="9143" y="350519"/>
                </a:lnTo>
                <a:lnTo>
                  <a:pt x="19811" y="350519"/>
                </a:lnTo>
                <a:lnTo>
                  <a:pt x="19811" y="80771"/>
                </a:lnTo>
                <a:lnTo>
                  <a:pt x="9143" y="80771"/>
                </a:lnTo>
                <a:lnTo>
                  <a:pt x="19811" y="71627"/>
                </a:lnTo>
                <a:lnTo>
                  <a:pt x="143255" y="71627"/>
                </a:lnTo>
                <a:lnTo>
                  <a:pt x="143255" y="62483"/>
                </a:lnTo>
                <a:close/>
              </a:path>
              <a:path w="161925" h="433070">
                <a:moveTo>
                  <a:pt x="158495" y="350519"/>
                </a:moveTo>
                <a:lnTo>
                  <a:pt x="19811" y="350519"/>
                </a:lnTo>
                <a:lnTo>
                  <a:pt x="19811" y="361187"/>
                </a:lnTo>
                <a:lnTo>
                  <a:pt x="143255" y="361187"/>
                </a:lnTo>
                <a:lnTo>
                  <a:pt x="152399" y="370331"/>
                </a:lnTo>
                <a:lnTo>
                  <a:pt x="161543" y="370331"/>
                </a:lnTo>
                <a:lnTo>
                  <a:pt x="161543" y="355091"/>
                </a:lnTo>
                <a:lnTo>
                  <a:pt x="158495" y="350519"/>
                </a:lnTo>
                <a:close/>
              </a:path>
              <a:path w="161925" h="433070">
                <a:moveTo>
                  <a:pt x="19811" y="350519"/>
                </a:moveTo>
                <a:lnTo>
                  <a:pt x="9143" y="350519"/>
                </a:lnTo>
                <a:lnTo>
                  <a:pt x="19811" y="361187"/>
                </a:lnTo>
                <a:lnTo>
                  <a:pt x="19811" y="350519"/>
                </a:lnTo>
                <a:close/>
              </a:path>
              <a:path w="161925" h="433070">
                <a:moveTo>
                  <a:pt x="19811" y="71627"/>
                </a:moveTo>
                <a:lnTo>
                  <a:pt x="9143" y="80771"/>
                </a:lnTo>
                <a:lnTo>
                  <a:pt x="19811" y="80771"/>
                </a:lnTo>
                <a:lnTo>
                  <a:pt x="19811" y="71627"/>
                </a:lnTo>
                <a:close/>
              </a:path>
              <a:path w="161925" h="433070">
                <a:moveTo>
                  <a:pt x="161543" y="62483"/>
                </a:moveTo>
                <a:lnTo>
                  <a:pt x="152399" y="62483"/>
                </a:lnTo>
                <a:lnTo>
                  <a:pt x="143255" y="71627"/>
                </a:lnTo>
                <a:lnTo>
                  <a:pt x="19811" y="71627"/>
                </a:lnTo>
                <a:lnTo>
                  <a:pt x="19811" y="80771"/>
                </a:lnTo>
                <a:lnTo>
                  <a:pt x="158495" y="80771"/>
                </a:lnTo>
                <a:lnTo>
                  <a:pt x="161543" y="77723"/>
                </a:lnTo>
                <a:lnTo>
                  <a:pt x="161543" y="62483"/>
                </a:lnTo>
                <a:close/>
              </a:path>
              <a:path w="161925" h="433070">
                <a:moveTo>
                  <a:pt x="161543" y="0"/>
                </a:moveTo>
                <a:lnTo>
                  <a:pt x="143255" y="0"/>
                </a:lnTo>
                <a:lnTo>
                  <a:pt x="143255" y="71627"/>
                </a:lnTo>
                <a:lnTo>
                  <a:pt x="152399" y="62483"/>
                </a:lnTo>
                <a:lnTo>
                  <a:pt x="161543" y="62483"/>
                </a:lnTo>
                <a:lnTo>
                  <a:pt x="161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553589" y="4130030"/>
            <a:ext cx="143510" cy="20320"/>
          </a:xfrm>
          <a:custGeom>
            <a:avLst/>
            <a:gdLst/>
            <a:ahLst/>
            <a:cxnLst/>
            <a:rect l="l" t="t" r="r" b="b"/>
            <a:pathLst>
              <a:path w="143510" h="20320">
                <a:moveTo>
                  <a:pt x="143255" y="0"/>
                </a:moveTo>
                <a:lnTo>
                  <a:pt x="0" y="1523"/>
                </a:lnTo>
                <a:lnTo>
                  <a:pt x="0" y="19811"/>
                </a:lnTo>
                <a:lnTo>
                  <a:pt x="143255" y="18287"/>
                </a:lnTo>
                <a:lnTo>
                  <a:pt x="1432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638939" y="3777991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25902" y="9138"/>
                </a:moveTo>
                <a:lnTo>
                  <a:pt x="16758" y="9138"/>
                </a:lnTo>
                <a:lnTo>
                  <a:pt x="21330" y="10662"/>
                </a:lnTo>
                <a:lnTo>
                  <a:pt x="22854" y="10662"/>
                </a:lnTo>
                <a:lnTo>
                  <a:pt x="25902" y="9138"/>
                </a:lnTo>
                <a:close/>
              </a:path>
              <a:path w="44450" h="10795">
                <a:moveTo>
                  <a:pt x="31998" y="7614"/>
                </a:moveTo>
                <a:lnTo>
                  <a:pt x="12186" y="7614"/>
                </a:lnTo>
                <a:lnTo>
                  <a:pt x="12186" y="9138"/>
                </a:lnTo>
                <a:lnTo>
                  <a:pt x="31998" y="9138"/>
                </a:lnTo>
                <a:lnTo>
                  <a:pt x="31998" y="7614"/>
                </a:lnTo>
                <a:close/>
              </a:path>
              <a:path w="44450" h="10795">
                <a:moveTo>
                  <a:pt x="44184" y="0"/>
                </a:moveTo>
                <a:lnTo>
                  <a:pt x="0" y="0"/>
                </a:lnTo>
                <a:lnTo>
                  <a:pt x="3042" y="3042"/>
                </a:lnTo>
                <a:lnTo>
                  <a:pt x="6090" y="4566"/>
                </a:lnTo>
                <a:lnTo>
                  <a:pt x="6090" y="6090"/>
                </a:lnTo>
                <a:lnTo>
                  <a:pt x="7614" y="6090"/>
                </a:lnTo>
                <a:lnTo>
                  <a:pt x="10662" y="7614"/>
                </a:lnTo>
                <a:lnTo>
                  <a:pt x="33522" y="7614"/>
                </a:lnTo>
                <a:lnTo>
                  <a:pt x="42666" y="1518"/>
                </a:lnTo>
                <a:lnTo>
                  <a:pt x="441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760853" y="3777991"/>
            <a:ext cx="161925" cy="144780"/>
          </a:xfrm>
          <a:custGeom>
            <a:avLst/>
            <a:gdLst/>
            <a:ahLst/>
            <a:cxnLst/>
            <a:rect l="l" t="t" r="r" b="b"/>
            <a:pathLst>
              <a:path w="161925" h="144779">
                <a:moveTo>
                  <a:pt x="143255" y="73146"/>
                </a:moveTo>
                <a:lnTo>
                  <a:pt x="143255" y="144774"/>
                </a:lnTo>
                <a:lnTo>
                  <a:pt x="161543" y="144774"/>
                </a:lnTo>
                <a:lnTo>
                  <a:pt x="161543" y="83814"/>
                </a:lnTo>
                <a:lnTo>
                  <a:pt x="152399" y="83814"/>
                </a:lnTo>
                <a:lnTo>
                  <a:pt x="143255" y="73146"/>
                </a:lnTo>
                <a:close/>
              </a:path>
              <a:path w="161925" h="144779">
                <a:moveTo>
                  <a:pt x="19811" y="0"/>
                </a:moveTo>
                <a:lnTo>
                  <a:pt x="0" y="0"/>
                </a:lnTo>
                <a:lnTo>
                  <a:pt x="0" y="79242"/>
                </a:lnTo>
                <a:lnTo>
                  <a:pt x="4571" y="83814"/>
                </a:lnTo>
                <a:lnTo>
                  <a:pt x="143255" y="83814"/>
                </a:lnTo>
                <a:lnTo>
                  <a:pt x="143255" y="73146"/>
                </a:lnTo>
                <a:lnTo>
                  <a:pt x="19811" y="73146"/>
                </a:lnTo>
                <a:lnTo>
                  <a:pt x="9143" y="64002"/>
                </a:lnTo>
                <a:lnTo>
                  <a:pt x="19811" y="64002"/>
                </a:lnTo>
                <a:lnTo>
                  <a:pt x="19811" y="0"/>
                </a:lnTo>
                <a:close/>
              </a:path>
              <a:path w="161925" h="144779">
                <a:moveTo>
                  <a:pt x="158495" y="64002"/>
                </a:moveTo>
                <a:lnTo>
                  <a:pt x="19811" y="64002"/>
                </a:lnTo>
                <a:lnTo>
                  <a:pt x="19811" y="73146"/>
                </a:lnTo>
                <a:lnTo>
                  <a:pt x="143255" y="73146"/>
                </a:lnTo>
                <a:lnTo>
                  <a:pt x="152399" y="83814"/>
                </a:lnTo>
                <a:lnTo>
                  <a:pt x="161543" y="83814"/>
                </a:lnTo>
                <a:lnTo>
                  <a:pt x="161543" y="68574"/>
                </a:lnTo>
                <a:lnTo>
                  <a:pt x="158495" y="64002"/>
                </a:lnTo>
                <a:close/>
              </a:path>
              <a:path w="161925" h="144779">
                <a:moveTo>
                  <a:pt x="19811" y="64002"/>
                </a:moveTo>
                <a:lnTo>
                  <a:pt x="9143" y="64002"/>
                </a:lnTo>
                <a:lnTo>
                  <a:pt x="19811" y="73146"/>
                </a:lnTo>
                <a:lnTo>
                  <a:pt x="19811" y="640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830957" y="6083803"/>
            <a:ext cx="166370" cy="154305"/>
          </a:xfrm>
          <a:custGeom>
            <a:avLst/>
            <a:gdLst/>
            <a:ahLst/>
            <a:cxnLst/>
            <a:rect l="l" t="t" r="r" b="b"/>
            <a:pathLst>
              <a:path w="166370" h="154304">
                <a:moveTo>
                  <a:pt x="74675" y="62483"/>
                </a:moveTo>
                <a:lnTo>
                  <a:pt x="7619" y="62483"/>
                </a:lnTo>
                <a:lnTo>
                  <a:pt x="3047" y="64007"/>
                </a:lnTo>
                <a:lnTo>
                  <a:pt x="1523" y="67055"/>
                </a:lnTo>
                <a:lnTo>
                  <a:pt x="0" y="71627"/>
                </a:lnTo>
                <a:lnTo>
                  <a:pt x="1523" y="74675"/>
                </a:lnTo>
                <a:lnTo>
                  <a:pt x="80771" y="153923"/>
                </a:lnTo>
                <a:lnTo>
                  <a:pt x="86867" y="153923"/>
                </a:lnTo>
                <a:lnTo>
                  <a:pt x="88391" y="152399"/>
                </a:lnTo>
                <a:lnTo>
                  <a:pt x="91439" y="150875"/>
                </a:lnTo>
                <a:lnTo>
                  <a:pt x="104584" y="137159"/>
                </a:lnTo>
                <a:lnTo>
                  <a:pt x="77723" y="137159"/>
                </a:lnTo>
                <a:lnTo>
                  <a:pt x="84509" y="130229"/>
                </a:lnTo>
                <a:lnTo>
                  <a:pt x="35051" y="80771"/>
                </a:lnTo>
                <a:lnTo>
                  <a:pt x="10667" y="80771"/>
                </a:lnTo>
                <a:lnTo>
                  <a:pt x="18287" y="64007"/>
                </a:lnTo>
                <a:lnTo>
                  <a:pt x="74675" y="64007"/>
                </a:lnTo>
                <a:lnTo>
                  <a:pt x="74675" y="62483"/>
                </a:lnTo>
                <a:close/>
              </a:path>
              <a:path w="166370" h="154304">
                <a:moveTo>
                  <a:pt x="84509" y="130229"/>
                </a:moveTo>
                <a:lnTo>
                  <a:pt x="77723" y="137159"/>
                </a:lnTo>
                <a:lnTo>
                  <a:pt x="91439" y="137159"/>
                </a:lnTo>
                <a:lnTo>
                  <a:pt x="84509" y="130229"/>
                </a:lnTo>
                <a:close/>
              </a:path>
              <a:path w="166370" h="154304">
                <a:moveTo>
                  <a:pt x="149351" y="64007"/>
                </a:moveTo>
                <a:lnTo>
                  <a:pt x="84509" y="130229"/>
                </a:lnTo>
                <a:lnTo>
                  <a:pt x="91439" y="137159"/>
                </a:lnTo>
                <a:lnTo>
                  <a:pt x="104584" y="137159"/>
                </a:lnTo>
                <a:lnTo>
                  <a:pt x="158622" y="80771"/>
                </a:lnTo>
                <a:lnTo>
                  <a:pt x="155447" y="80771"/>
                </a:lnTo>
                <a:lnTo>
                  <a:pt x="149351" y="64007"/>
                </a:lnTo>
                <a:close/>
              </a:path>
              <a:path w="166370" h="154304">
                <a:moveTo>
                  <a:pt x="18287" y="64007"/>
                </a:moveTo>
                <a:lnTo>
                  <a:pt x="10667" y="80771"/>
                </a:lnTo>
                <a:lnTo>
                  <a:pt x="35051" y="80771"/>
                </a:lnTo>
                <a:lnTo>
                  <a:pt x="18287" y="64007"/>
                </a:lnTo>
                <a:close/>
              </a:path>
              <a:path w="166370" h="154304">
                <a:moveTo>
                  <a:pt x="74675" y="64007"/>
                </a:moveTo>
                <a:lnTo>
                  <a:pt x="18287" y="64007"/>
                </a:lnTo>
                <a:lnTo>
                  <a:pt x="35051" y="80771"/>
                </a:lnTo>
                <a:lnTo>
                  <a:pt x="83819" y="80771"/>
                </a:lnTo>
                <a:lnTo>
                  <a:pt x="83819" y="71627"/>
                </a:lnTo>
                <a:lnTo>
                  <a:pt x="74675" y="71627"/>
                </a:lnTo>
                <a:lnTo>
                  <a:pt x="74675" y="64007"/>
                </a:lnTo>
                <a:close/>
              </a:path>
              <a:path w="166370" h="154304">
                <a:moveTo>
                  <a:pt x="92963" y="62483"/>
                </a:moveTo>
                <a:lnTo>
                  <a:pt x="83819" y="62483"/>
                </a:lnTo>
                <a:lnTo>
                  <a:pt x="83819" y="80771"/>
                </a:lnTo>
                <a:lnTo>
                  <a:pt x="89915" y="80771"/>
                </a:lnTo>
                <a:lnTo>
                  <a:pt x="92963" y="76199"/>
                </a:lnTo>
                <a:lnTo>
                  <a:pt x="92963" y="62483"/>
                </a:lnTo>
                <a:close/>
              </a:path>
              <a:path w="166370" h="154304">
                <a:moveTo>
                  <a:pt x="160019" y="62483"/>
                </a:moveTo>
                <a:lnTo>
                  <a:pt x="92963" y="62483"/>
                </a:lnTo>
                <a:lnTo>
                  <a:pt x="92963" y="76199"/>
                </a:lnTo>
                <a:lnTo>
                  <a:pt x="89915" y="80771"/>
                </a:lnTo>
                <a:lnTo>
                  <a:pt x="132937" y="80771"/>
                </a:lnTo>
                <a:lnTo>
                  <a:pt x="149351" y="64007"/>
                </a:lnTo>
                <a:lnTo>
                  <a:pt x="163067" y="64007"/>
                </a:lnTo>
                <a:lnTo>
                  <a:pt x="160019" y="62483"/>
                </a:lnTo>
                <a:close/>
              </a:path>
              <a:path w="166370" h="154304">
                <a:moveTo>
                  <a:pt x="163067" y="64007"/>
                </a:moveTo>
                <a:lnTo>
                  <a:pt x="149351" y="64007"/>
                </a:lnTo>
                <a:lnTo>
                  <a:pt x="155447" y="80771"/>
                </a:lnTo>
                <a:lnTo>
                  <a:pt x="158622" y="80771"/>
                </a:lnTo>
                <a:lnTo>
                  <a:pt x="161543" y="77723"/>
                </a:lnTo>
                <a:lnTo>
                  <a:pt x="164591" y="74675"/>
                </a:lnTo>
                <a:lnTo>
                  <a:pt x="166115" y="71627"/>
                </a:lnTo>
                <a:lnTo>
                  <a:pt x="164591" y="67055"/>
                </a:lnTo>
                <a:lnTo>
                  <a:pt x="163067" y="64007"/>
                </a:lnTo>
                <a:close/>
              </a:path>
              <a:path w="166370" h="154304">
                <a:moveTo>
                  <a:pt x="92963" y="0"/>
                </a:moveTo>
                <a:lnTo>
                  <a:pt x="74675" y="0"/>
                </a:lnTo>
                <a:lnTo>
                  <a:pt x="74675" y="71627"/>
                </a:lnTo>
                <a:lnTo>
                  <a:pt x="83819" y="62483"/>
                </a:lnTo>
                <a:lnTo>
                  <a:pt x="92963" y="62483"/>
                </a:lnTo>
                <a:lnTo>
                  <a:pt x="92963" y="0"/>
                </a:lnTo>
                <a:close/>
              </a:path>
              <a:path w="166370" h="154304">
                <a:moveTo>
                  <a:pt x="83819" y="62483"/>
                </a:moveTo>
                <a:lnTo>
                  <a:pt x="74675" y="71627"/>
                </a:lnTo>
                <a:lnTo>
                  <a:pt x="83819" y="71627"/>
                </a:lnTo>
                <a:lnTo>
                  <a:pt x="83819" y="624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465713" y="3923527"/>
            <a:ext cx="5615940" cy="0"/>
          </a:xfrm>
          <a:custGeom>
            <a:avLst/>
            <a:gdLst/>
            <a:ahLst/>
            <a:cxnLst/>
            <a:rect l="l" t="t" r="r" b="b"/>
            <a:pathLst>
              <a:path w="5615940">
                <a:moveTo>
                  <a:pt x="0" y="0"/>
                </a:moveTo>
                <a:lnTo>
                  <a:pt x="5615939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072505" y="3777991"/>
            <a:ext cx="259079" cy="355600"/>
          </a:xfrm>
          <a:custGeom>
            <a:avLst/>
            <a:gdLst/>
            <a:ahLst/>
            <a:cxnLst/>
            <a:rect l="l" t="t" r="r" b="b"/>
            <a:pathLst>
              <a:path w="259079" h="355600">
                <a:moveTo>
                  <a:pt x="19811" y="0"/>
                </a:moveTo>
                <a:lnTo>
                  <a:pt x="0" y="0"/>
                </a:lnTo>
                <a:lnTo>
                  <a:pt x="0" y="348990"/>
                </a:lnTo>
                <a:lnTo>
                  <a:pt x="1523" y="352038"/>
                </a:lnTo>
                <a:lnTo>
                  <a:pt x="6095" y="353562"/>
                </a:lnTo>
                <a:lnTo>
                  <a:pt x="9143" y="355086"/>
                </a:lnTo>
                <a:lnTo>
                  <a:pt x="13715" y="355086"/>
                </a:lnTo>
                <a:lnTo>
                  <a:pt x="15239" y="352038"/>
                </a:lnTo>
                <a:lnTo>
                  <a:pt x="22322" y="345942"/>
                </a:lnTo>
                <a:lnTo>
                  <a:pt x="19811" y="345942"/>
                </a:lnTo>
                <a:lnTo>
                  <a:pt x="3047" y="338322"/>
                </a:lnTo>
                <a:lnTo>
                  <a:pt x="19811" y="323786"/>
                </a:lnTo>
                <a:lnTo>
                  <a:pt x="19811" y="0"/>
                </a:lnTo>
                <a:close/>
              </a:path>
              <a:path w="259079" h="355600">
                <a:moveTo>
                  <a:pt x="19811" y="323786"/>
                </a:moveTo>
                <a:lnTo>
                  <a:pt x="3047" y="338322"/>
                </a:lnTo>
                <a:lnTo>
                  <a:pt x="19811" y="345942"/>
                </a:lnTo>
                <a:lnTo>
                  <a:pt x="19811" y="323786"/>
                </a:lnTo>
                <a:close/>
              </a:path>
              <a:path w="259079" h="355600">
                <a:moveTo>
                  <a:pt x="235051" y="137154"/>
                </a:moveTo>
                <a:lnTo>
                  <a:pt x="19811" y="323786"/>
                </a:lnTo>
                <a:lnTo>
                  <a:pt x="19811" y="345942"/>
                </a:lnTo>
                <a:lnTo>
                  <a:pt x="22322" y="345942"/>
                </a:lnTo>
                <a:lnTo>
                  <a:pt x="256031" y="144774"/>
                </a:lnTo>
                <a:lnTo>
                  <a:pt x="243839" y="144774"/>
                </a:lnTo>
                <a:lnTo>
                  <a:pt x="235051" y="137154"/>
                </a:lnTo>
                <a:close/>
              </a:path>
              <a:path w="259079" h="355600">
                <a:moveTo>
                  <a:pt x="243839" y="129534"/>
                </a:moveTo>
                <a:lnTo>
                  <a:pt x="235051" y="137154"/>
                </a:lnTo>
                <a:lnTo>
                  <a:pt x="243839" y="144774"/>
                </a:lnTo>
                <a:lnTo>
                  <a:pt x="243839" y="129534"/>
                </a:lnTo>
                <a:close/>
              </a:path>
              <a:path w="259079" h="355600">
                <a:moveTo>
                  <a:pt x="256031" y="129534"/>
                </a:moveTo>
                <a:lnTo>
                  <a:pt x="243839" y="129534"/>
                </a:lnTo>
                <a:lnTo>
                  <a:pt x="243839" y="144774"/>
                </a:lnTo>
                <a:lnTo>
                  <a:pt x="256031" y="144774"/>
                </a:lnTo>
                <a:lnTo>
                  <a:pt x="257555" y="143250"/>
                </a:lnTo>
                <a:lnTo>
                  <a:pt x="259079" y="140202"/>
                </a:lnTo>
                <a:lnTo>
                  <a:pt x="259079" y="134106"/>
                </a:lnTo>
                <a:lnTo>
                  <a:pt x="257555" y="132582"/>
                </a:lnTo>
                <a:lnTo>
                  <a:pt x="256031" y="129534"/>
                </a:lnTo>
                <a:close/>
              </a:path>
              <a:path w="259079" h="355600">
                <a:moveTo>
                  <a:pt x="105543" y="0"/>
                </a:moveTo>
                <a:lnTo>
                  <a:pt x="76874" y="0"/>
                </a:lnTo>
                <a:lnTo>
                  <a:pt x="235051" y="137154"/>
                </a:lnTo>
                <a:lnTo>
                  <a:pt x="243839" y="129534"/>
                </a:lnTo>
                <a:lnTo>
                  <a:pt x="256031" y="129534"/>
                </a:lnTo>
                <a:lnTo>
                  <a:pt x="105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313297" y="3835898"/>
            <a:ext cx="139065" cy="158750"/>
          </a:xfrm>
          <a:custGeom>
            <a:avLst/>
            <a:gdLst/>
            <a:ahLst/>
            <a:cxnLst/>
            <a:rect l="l" t="t" r="r" b="b"/>
            <a:pathLst>
              <a:path w="139065" h="158750">
                <a:moveTo>
                  <a:pt x="34603" y="122816"/>
                </a:moveTo>
                <a:lnTo>
                  <a:pt x="35051" y="123443"/>
                </a:lnTo>
                <a:lnTo>
                  <a:pt x="12191" y="123443"/>
                </a:lnTo>
                <a:lnTo>
                  <a:pt x="18287" y="134111"/>
                </a:lnTo>
                <a:lnTo>
                  <a:pt x="19811" y="134111"/>
                </a:lnTo>
                <a:lnTo>
                  <a:pt x="19811" y="135635"/>
                </a:lnTo>
                <a:lnTo>
                  <a:pt x="28955" y="143255"/>
                </a:lnTo>
                <a:lnTo>
                  <a:pt x="28955" y="144779"/>
                </a:lnTo>
                <a:lnTo>
                  <a:pt x="30479" y="144779"/>
                </a:lnTo>
                <a:lnTo>
                  <a:pt x="36575" y="149351"/>
                </a:lnTo>
                <a:lnTo>
                  <a:pt x="48767" y="155447"/>
                </a:lnTo>
                <a:lnTo>
                  <a:pt x="54863" y="156971"/>
                </a:lnTo>
                <a:lnTo>
                  <a:pt x="62483" y="158495"/>
                </a:lnTo>
                <a:lnTo>
                  <a:pt x="76199" y="158495"/>
                </a:lnTo>
                <a:lnTo>
                  <a:pt x="83819" y="156971"/>
                </a:lnTo>
                <a:lnTo>
                  <a:pt x="89915" y="153923"/>
                </a:lnTo>
                <a:lnTo>
                  <a:pt x="97535" y="150875"/>
                </a:lnTo>
                <a:lnTo>
                  <a:pt x="103631" y="147827"/>
                </a:lnTo>
                <a:lnTo>
                  <a:pt x="108203" y="144779"/>
                </a:lnTo>
                <a:lnTo>
                  <a:pt x="109727" y="143255"/>
                </a:lnTo>
                <a:lnTo>
                  <a:pt x="115214" y="138683"/>
                </a:lnTo>
                <a:lnTo>
                  <a:pt x="64007" y="138683"/>
                </a:lnTo>
                <a:lnTo>
                  <a:pt x="57911" y="137159"/>
                </a:lnTo>
                <a:lnTo>
                  <a:pt x="53339" y="137159"/>
                </a:lnTo>
                <a:lnTo>
                  <a:pt x="48767" y="134111"/>
                </a:lnTo>
                <a:lnTo>
                  <a:pt x="45719" y="132587"/>
                </a:lnTo>
                <a:lnTo>
                  <a:pt x="41147" y="129539"/>
                </a:lnTo>
                <a:lnTo>
                  <a:pt x="42671" y="129539"/>
                </a:lnTo>
                <a:lnTo>
                  <a:pt x="34603" y="122816"/>
                </a:lnTo>
                <a:close/>
              </a:path>
              <a:path w="139065" h="158750">
                <a:moveTo>
                  <a:pt x="104080" y="122816"/>
                </a:moveTo>
                <a:lnTo>
                  <a:pt x="96011" y="129539"/>
                </a:lnTo>
                <a:lnTo>
                  <a:pt x="97535" y="129539"/>
                </a:lnTo>
                <a:lnTo>
                  <a:pt x="88391" y="135635"/>
                </a:lnTo>
                <a:lnTo>
                  <a:pt x="83819" y="137159"/>
                </a:lnTo>
                <a:lnTo>
                  <a:pt x="77723" y="138683"/>
                </a:lnTo>
                <a:lnTo>
                  <a:pt x="115214" y="138683"/>
                </a:lnTo>
                <a:lnTo>
                  <a:pt x="118871" y="135635"/>
                </a:lnTo>
                <a:lnTo>
                  <a:pt x="118871" y="134111"/>
                </a:lnTo>
                <a:lnTo>
                  <a:pt x="126491" y="123443"/>
                </a:lnTo>
                <a:lnTo>
                  <a:pt x="103631" y="123443"/>
                </a:lnTo>
                <a:lnTo>
                  <a:pt x="104080" y="122816"/>
                </a:lnTo>
                <a:close/>
              </a:path>
              <a:path w="139065" h="158750">
                <a:moveTo>
                  <a:pt x="68579" y="0"/>
                </a:moveTo>
                <a:lnTo>
                  <a:pt x="60959" y="1523"/>
                </a:lnTo>
                <a:lnTo>
                  <a:pt x="54863" y="3047"/>
                </a:lnTo>
                <a:lnTo>
                  <a:pt x="47243" y="4571"/>
                </a:lnTo>
                <a:lnTo>
                  <a:pt x="35051" y="10667"/>
                </a:lnTo>
                <a:lnTo>
                  <a:pt x="30479" y="13715"/>
                </a:lnTo>
                <a:lnTo>
                  <a:pt x="28955" y="13715"/>
                </a:lnTo>
                <a:lnTo>
                  <a:pt x="28955" y="15239"/>
                </a:lnTo>
                <a:lnTo>
                  <a:pt x="19811" y="22859"/>
                </a:lnTo>
                <a:lnTo>
                  <a:pt x="19811" y="24383"/>
                </a:lnTo>
                <a:lnTo>
                  <a:pt x="18287" y="24383"/>
                </a:lnTo>
                <a:lnTo>
                  <a:pt x="12191" y="35051"/>
                </a:lnTo>
                <a:lnTo>
                  <a:pt x="10667" y="35051"/>
                </a:lnTo>
                <a:lnTo>
                  <a:pt x="10667" y="36575"/>
                </a:lnTo>
                <a:lnTo>
                  <a:pt x="4571" y="48767"/>
                </a:lnTo>
                <a:lnTo>
                  <a:pt x="4571" y="50291"/>
                </a:lnTo>
                <a:lnTo>
                  <a:pt x="1523" y="64007"/>
                </a:lnTo>
                <a:lnTo>
                  <a:pt x="0" y="71627"/>
                </a:lnTo>
                <a:lnTo>
                  <a:pt x="0" y="88391"/>
                </a:lnTo>
                <a:lnTo>
                  <a:pt x="1523" y="96011"/>
                </a:lnTo>
                <a:lnTo>
                  <a:pt x="4571" y="108203"/>
                </a:lnTo>
                <a:lnTo>
                  <a:pt x="4571" y="109727"/>
                </a:lnTo>
                <a:lnTo>
                  <a:pt x="10667" y="121919"/>
                </a:lnTo>
                <a:lnTo>
                  <a:pt x="10667" y="123443"/>
                </a:lnTo>
                <a:lnTo>
                  <a:pt x="35051" y="123443"/>
                </a:lnTo>
                <a:lnTo>
                  <a:pt x="33527" y="121919"/>
                </a:lnTo>
                <a:lnTo>
                  <a:pt x="33963" y="121919"/>
                </a:lnTo>
                <a:lnTo>
                  <a:pt x="28520" y="114299"/>
                </a:lnTo>
                <a:lnTo>
                  <a:pt x="27431" y="114299"/>
                </a:lnTo>
                <a:lnTo>
                  <a:pt x="23431" y="103631"/>
                </a:lnTo>
                <a:lnTo>
                  <a:pt x="22859" y="103631"/>
                </a:lnTo>
                <a:lnTo>
                  <a:pt x="18287" y="85343"/>
                </a:lnTo>
                <a:lnTo>
                  <a:pt x="18287" y="73151"/>
                </a:lnTo>
                <a:lnTo>
                  <a:pt x="22859" y="54863"/>
                </a:lnTo>
                <a:lnTo>
                  <a:pt x="23431" y="54863"/>
                </a:lnTo>
                <a:lnTo>
                  <a:pt x="27431" y="44195"/>
                </a:lnTo>
                <a:lnTo>
                  <a:pt x="28701" y="44195"/>
                </a:lnTo>
                <a:lnTo>
                  <a:pt x="35051" y="36575"/>
                </a:lnTo>
                <a:lnTo>
                  <a:pt x="33527" y="36575"/>
                </a:lnTo>
                <a:lnTo>
                  <a:pt x="42671" y="28955"/>
                </a:lnTo>
                <a:lnTo>
                  <a:pt x="41147" y="28955"/>
                </a:lnTo>
                <a:lnTo>
                  <a:pt x="45719" y="25907"/>
                </a:lnTo>
                <a:lnTo>
                  <a:pt x="50291" y="24383"/>
                </a:lnTo>
                <a:lnTo>
                  <a:pt x="54863" y="21335"/>
                </a:lnTo>
                <a:lnTo>
                  <a:pt x="59435" y="21335"/>
                </a:lnTo>
                <a:lnTo>
                  <a:pt x="64007" y="19811"/>
                </a:lnTo>
                <a:lnTo>
                  <a:pt x="115214" y="19811"/>
                </a:lnTo>
                <a:lnTo>
                  <a:pt x="109727" y="15239"/>
                </a:lnTo>
                <a:lnTo>
                  <a:pt x="108203" y="15239"/>
                </a:lnTo>
                <a:lnTo>
                  <a:pt x="108203" y="13715"/>
                </a:lnTo>
                <a:lnTo>
                  <a:pt x="102107" y="10667"/>
                </a:lnTo>
                <a:lnTo>
                  <a:pt x="96011" y="6095"/>
                </a:lnTo>
                <a:lnTo>
                  <a:pt x="89915" y="4571"/>
                </a:lnTo>
                <a:lnTo>
                  <a:pt x="82295" y="1523"/>
                </a:lnTo>
                <a:lnTo>
                  <a:pt x="76199" y="1523"/>
                </a:lnTo>
                <a:lnTo>
                  <a:pt x="68579" y="0"/>
                </a:lnTo>
                <a:close/>
              </a:path>
              <a:path w="139065" h="158750">
                <a:moveTo>
                  <a:pt x="33527" y="121919"/>
                </a:moveTo>
                <a:lnTo>
                  <a:pt x="35051" y="123443"/>
                </a:lnTo>
                <a:lnTo>
                  <a:pt x="34603" y="122816"/>
                </a:lnTo>
                <a:lnTo>
                  <a:pt x="33527" y="121919"/>
                </a:lnTo>
                <a:close/>
              </a:path>
              <a:path w="139065" h="158750">
                <a:moveTo>
                  <a:pt x="105155" y="121919"/>
                </a:moveTo>
                <a:lnTo>
                  <a:pt x="104080" y="122816"/>
                </a:lnTo>
                <a:lnTo>
                  <a:pt x="103631" y="123443"/>
                </a:lnTo>
                <a:lnTo>
                  <a:pt x="105155" y="121919"/>
                </a:lnTo>
                <a:close/>
              </a:path>
              <a:path w="139065" h="158750">
                <a:moveTo>
                  <a:pt x="128015" y="121919"/>
                </a:moveTo>
                <a:lnTo>
                  <a:pt x="105155" y="121919"/>
                </a:lnTo>
                <a:lnTo>
                  <a:pt x="103631" y="123443"/>
                </a:lnTo>
                <a:lnTo>
                  <a:pt x="126491" y="123443"/>
                </a:lnTo>
                <a:lnTo>
                  <a:pt x="128015" y="121919"/>
                </a:lnTo>
                <a:close/>
              </a:path>
              <a:path w="139065" h="158750">
                <a:moveTo>
                  <a:pt x="33963" y="121919"/>
                </a:moveTo>
                <a:lnTo>
                  <a:pt x="33527" y="121919"/>
                </a:lnTo>
                <a:lnTo>
                  <a:pt x="34603" y="122816"/>
                </a:lnTo>
                <a:lnTo>
                  <a:pt x="33963" y="121919"/>
                </a:lnTo>
                <a:close/>
              </a:path>
              <a:path w="139065" h="158750">
                <a:moveTo>
                  <a:pt x="131444" y="112775"/>
                </a:moveTo>
                <a:lnTo>
                  <a:pt x="111251" y="112775"/>
                </a:lnTo>
                <a:lnTo>
                  <a:pt x="104080" y="122816"/>
                </a:lnTo>
                <a:lnTo>
                  <a:pt x="105155" y="121919"/>
                </a:lnTo>
                <a:lnTo>
                  <a:pt x="128015" y="121919"/>
                </a:lnTo>
                <a:lnTo>
                  <a:pt x="131444" y="112775"/>
                </a:lnTo>
                <a:close/>
              </a:path>
              <a:path w="139065" h="158750">
                <a:moveTo>
                  <a:pt x="27431" y="112775"/>
                </a:moveTo>
                <a:lnTo>
                  <a:pt x="27431" y="114299"/>
                </a:lnTo>
                <a:lnTo>
                  <a:pt x="28520" y="114299"/>
                </a:lnTo>
                <a:lnTo>
                  <a:pt x="27431" y="112775"/>
                </a:lnTo>
                <a:close/>
              </a:path>
              <a:path w="139065" h="158750">
                <a:moveTo>
                  <a:pt x="115823" y="102107"/>
                </a:moveTo>
                <a:lnTo>
                  <a:pt x="109727" y="114299"/>
                </a:lnTo>
                <a:lnTo>
                  <a:pt x="111251" y="112775"/>
                </a:lnTo>
                <a:lnTo>
                  <a:pt x="131444" y="112775"/>
                </a:lnTo>
                <a:lnTo>
                  <a:pt x="132587" y="109727"/>
                </a:lnTo>
                <a:lnTo>
                  <a:pt x="134111" y="109727"/>
                </a:lnTo>
                <a:lnTo>
                  <a:pt x="134111" y="108203"/>
                </a:lnTo>
                <a:lnTo>
                  <a:pt x="135127" y="103631"/>
                </a:lnTo>
                <a:lnTo>
                  <a:pt x="115823" y="103631"/>
                </a:lnTo>
                <a:lnTo>
                  <a:pt x="115823" y="102107"/>
                </a:lnTo>
                <a:close/>
              </a:path>
              <a:path w="139065" h="158750">
                <a:moveTo>
                  <a:pt x="22859" y="102107"/>
                </a:moveTo>
                <a:lnTo>
                  <a:pt x="22859" y="103631"/>
                </a:lnTo>
                <a:lnTo>
                  <a:pt x="23431" y="103631"/>
                </a:lnTo>
                <a:lnTo>
                  <a:pt x="22859" y="102107"/>
                </a:lnTo>
                <a:close/>
              </a:path>
              <a:path w="139065" h="158750">
                <a:moveTo>
                  <a:pt x="135254" y="54863"/>
                </a:moveTo>
                <a:lnTo>
                  <a:pt x="115823" y="54863"/>
                </a:lnTo>
                <a:lnTo>
                  <a:pt x="118871" y="68579"/>
                </a:lnTo>
                <a:lnTo>
                  <a:pt x="118871" y="91439"/>
                </a:lnTo>
                <a:lnTo>
                  <a:pt x="115823" y="103631"/>
                </a:lnTo>
                <a:lnTo>
                  <a:pt x="135127" y="103631"/>
                </a:lnTo>
                <a:lnTo>
                  <a:pt x="137159" y="94487"/>
                </a:lnTo>
                <a:lnTo>
                  <a:pt x="138683" y="86867"/>
                </a:lnTo>
                <a:lnTo>
                  <a:pt x="138683" y="71627"/>
                </a:lnTo>
                <a:lnTo>
                  <a:pt x="137159" y="62483"/>
                </a:lnTo>
                <a:lnTo>
                  <a:pt x="135254" y="54863"/>
                </a:lnTo>
                <a:close/>
              </a:path>
              <a:path w="139065" h="158750">
                <a:moveTo>
                  <a:pt x="23431" y="54863"/>
                </a:moveTo>
                <a:lnTo>
                  <a:pt x="22859" y="54863"/>
                </a:lnTo>
                <a:lnTo>
                  <a:pt x="22859" y="56387"/>
                </a:lnTo>
                <a:lnTo>
                  <a:pt x="23431" y="54863"/>
                </a:lnTo>
                <a:close/>
              </a:path>
              <a:path w="139065" h="158750">
                <a:moveTo>
                  <a:pt x="109727" y="44195"/>
                </a:moveTo>
                <a:lnTo>
                  <a:pt x="115823" y="56387"/>
                </a:lnTo>
                <a:lnTo>
                  <a:pt x="115823" y="54863"/>
                </a:lnTo>
                <a:lnTo>
                  <a:pt x="135254" y="54863"/>
                </a:lnTo>
                <a:lnTo>
                  <a:pt x="134111" y="50291"/>
                </a:lnTo>
                <a:lnTo>
                  <a:pt x="134111" y="48767"/>
                </a:lnTo>
                <a:lnTo>
                  <a:pt x="132587" y="48767"/>
                </a:lnTo>
                <a:lnTo>
                  <a:pt x="131444" y="45719"/>
                </a:lnTo>
                <a:lnTo>
                  <a:pt x="111251" y="45719"/>
                </a:lnTo>
                <a:lnTo>
                  <a:pt x="109727" y="44195"/>
                </a:lnTo>
                <a:close/>
              </a:path>
              <a:path w="139065" h="158750">
                <a:moveTo>
                  <a:pt x="28701" y="44195"/>
                </a:moveTo>
                <a:lnTo>
                  <a:pt x="27431" y="44195"/>
                </a:lnTo>
                <a:lnTo>
                  <a:pt x="27431" y="45719"/>
                </a:lnTo>
                <a:lnTo>
                  <a:pt x="28701" y="44195"/>
                </a:lnTo>
                <a:close/>
              </a:path>
              <a:path w="139065" h="158750">
                <a:moveTo>
                  <a:pt x="128015" y="36575"/>
                </a:moveTo>
                <a:lnTo>
                  <a:pt x="103631" y="36575"/>
                </a:lnTo>
                <a:lnTo>
                  <a:pt x="111251" y="45719"/>
                </a:lnTo>
                <a:lnTo>
                  <a:pt x="131444" y="45719"/>
                </a:lnTo>
                <a:lnTo>
                  <a:pt x="128015" y="36575"/>
                </a:lnTo>
                <a:close/>
              </a:path>
              <a:path w="139065" h="158750">
                <a:moveTo>
                  <a:pt x="115214" y="19811"/>
                </a:moveTo>
                <a:lnTo>
                  <a:pt x="74675" y="19811"/>
                </a:lnTo>
                <a:lnTo>
                  <a:pt x="88391" y="24383"/>
                </a:lnTo>
                <a:lnTo>
                  <a:pt x="92963" y="27431"/>
                </a:lnTo>
                <a:lnTo>
                  <a:pt x="97535" y="28955"/>
                </a:lnTo>
                <a:lnTo>
                  <a:pt x="96011" y="28955"/>
                </a:lnTo>
                <a:lnTo>
                  <a:pt x="105155" y="36575"/>
                </a:lnTo>
                <a:lnTo>
                  <a:pt x="126491" y="36575"/>
                </a:lnTo>
                <a:lnTo>
                  <a:pt x="126491" y="35051"/>
                </a:lnTo>
                <a:lnTo>
                  <a:pt x="118871" y="24383"/>
                </a:lnTo>
                <a:lnTo>
                  <a:pt x="118871" y="22859"/>
                </a:lnTo>
                <a:lnTo>
                  <a:pt x="115214" y="198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442838" y="3923527"/>
            <a:ext cx="360045" cy="0"/>
          </a:xfrm>
          <a:custGeom>
            <a:avLst/>
            <a:gdLst/>
            <a:ahLst/>
            <a:cxnLst/>
            <a:rect l="l" t="t" r="r" b="b"/>
            <a:pathLst>
              <a:path w="360045">
                <a:moveTo>
                  <a:pt x="0" y="0"/>
                </a:moveTo>
                <a:lnTo>
                  <a:pt x="359663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542921" y="3777991"/>
            <a:ext cx="83820" cy="370840"/>
          </a:xfrm>
          <a:custGeom>
            <a:avLst/>
            <a:gdLst/>
            <a:ahLst/>
            <a:cxnLst/>
            <a:rect l="l" t="t" r="r" b="b"/>
            <a:pathLst>
              <a:path w="83820" h="370839">
                <a:moveTo>
                  <a:pt x="19811" y="0"/>
                </a:moveTo>
                <a:lnTo>
                  <a:pt x="0" y="0"/>
                </a:lnTo>
                <a:lnTo>
                  <a:pt x="0" y="365754"/>
                </a:lnTo>
                <a:lnTo>
                  <a:pt x="4571" y="370326"/>
                </a:lnTo>
                <a:lnTo>
                  <a:pt x="83819" y="370326"/>
                </a:lnTo>
                <a:lnTo>
                  <a:pt x="83819" y="361182"/>
                </a:lnTo>
                <a:lnTo>
                  <a:pt x="19811" y="361182"/>
                </a:lnTo>
                <a:lnTo>
                  <a:pt x="10667" y="352038"/>
                </a:lnTo>
                <a:lnTo>
                  <a:pt x="19811" y="352038"/>
                </a:lnTo>
                <a:lnTo>
                  <a:pt x="19811" y="0"/>
                </a:lnTo>
                <a:close/>
              </a:path>
              <a:path w="83820" h="370839">
                <a:moveTo>
                  <a:pt x="19811" y="352038"/>
                </a:moveTo>
                <a:lnTo>
                  <a:pt x="10667" y="352038"/>
                </a:lnTo>
                <a:lnTo>
                  <a:pt x="19811" y="361182"/>
                </a:lnTo>
                <a:lnTo>
                  <a:pt x="19811" y="352038"/>
                </a:lnTo>
                <a:close/>
              </a:path>
              <a:path w="83820" h="370839">
                <a:moveTo>
                  <a:pt x="83819" y="352038"/>
                </a:moveTo>
                <a:lnTo>
                  <a:pt x="19811" y="352038"/>
                </a:lnTo>
                <a:lnTo>
                  <a:pt x="19811" y="361182"/>
                </a:lnTo>
                <a:lnTo>
                  <a:pt x="83819" y="361182"/>
                </a:lnTo>
                <a:lnTo>
                  <a:pt x="83819" y="3520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8844681" y="3787349"/>
            <a:ext cx="274955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C</a:t>
            </a:r>
            <a:r>
              <a:rPr sz="1800" baseline="-20833" dirty="0">
                <a:latin typeface="Arial"/>
                <a:cs typeface="Arial"/>
              </a:rPr>
              <a:t>4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4696845" y="4425686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66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760853" y="4355581"/>
            <a:ext cx="161925" cy="431800"/>
          </a:xfrm>
          <a:custGeom>
            <a:avLst/>
            <a:gdLst/>
            <a:ahLst/>
            <a:cxnLst/>
            <a:rect l="l" t="t" r="r" b="b"/>
            <a:pathLst>
              <a:path w="161925" h="431800">
                <a:moveTo>
                  <a:pt x="143255" y="359670"/>
                </a:moveTo>
                <a:lnTo>
                  <a:pt x="143255" y="431298"/>
                </a:lnTo>
                <a:lnTo>
                  <a:pt x="161543" y="431298"/>
                </a:lnTo>
                <a:lnTo>
                  <a:pt x="161543" y="368814"/>
                </a:lnTo>
                <a:lnTo>
                  <a:pt x="152399" y="368814"/>
                </a:lnTo>
                <a:lnTo>
                  <a:pt x="143255" y="359670"/>
                </a:lnTo>
                <a:close/>
              </a:path>
              <a:path w="161925" h="431800">
                <a:moveTo>
                  <a:pt x="143255" y="60959"/>
                </a:moveTo>
                <a:lnTo>
                  <a:pt x="4571" y="60959"/>
                </a:lnTo>
                <a:lnTo>
                  <a:pt x="0" y="65531"/>
                </a:lnTo>
                <a:lnTo>
                  <a:pt x="0" y="365766"/>
                </a:lnTo>
                <a:lnTo>
                  <a:pt x="4571" y="368814"/>
                </a:lnTo>
                <a:lnTo>
                  <a:pt x="143255" y="368814"/>
                </a:lnTo>
                <a:lnTo>
                  <a:pt x="143255" y="359670"/>
                </a:lnTo>
                <a:lnTo>
                  <a:pt x="19811" y="359670"/>
                </a:lnTo>
                <a:lnTo>
                  <a:pt x="9143" y="350526"/>
                </a:lnTo>
                <a:lnTo>
                  <a:pt x="19811" y="350526"/>
                </a:lnTo>
                <a:lnTo>
                  <a:pt x="19811" y="80771"/>
                </a:lnTo>
                <a:lnTo>
                  <a:pt x="9143" y="80771"/>
                </a:lnTo>
                <a:lnTo>
                  <a:pt x="19811" y="70103"/>
                </a:lnTo>
                <a:lnTo>
                  <a:pt x="143255" y="70103"/>
                </a:lnTo>
                <a:lnTo>
                  <a:pt x="143255" y="60959"/>
                </a:lnTo>
                <a:close/>
              </a:path>
              <a:path w="161925" h="431800">
                <a:moveTo>
                  <a:pt x="158495" y="350526"/>
                </a:moveTo>
                <a:lnTo>
                  <a:pt x="19811" y="350526"/>
                </a:lnTo>
                <a:lnTo>
                  <a:pt x="19811" y="359670"/>
                </a:lnTo>
                <a:lnTo>
                  <a:pt x="143255" y="359670"/>
                </a:lnTo>
                <a:lnTo>
                  <a:pt x="152399" y="368814"/>
                </a:lnTo>
                <a:lnTo>
                  <a:pt x="161543" y="368814"/>
                </a:lnTo>
                <a:lnTo>
                  <a:pt x="161543" y="355098"/>
                </a:lnTo>
                <a:lnTo>
                  <a:pt x="158495" y="350526"/>
                </a:lnTo>
                <a:close/>
              </a:path>
              <a:path w="161925" h="431800">
                <a:moveTo>
                  <a:pt x="19811" y="350526"/>
                </a:moveTo>
                <a:lnTo>
                  <a:pt x="9143" y="350526"/>
                </a:lnTo>
                <a:lnTo>
                  <a:pt x="19811" y="359670"/>
                </a:lnTo>
                <a:lnTo>
                  <a:pt x="19811" y="350526"/>
                </a:lnTo>
                <a:close/>
              </a:path>
              <a:path w="161925" h="431800">
                <a:moveTo>
                  <a:pt x="19811" y="70103"/>
                </a:moveTo>
                <a:lnTo>
                  <a:pt x="9143" y="80771"/>
                </a:lnTo>
                <a:lnTo>
                  <a:pt x="19811" y="80771"/>
                </a:lnTo>
                <a:lnTo>
                  <a:pt x="19811" y="70103"/>
                </a:lnTo>
                <a:close/>
              </a:path>
              <a:path w="161925" h="431800">
                <a:moveTo>
                  <a:pt x="161543" y="60959"/>
                </a:moveTo>
                <a:lnTo>
                  <a:pt x="152399" y="60959"/>
                </a:lnTo>
                <a:lnTo>
                  <a:pt x="143255" y="70103"/>
                </a:lnTo>
                <a:lnTo>
                  <a:pt x="19811" y="70103"/>
                </a:lnTo>
                <a:lnTo>
                  <a:pt x="19811" y="80771"/>
                </a:lnTo>
                <a:lnTo>
                  <a:pt x="158495" y="80771"/>
                </a:lnTo>
                <a:lnTo>
                  <a:pt x="161543" y="76199"/>
                </a:lnTo>
                <a:lnTo>
                  <a:pt x="161543" y="60959"/>
                </a:lnTo>
                <a:close/>
              </a:path>
              <a:path w="161925" h="431800">
                <a:moveTo>
                  <a:pt x="161543" y="0"/>
                </a:moveTo>
                <a:lnTo>
                  <a:pt x="143255" y="0"/>
                </a:lnTo>
                <a:lnTo>
                  <a:pt x="143255" y="70103"/>
                </a:lnTo>
                <a:lnTo>
                  <a:pt x="152399" y="60959"/>
                </a:lnTo>
                <a:lnTo>
                  <a:pt x="161543" y="60959"/>
                </a:lnTo>
                <a:lnTo>
                  <a:pt x="161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553589" y="4561328"/>
            <a:ext cx="143510" cy="21590"/>
          </a:xfrm>
          <a:custGeom>
            <a:avLst/>
            <a:gdLst/>
            <a:ahLst/>
            <a:cxnLst/>
            <a:rect l="l" t="t" r="r" b="b"/>
            <a:pathLst>
              <a:path w="143510" h="21589">
                <a:moveTo>
                  <a:pt x="143255" y="0"/>
                </a:moveTo>
                <a:lnTo>
                  <a:pt x="0" y="1523"/>
                </a:lnTo>
                <a:lnTo>
                  <a:pt x="0" y="21335"/>
                </a:lnTo>
                <a:lnTo>
                  <a:pt x="143255" y="19811"/>
                </a:lnTo>
                <a:lnTo>
                  <a:pt x="1432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696845" y="4858508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35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760853" y="4786879"/>
            <a:ext cx="161925" cy="431800"/>
          </a:xfrm>
          <a:custGeom>
            <a:avLst/>
            <a:gdLst/>
            <a:ahLst/>
            <a:cxnLst/>
            <a:rect l="l" t="t" r="r" b="b"/>
            <a:pathLst>
              <a:path w="161925" h="431800">
                <a:moveTo>
                  <a:pt x="143255" y="359663"/>
                </a:moveTo>
                <a:lnTo>
                  <a:pt x="143255" y="431291"/>
                </a:lnTo>
                <a:lnTo>
                  <a:pt x="161543" y="431291"/>
                </a:lnTo>
                <a:lnTo>
                  <a:pt x="161543" y="370331"/>
                </a:lnTo>
                <a:lnTo>
                  <a:pt x="152399" y="370331"/>
                </a:lnTo>
                <a:lnTo>
                  <a:pt x="143255" y="359663"/>
                </a:lnTo>
                <a:close/>
              </a:path>
              <a:path w="161925" h="431800">
                <a:moveTo>
                  <a:pt x="143255" y="62483"/>
                </a:moveTo>
                <a:lnTo>
                  <a:pt x="4571" y="62483"/>
                </a:lnTo>
                <a:lnTo>
                  <a:pt x="0" y="65531"/>
                </a:lnTo>
                <a:lnTo>
                  <a:pt x="0" y="365759"/>
                </a:lnTo>
                <a:lnTo>
                  <a:pt x="4571" y="370331"/>
                </a:lnTo>
                <a:lnTo>
                  <a:pt x="143255" y="370331"/>
                </a:lnTo>
                <a:lnTo>
                  <a:pt x="143255" y="359663"/>
                </a:lnTo>
                <a:lnTo>
                  <a:pt x="19811" y="359663"/>
                </a:lnTo>
                <a:lnTo>
                  <a:pt x="9143" y="350519"/>
                </a:lnTo>
                <a:lnTo>
                  <a:pt x="19811" y="350519"/>
                </a:lnTo>
                <a:lnTo>
                  <a:pt x="19811" y="80771"/>
                </a:lnTo>
                <a:lnTo>
                  <a:pt x="9143" y="80771"/>
                </a:lnTo>
                <a:lnTo>
                  <a:pt x="19811" y="71627"/>
                </a:lnTo>
                <a:lnTo>
                  <a:pt x="143255" y="71627"/>
                </a:lnTo>
                <a:lnTo>
                  <a:pt x="143255" y="62483"/>
                </a:lnTo>
                <a:close/>
              </a:path>
              <a:path w="161925" h="431800">
                <a:moveTo>
                  <a:pt x="158495" y="350519"/>
                </a:moveTo>
                <a:lnTo>
                  <a:pt x="19811" y="350519"/>
                </a:lnTo>
                <a:lnTo>
                  <a:pt x="19811" y="359663"/>
                </a:lnTo>
                <a:lnTo>
                  <a:pt x="143255" y="359663"/>
                </a:lnTo>
                <a:lnTo>
                  <a:pt x="152399" y="370331"/>
                </a:lnTo>
                <a:lnTo>
                  <a:pt x="161543" y="370331"/>
                </a:lnTo>
                <a:lnTo>
                  <a:pt x="161543" y="355091"/>
                </a:lnTo>
                <a:lnTo>
                  <a:pt x="158495" y="350519"/>
                </a:lnTo>
                <a:close/>
              </a:path>
              <a:path w="161925" h="431800">
                <a:moveTo>
                  <a:pt x="19811" y="350519"/>
                </a:moveTo>
                <a:lnTo>
                  <a:pt x="9143" y="350519"/>
                </a:lnTo>
                <a:lnTo>
                  <a:pt x="19811" y="359663"/>
                </a:lnTo>
                <a:lnTo>
                  <a:pt x="19811" y="350519"/>
                </a:lnTo>
                <a:close/>
              </a:path>
              <a:path w="161925" h="431800">
                <a:moveTo>
                  <a:pt x="19811" y="71627"/>
                </a:moveTo>
                <a:lnTo>
                  <a:pt x="9143" y="80771"/>
                </a:lnTo>
                <a:lnTo>
                  <a:pt x="19811" y="80771"/>
                </a:lnTo>
                <a:lnTo>
                  <a:pt x="19811" y="71627"/>
                </a:lnTo>
                <a:close/>
              </a:path>
              <a:path w="161925" h="431800">
                <a:moveTo>
                  <a:pt x="161543" y="62483"/>
                </a:moveTo>
                <a:lnTo>
                  <a:pt x="152399" y="62483"/>
                </a:lnTo>
                <a:lnTo>
                  <a:pt x="143255" y="71627"/>
                </a:lnTo>
                <a:lnTo>
                  <a:pt x="19811" y="71627"/>
                </a:lnTo>
                <a:lnTo>
                  <a:pt x="19811" y="80771"/>
                </a:lnTo>
                <a:lnTo>
                  <a:pt x="158495" y="80771"/>
                </a:lnTo>
                <a:lnTo>
                  <a:pt x="161543" y="76199"/>
                </a:lnTo>
                <a:lnTo>
                  <a:pt x="161543" y="62483"/>
                </a:lnTo>
                <a:close/>
              </a:path>
              <a:path w="161925" h="431800">
                <a:moveTo>
                  <a:pt x="161543" y="0"/>
                </a:moveTo>
                <a:lnTo>
                  <a:pt x="143255" y="0"/>
                </a:lnTo>
                <a:lnTo>
                  <a:pt x="143255" y="71627"/>
                </a:lnTo>
                <a:lnTo>
                  <a:pt x="152399" y="62483"/>
                </a:lnTo>
                <a:lnTo>
                  <a:pt x="161543" y="62483"/>
                </a:lnTo>
                <a:lnTo>
                  <a:pt x="161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553589" y="4992620"/>
            <a:ext cx="143510" cy="21590"/>
          </a:xfrm>
          <a:custGeom>
            <a:avLst/>
            <a:gdLst/>
            <a:ahLst/>
            <a:cxnLst/>
            <a:rect l="l" t="t" r="r" b="b"/>
            <a:pathLst>
              <a:path w="143510" h="21589">
                <a:moveTo>
                  <a:pt x="143255" y="0"/>
                </a:moveTo>
                <a:lnTo>
                  <a:pt x="0" y="1523"/>
                </a:lnTo>
                <a:lnTo>
                  <a:pt x="0" y="21335"/>
                </a:lnTo>
                <a:lnTo>
                  <a:pt x="143255" y="19811"/>
                </a:lnTo>
                <a:lnTo>
                  <a:pt x="1432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696845" y="5289799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59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760853" y="5218171"/>
            <a:ext cx="161925" cy="433070"/>
          </a:xfrm>
          <a:custGeom>
            <a:avLst/>
            <a:gdLst/>
            <a:ahLst/>
            <a:cxnLst/>
            <a:rect l="l" t="t" r="r" b="b"/>
            <a:pathLst>
              <a:path w="161925" h="433070">
                <a:moveTo>
                  <a:pt x="143255" y="361187"/>
                </a:moveTo>
                <a:lnTo>
                  <a:pt x="143255" y="432815"/>
                </a:lnTo>
                <a:lnTo>
                  <a:pt x="161543" y="432815"/>
                </a:lnTo>
                <a:lnTo>
                  <a:pt x="161543" y="370331"/>
                </a:lnTo>
                <a:lnTo>
                  <a:pt x="152399" y="370331"/>
                </a:lnTo>
                <a:lnTo>
                  <a:pt x="143255" y="361187"/>
                </a:lnTo>
                <a:close/>
              </a:path>
              <a:path w="161925" h="433070">
                <a:moveTo>
                  <a:pt x="143255" y="62483"/>
                </a:moveTo>
                <a:lnTo>
                  <a:pt x="4571" y="62483"/>
                </a:lnTo>
                <a:lnTo>
                  <a:pt x="0" y="67055"/>
                </a:lnTo>
                <a:lnTo>
                  <a:pt x="0" y="365759"/>
                </a:lnTo>
                <a:lnTo>
                  <a:pt x="4571" y="370331"/>
                </a:lnTo>
                <a:lnTo>
                  <a:pt x="143255" y="370331"/>
                </a:lnTo>
                <a:lnTo>
                  <a:pt x="143255" y="361187"/>
                </a:lnTo>
                <a:lnTo>
                  <a:pt x="19811" y="361187"/>
                </a:lnTo>
                <a:lnTo>
                  <a:pt x="9143" y="350519"/>
                </a:lnTo>
                <a:lnTo>
                  <a:pt x="19811" y="350519"/>
                </a:lnTo>
                <a:lnTo>
                  <a:pt x="19811" y="80771"/>
                </a:lnTo>
                <a:lnTo>
                  <a:pt x="9143" y="80771"/>
                </a:lnTo>
                <a:lnTo>
                  <a:pt x="19811" y="71627"/>
                </a:lnTo>
                <a:lnTo>
                  <a:pt x="143255" y="71627"/>
                </a:lnTo>
                <a:lnTo>
                  <a:pt x="143255" y="62483"/>
                </a:lnTo>
                <a:close/>
              </a:path>
              <a:path w="161925" h="433070">
                <a:moveTo>
                  <a:pt x="158495" y="350519"/>
                </a:moveTo>
                <a:lnTo>
                  <a:pt x="19811" y="350519"/>
                </a:lnTo>
                <a:lnTo>
                  <a:pt x="19811" y="361187"/>
                </a:lnTo>
                <a:lnTo>
                  <a:pt x="143255" y="361187"/>
                </a:lnTo>
                <a:lnTo>
                  <a:pt x="152399" y="370331"/>
                </a:lnTo>
                <a:lnTo>
                  <a:pt x="161543" y="370331"/>
                </a:lnTo>
                <a:lnTo>
                  <a:pt x="161543" y="355091"/>
                </a:lnTo>
                <a:lnTo>
                  <a:pt x="158495" y="350519"/>
                </a:lnTo>
                <a:close/>
              </a:path>
              <a:path w="161925" h="433070">
                <a:moveTo>
                  <a:pt x="19811" y="350519"/>
                </a:moveTo>
                <a:lnTo>
                  <a:pt x="9143" y="350519"/>
                </a:lnTo>
                <a:lnTo>
                  <a:pt x="19811" y="361187"/>
                </a:lnTo>
                <a:lnTo>
                  <a:pt x="19811" y="350519"/>
                </a:lnTo>
                <a:close/>
              </a:path>
              <a:path w="161925" h="433070">
                <a:moveTo>
                  <a:pt x="19811" y="71627"/>
                </a:moveTo>
                <a:lnTo>
                  <a:pt x="9143" y="80771"/>
                </a:lnTo>
                <a:lnTo>
                  <a:pt x="19811" y="80771"/>
                </a:lnTo>
                <a:lnTo>
                  <a:pt x="19811" y="71627"/>
                </a:lnTo>
                <a:close/>
              </a:path>
              <a:path w="161925" h="433070">
                <a:moveTo>
                  <a:pt x="161543" y="62483"/>
                </a:moveTo>
                <a:lnTo>
                  <a:pt x="152399" y="62483"/>
                </a:lnTo>
                <a:lnTo>
                  <a:pt x="143255" y="71627"/>
                </a:lnTo>
                <a:lnTo>
                  <a:pt x="19811" y="71627"/>
                </a:lnTo>
                <a:lnTo>
                  <a:pt x="19811" y="80771"/>
                </a:lnTo>
                <a:lnTo>
                  <a:pt x="158495" y="80771"/>
                </a:lnTo>
                <a:lnTo>
                  <a:pt x="161543" y="77723"/>
                </a:lnTo>
                <a:lnTo>
                  <a:pt x="161543" y="62483"/>
                </a:lnTo>
                <a:close/>
              </a:path>
              <a:path w="161925" h="433070">
                <a:moveTo>
                  <a:pt x="161543" y="0"/>
                </a:moveTo>
                <a:lnTo>
                  <a:pt x="143255" y="0"/>
                </a:lnTo>
                <a:lnTo>
                  <a:pt x="143255" y="71627"/>
                </a:lnTo>
                <a:lnTo>
                  <a:pt x="152399" y="62483"/>
                </a:lnTo>
                <a:lnTo>
                  <a:pt x="161543" y="62483"/>
                </a:lnTo>
                <a:lnTo>
                  <a:pt x="161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553589" y="5425435"/>
            <a:ext cx="143510" cy="20320"/>
          </a:xfrm>
          <a:custGeom>
            <a:avLst/>
            <a:gdLst/>
            <a:ahLst/>
            <a:cxnLst/>
            <a:rect l="l" t="t" r="r" b="b"/>
            <a:pathLst>
              <a:path w="143510" h="20320">
                <a:moveTo>
                  <a:pt x="143255" y="0"/>
                </a:moveTo>
                <a:lnTo>
                  <a:pt x="0" y="1523"/>
                </a:lnTo>
                <a:lnTo>
                  <a:pt x="0" y="19811"/>
                </a:lnTo>
                <a:lnTo>
                  <a:pt x="143255" y="18287"/>
                </a:lnTo>
                <a:lnTo>
                  <a:pt x="1432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696845" y="5722615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59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760853" y="5652511"/>
            <a:ext cx="161925" cy="431800"/>
          </a:xfrm>
          <a:custGeom>
            <a:avLst/>
            <a:gdLst/>
            <a:ahLst/>
            <a:cxnLst/>
            <a:rect l="l" t="t" r="r" b="b"/>
            <a:pathLst>
              <a:path w="161925" h="431800">
                <a:moveTo>
                  <a:pt x="143255" y="359663"/>
                </a:moveTo>
                <a:lnTo>
                  <a:pt x="143255" y="431291"/>
                </a:lnTo>
                <a:lnTo>
                  <a:pt x="161543" y="431291"/>
                </a:lnTo>
                <a:lnTo>
                  <a:pt x="161543" y="368807"/>
                </a:lnTo>
                <a:lnTo>
                  <a:pt x="152399" y="368807"/>
                </a:lnTo>
                <a:lnTo>
                  <a:pt x="143255" y="359663"/>
                </a:lnTo>
                <a:close/>
              </a:path>
              <a:path w="161925" h="431800">
                <a:moveTo>
                  <a:pt x="143255" y="60959"/>
                </a:moveTo>
                <a:lnTo>
                  <a:pt x="4571" y="60959"/>
                </a:lnTo>
                <a:lnTo>
                  <a:pt x="0" y="65531"/>
                </a:lnTo>
                <a:lnTo>
                  <a:pt x="0" y="365759"/>
                </a:lnTo>
                <a:lnTo>
                  <a:pt x="4571" y="368807"/>
                </a:lnTo>
                <a:lnTo>
                  <a:pt x="143255" y="368807"/>
                </a:lnTo>
                <a:lnTo>
                  <a:pt x="143255" y="359663"/>
                </a:lnTo>
                <a:lnTo>
                  <a:pt x="19811" y="359663"/>
                </a:lnTo>
                <a:lnTo>
                  <a:pt x="9143" y="350519"/>
                </a:lnTo>
                <a:lnTo>
                  <a:pt x="19811" y="350519"/>
                </a:lnTo>
                <a:lnTo>
                  <a:pt x="19811" y="80771"/>
                </a:lnTo>
                <a:lnTo>
                  <a:pt x="9143" y="80771"/>
                </a:lnTo>
                <a:lnTo>
                  <a:pt x="19811" y="71627"/>
                </a:lnTo>
                <a:lnTo>
                  <a:pt x="143255" y="71627"/>
                </a:lnTo>
                <a:lnTo>
                  <a:pt x="143255" y="60959"/>
                </a:lnTo>
                <a:close/>
              </a:path>
              <a:path w="161925" h="431800">
                <a:moveTo>
                  <a:pt x="158495" y="350519"/>
                </a:moveTo>
                <a:lnTo>
                  <a:pt x="19811" y="350519"/>
                </a:lnTo>
                <a:lnTo>
                  <a:pt x="19811" y="359663"/>
                </a:lnTo>
                <a:lnTo>
                  <a:pt x="143255" y="359663"/>
                </a:lnTo>
                <a:lnTo>
                  <a:pt x="152399" y="368807"/>
                </a:lnTo>
                <a:lnTo>
                  <a:pt x="161543" y="368807"/>
                </a:lnTo>
                <a:lnTo>
                  <a:pt x="161543" y="355091"/>
                </a:lnTo>
                <a:lnTo>
                  <a:pt x="158495" y="350519"/>
                </a:lnTo>
                <a:close/>
              </a:path>
              <a:path w="161925" h="431800">
                <a:moveTo>
                  <a:pt x="19811" y="350519"/>
                </a:moveTo>
                <a:lnTo>
                  <a:pt x="9143" y="350519"/>
                </a:lnTo>
                <a:lnTo>
                  <a:pt x="19811" y="359663"/>
                </a:lnTo>
                <a:lnTo>
                  <a:pt x="19811" y="350519"/>
                </a:lnTo>
                <a:close/>
              </a:path>
              <a:path w="161925" h="431800">
                <a:moveTo>
                  <a:pt x="19811" y="71627"/>
                </a:moveTo>
                <a:lnTo>
                  <a:pt x="9143" y="80771"/>
                </a:lnTo>
                <a:lnTo>
                  <a:pt x="19811" y="80771"/>
                </a:lnTo>
                <a:lnTo>
                  <a:pt x="19811" y="71627"/>
                </a:lnTo>
                <a:close/>
              </a:path>
              <a:path w="161925" h="431800">
                <a:moveTo>
                  <a:pt x="161543" y="60959"/>
                </a:moveTo>
                <a:lnTo>
                  <a:pt x="152399" y="60959"/>
                </a:lnTo>
                <a:lnTo>
                  <a:pt x="143255" y="71627"/>
                </a:lnTo>
                <a:lnTo>
                  <a:pt x="19811" y="71627"/>
                </a:lnTo>
                <a:lnTo>
                  <a:pt x="19811" y="80771"/>
                </a:lnTo>
                <a:lnTo>
                  <a:pt x="158495" y="80771"/>
                </a:lnTo>
                <a:lnTo>
                  <a:pt x="161543" y="76199"/>
                </a:lnTo>
                <a:lnTo>
                  <a:pt x="161543" y="60959"/>
                </a:lnTo>
                <a:close/>
              </a:path>
              <a:path w="161925" h="431800">
                <a:moveTo>
                  <a:pt x="161543" y="0"/>
                </a:moveTo>
                <a:lnTo>
                  <a:pt x="143255" y="0"/>
                </a:lnTo>
                <a:lnTo>
                  <a:pt x="143255" y="71627"/>
                </a:lnTo>
                <a:lnTo>
                  <a:pt x="152399" y="60959"/>
                </a:lnTo>
                <a:lnTo>
                  <a:pt x="161543" y="60959"/>
                </a:lnTo>
                <a:lnTo>
                  <a:pt x="161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553589" y="5858252"/>
            <a:ext cx="143510" cy="21590"/>
          </a:xfrm>
          <a:custGeom>
            <a:avLst/>
            <a:gdLst/>
            <a:ahLst/>
            <a:cxnLst/>
            <a:rect l="l" t="t" r="r" b="b"/>
            <a:pathLst>
              <a:path w="143510" h="21589">
                <a:moveTo>
                  <a:pt x="143255" y="0"/>
                </a:moveTo>
                <a:lnTo>
                  <a:pt x="0" y="1523"/>
                </a:lnTo>
                <a:lnTo>
                  <a:pt x="0" y="21335"/>
                </a:lnTo>
                <a:lnTo>
                  <a:pt x="143255" y="19811"/>
                </a:lnTo>
                <a:lnTo>
                  <a:pt x="1432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490850" y="4282430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42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263774" y="4210801"/>
            <a:ext cx="163195" cy="431800"/>
          </a:xfrm>
          <a:custGeom>
            <a:avLst/>
            <a:gdLst/>
            <a:ahLst/>
            <a:cxnLst/>
            <a:rect l="l" t="t" r="r" b="b"/>
            <a:pathLst>
              <a:path w="163195" h="431800">
                <a:moveTo>
                  <a:pt x="143255" y="350526"/>
                </a:moveTo>
                <a:lnTo>
                  <a:pt x="4571" y="350526"/>
                </a:lnTo>
                <a:lnTo>
                  <a:pt x="0" y="355098"/>
                </a:lnTo>
                <a:lnTo>
                  <a:pt x="0" y="431298"/>
                </a:lnTo>
                <a:lnTo>
                  <a:pt x="19811" y="431298"/>
                </a:lnTo>
                <a:lnTo>
                  <a:pt x="19811" y="370338"/>
                </a:lnTo>
                <a:lnTo>
                  <a:pt x="10667" y="370338"/>
                </a:lnTo>
                <a:lnTo>
                  <a:pt x="19811" y="359670"/>
                </a:lnTo>
                <a:lnTo>
                  <a:pt x="143255" y="359670"/>
                </a:lnTo>
                <a:lnTo>
                  <a:pt x="143255" y="350526"/>
                </a:lnTo>
                <a:close/>
              </a:path>
              <a:path w="163195" h="431800">
                <a:moveTo>
                  <a:pt x="19811" y="359670"/>
                </a:moveTo>
                <a:lnTo>
                  <a:pt x="10667" y="370338"/>
                </a:lnTo>
                <a:lnTo>
                  <a:pt x="19811" y="370338"/>
                </a:lnTo>
                <a:lnTo>
                  <a:pt x="19811" y="359670"/>
                </a:lnTo>
                <a:close/>
              </a:path>
              <a:path w="163195" h="431800">
                <a:moveTo>
                  <a:pt x="163067" y="350526"/>
                </a:moveTo>
                <a:lnTo>
                  <a:pt x="152399" y="350526"/>
                </a:lnTo>
                <a:lnTo>
                  <a:pt x="143255" y="359670"/>
                </a:lnTo>
                <a:lnTo>
                  <a:pt x="19811" y="359670"/>
                </a:lnTo>
                <a:lnTo>
                  <a:pt x="19811" y="370338"/>
                </a:lnTo>
                <a:lnTo>
                  <a:pt x="158495" y="370338"/>
                </a:lnTo>
                <a:lnTo>
                  <a:pt x="163067" y="365766"/>
                </a:lnTo>
                <a:lnTo>
                  <a:pt x="163067" y="350526"/>
                </a:lnTo>
                <a:close/>
              </a:path>
              <a:path w="163195" h="431800">
                <a:moveTo>
                  <a:pt x="143255" y="71627"/>
                </a:moveTo>
                <a:lnTo>
                  <a:pt x="143255" y="359670"/>
                </a:lnTo>
                <a:lnTo>
                  <a:pt x="152399" y="350526"/>
                </a:lnTo>
                <a:lnTo>
                  <a:pt x="163067" y="350526"/>
                </a:lnTo>
                <a:lnTo>
                  <a:pt x="163067" y="80771"/>
                </a:lnTo>
                <a:lnTo>
                  <a:pt x="152399" y="80771"/>
                </a:lnTo>
                <a:lnTo>
                  <a:pt x="143255" y="71627"/>
                </a:lnTo>
                <a:close/>
              </a:path>
              <a:path w="163195" h="431800">
                <a:moveTo>
                  <a:pt x="19811" y="0"/>
                </a:moveTo>
                <a:lnTo>
                  <a:pt x="0" y="0"/>
                </a:lnTo>
                <a:lnTo>
                  <a:pt x="0" y="76199"/>
                </a:lnTo>
                <a:lnTo>
                  <a:pt x="4571" y="80771"/>
                </a:lnTo>
                <a:lnTo>
                  <a:pt x="143255" y="80771"/>
                </a:lnTo>
                <a:lnTo>
                  <a:pt x="143255" y="71627"/>
                </a:lnTo>
                <a:lnTo>
                  <a:pt x="19811" y="71627"/>
                </a:lnTo>
                <a:lnTo>
                  <a:pt x="10667" y="60959"/>
                </a:lnTo>
                <a:lnTo>
                  <a:pt x="19811" y="60959"/>
                </a:lnTo>
                <a:lnTo>
                  <a:pt x="19811" y="0"/>
                </a:lnTo>
                <a:close/>
              </a:path>
              <a:path w="163195" h="431800">
                <a:moveTo>
                  <a:pt x="158495" y="60959"/>
                </a:moveTo>
                <a:lnTo>
                  <a:pt x="19811" y="60959"/>
                </a:lnTo>
                <a:lnTo>
                  <a:pt x="19811" y="71627"/>
                </a:lnTo>
                <a:lnTo>
                  <a:pt x="143255" y="71627"/>
                </a:lnTo>
                <a:lnTo>
                  <a:pt x="152399" y="80771"/>
                </a:lnTo>
                <a:lnTo>
                  <a:pt x="163067" y="80771"/>
                </a:lnTo>
                <a:lnTo>
                  <a:pt x="163067" y="65531"/>
                </a:lnTo>
                <a:lnTo>
                  <a:pt x="158495" y="60959"/>
                </a:lnTo>
                <a:close/>
              </a:path>
              <a:path w="163195" h="431800">
                <a:moveTo>
                  <a:pt x="19811" y="60959"/>
                </a:moveTo>
                <a:lnTo>
                  <a:pt x="10667" y="60959"/>
                </a:lnTo>
                <a:lnTo>
                  <a:pt x="19811" y="71627"/>
                </a:lnTo>
                <a:lnTo>
                  <a:pt x="19811" y="609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489325" y="4415017"/>
            <a:ext cx="144780" cy="21590"/>
          </a:xfrm>
          <a:custGeom>
            <a:avLst/>
            <a:gdLst/>
            <a:ahLst/>
            <a:cxnLst/>
            <a:rect l="l" t="t" r="r" b="b"/>
            <a:pathLst>
              <a:path w="144779" h="21589">
                <a:moveTo>
                  <a:pt x="144779" y="0"/>
                </a:moveTo>
                <a:lnTo>
                  <a:pt x="0" y="1523"/>
                </a:lnTo>
                <a:lnTo>
                  <a:pt x="0" y="21335"/>
                </a:lnTo>
                <a:lnTo>
                  <a:pt x="144779" y="19811"/>
                </a:lnTo>
                <a:lnTo>
                  <a:pt x="1447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138550" y="4282430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42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911474" y="4210801"/>
            <a:ext cx="163195" cy="431800"/>
          </a:xfrm>
          <a:custGeom>
            <a:avLst/>
            <a:gdLst/>
            <a:ahLst/>
            <a:cxnLst/>
            <a:rect l="l" t="t" r="r" b="b"/>
            <a:pathLst>
              <a:path w="163195" h="431800">
                <a:moveTo>
                  <a:pt x="143255" y="350526"/>
                </a:moveTo>
                <a:lnTo>
                  <a:pt x="4571" y="350526"/>
                </a:lnTo>
                <a:lnTo>
                  <a:pt x="0" y="355098"/>
                </a:lnTo>
                <a:lnTo>
                  <a:pt x="0" y="431298"/>
                </a:lnTo>
                <a:lnTo>
                  <a:pt x="19811" y="431298"/>
                </a:lnTo>
                <a:lnTo>
                  <a:pt x="19811" y="370338"/>
                </a:lnTo>
                <a:lnTo>
                  <a:pt x="10667" y="370338"/>
                </a:lnTo>
                <a:lnTo>
                  <a:pt x="19811" y="359670"/>
                </a:lnTo>
                <a:lnTo>
                  <a:pt x="143255" y="359670"/>
                </a:lnTo>
                <a:lnTo>
                  <a:pt x="143255" y="350526"/>
                </a:lnTo>
                <a:close/>
              </a:path>
              <a:path w="163195" h="431800">
                <a:moveTo>
                  <a:pt x="19811" y="359670"/>
                </a:moveTo>
                <a:lnTo>
                  <a:pt x="10667" y="370338"/>
                </a:lnTo>
                <a:lnTo>
                  <a:pt x="19811" y="370338"/>
                </a:lnTo>
                <a:lnTo>
                  <a:pt x="19811" y="359670"/>
                </a:lnTo>
                <a:close/>
              </a:path>
              <a:path w="163195" h="431800">
                <a:moveTo>
                  <a:pt x="163067" y="350526"/>
                </a:moveTo>
                <a:lnTo>
                  <a:pt x="152399" y="350526"/>
                </a:lnTo>
                <a:lnTo>
                  <a:pt x="143255" y="359670"/>
                </a:lnTo>
                <a:lnTo>
                  <a:pt x="19811" y="359670"/>
                </a:lnTo>
                <a:lnTo>
                  <a:pt x="19811" y="370338"/>
                </a:lnTo>
                <a:lnTo>
                  <a:pt x="158495" y="370338"/>
                </a:lnTo>
                <a:lnTo>
                  <a:pt x="163067" y="365766"/>
                </a:lnTo>
                <a:lnTo>
                  <a:pt x="163067" y="350526"/>
                </a:lnTo>
                <a:close/>
              </a:path>
              <a:path w="163195" h="431800">
                <a:moveTo>
                  <a:pt x="143255" y="71627"/>
                </a:moveTo>
                <a:lnTo>
                  <a:pt x="143255" y="359670"/>
                </a:lnTo>
                <a:lnTo>
                  <a:pt x="152399" y="350526"/>
                </a:lnTo>
                <a:lnTo>
                  <a:pt x="163067" y="350526"/>
                </a:lnTo>
                <a:lnTo>
                  <a:pt x="163067" y="80771"/>
                </a:lnTo>
                <a:lnTo>
                  <a:pt x="152399" y="80771"/>
                </a:lnTo>
                <a:lnTo>
                  <a:pt x="143255" y="71627"/>
                </a:lnTo>
                <a:close/>
              </a:path>
              <a:path w="163195" h="431800">
                <a:moveTo>
                  <a:pt x="19811" y="0"/>
                </a:moveTo>
                <a:lnTo>
                  <a:pt x="0" y="0"/>
                </a:lnTo>
                <a:lnTo>
                  <a:pt x="0" y="76199"/>
                </a:lnTo>
                <a:lnTo>
                  <a:pt x="4571" y="80771"/>
                </a:lnTo>
                <a:lnTo>
                  <a:pt x="143255" y="80771"/>
                </a:lnTo>
                <a:lnTo>
                  <a:pt x="143255" y="71627"/>
                </a:lnTo>
                <a:lnTo>
                  <a:pt x="19811" y="71627"/>
                </a:lnTo>
                <a:lnTo>
                  <a:pt x="10667" y="60959"/>
                </a:lnTo>
                <a:lnTo>
                  <a:pt x="19811" y="60959"/>
                </a:lnTo>
                <a:lnTo>
                  <a:pt x="19811" y="0"/>
                </a:lnTo>
                <a:close/>
              </a:path>
              <a:path w="163195" h="431800">
                <a:moveTo>
                  <a:pt x="158495" y="60959"/>
                </a:moveTo>
                <a:lnTo>
                  <a:pt x="19811" y="60959"/>
                </a:lnTo>
                <a:lnTo>
                  <a:pt x="19811" y="71627"/>
                </a:lnTo>
                <a:lnTo>
                  <a:pt x="143255" y="71627"/>
                </a:lnTo>
                <a:lnTo>
                  <a:pt x="152399" y="80771"/>
                </a:lnTo>
                <a:lnTo>
                  <a:pt x="163067" y="80771"/>
                </a:lnTo>
                <a:lnTo>
                  <a:pt x="163067" y="65531"/>
                </a:lnTo>
                <a:lnTo>
                  <a:pt x="158495" y="60959"/>
                </a:lnTo>
                <a:close/>
              </a:path>
              <a:path w="163195" h="431800">
                <a:moveTo>
                  <a:pt x="19811" y="60959"/>
                </a:moveTo>
                <a:lnTo>
                  <a:pt x="10667" y="60959"/>
                </a:lnTo>
                <a:lnTo>
                  <a:pt x="19811" y="71627"/>
                </a:lnTo>
                <a:lnTo>
                  <a:pt x="19811" y="609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137025" y="4415017"/>
            <a:ext cx="144780" cy="21590"/>
          </a:xfrm>
          <a:custGeom>
            <a:avLst/>
            <a:gdLst/>
            <a:ahLst/>
            <a:cxnLst/>
            <a:rect l="l" t="t" r="r" b="b"/>
            <a:pathLst>
              <a:path w="144779" h="21589">
                <a:moveTo>
                  <a:pt x="144779" y="0"/>
                </a:moveTo>
                <a:lnTo>
                  <a:pt x="0" y="1523"/>
                </a:lnTo>
                <a:lnTo>
                  <a:pt x="0" y="21335"/>
                </a:lnTo>
                <a:lnTo>
                  <a:pt x="144779" y="19811"/>
                </a:lnTo>
                <a:lnTo>
                  <a:pt x="1447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714621" y="4282430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42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487545" y="4210801"/>
            <a:ext cx="163195" cy="431800"/>
          </a:xfrm>
          <a:custGeom>
            <a:avLst/>
            <a:gdLst/>
            <a:ahLst/>
            <a:cxnLst/>
            <a:rect l="l" t="t" r="r" b="b"/>
            <a:pathLst>
              <a:path w="163195" h="431800">
                <a:moveTo>
                  <a:pt x="143255" y="350526"/>
                </a:moveTo>
                <a:lnTo>
                  <a:pt x="4571" y="350526"/>
                </a:lnTo>
                <a:lnTo>
                  <a:pt x="0" y="355098"/>
                </a:lnTo>
                <a:lnTo>
                  <a:pt x="0" y="431298"/>
                </a:lnTo>
                <a:lnTo>
                  <a:pt x="19811" y="431298"/>
                </a:lnTo>
                <a:lnTo>
                  <a:pt x="19811" y="370338"/>
                </a:lnTo>
                <a:lnTo>
                  <a:pt x="10667" y="370338"/>
                </a:lnTo>
                <a:lnTo>
                  <a:pt x="19811" y="359670"/>
                </a:lnTo>
                <a:lnTo>
                  <a:pt x="143255" y="359670"/>
                </a:lnTo>
                <a:lnTo>
                  <a:pt x="143255" y="350526"/>
                </a:lnTo>
                <a:close/>
              </a:path>
              <a:path w="163195" h="431800">
                <a:moveTo>
                  <a:pt x="19811" y="359670"/>
                </a:moveTo>
                <a:lnTo>
                  <a:pt x="10667" y="370338"/>
                </a:lnTo>
                <a:lnTo>
                  <a:pt x="19811" y="370338"/>
                </a:lnTo>
                <a:lnTo>
                  <a:pt x="19811" y="359670"/>
                </a:lnTo>
                <a:close/>
              </a:path>
              <a:path w="163195" h="431800">
                <a:moveTo>
                  <a:pt x="163067" y="350526"/>
                </a:moveTo>
                <a:lnTo>
                  <a:pt x="152399" y="350526"/>
                </a:lnTo>
                <a:lnTo>
                  <a:pt x="143255" y="359670"/>
                </a:lnTo>
                <a:lnTo>
                  <a:pt x="19811" y="359670"/>
                </a:lnTo>
                <a:lnTo>
                  <a:pt x="19811" y="370338"/>
                </a:lnTo>
                <a:lnTo>
                  <a:pt x="158495" y="370338"/>
                </a:lnTo>
                <a:lnTo>
                  <a:pt x="163067" y="365766"/>
                </a:lnTo>
                <a:lnTo>
                  <a:pt x="163067" y="350526"/>
                </a:lnTo>
                <a:close/>
              </a:path>
              <a:path w="163195" h="431800">
                <a:moveTo>
                  <a:pt x="143255" y="71627"/>
                </a:moveTo>
                <a:lnTo>
                  <a:pt x="143255" y="359670"/>
                </a:lnTo>
                <a:lnTo>
                  <a:pt x="152399" y="350526"/>
                </a:lnTo>
                <a:lnTo>
                  <a:pt x="163067" y="350526"/>
                </a:lnTo>
                <a:lnTo>
                  <a:pt x="163067" y="80771"/>
                </a:lnTo>
                <a:lnTo>
                  <a:pt x="152399" y="80771"/>
                </a:lnTo>
                <a:lnTo>
                  <a:pt x="143255" y="71627"/>
                </a:lnTo>
                <a:close/>
              </a:path>
              <a:path w="163195" h="431800">
                <a:moveTo>
                  <a:pt x="19811" y="0"/>
                </a:moveTo>
                <a:lnTo>
                  <a:pt x="0" y="0"/>
                </a:lnTo>
                <a:lnTo>
                  <a:pt x="0" y="76199"/>
                </a:lnTo>
                <a:lnTo>
                  <a:pt x="4571" y="80771"/>
                </a:lnTo>
                <a:lnTo>
                  <a:pt x="143255" y="80771"/>
                </a:lnTo>
                <a:lnTo>
                  <a:pt x="143255" y="71627"/>
                </a:lnTo>
                <a:lnTo>
                  <a:pt x="19811" y="71627"/>
                </a:lnTo>
                <a:lnTo>
                  <a:pt x="10667" y="60959"/>
                </a:lnTo>
                <a:lnTo>
                  <a:pt x="19811" y="60959"/>
                </a:lnTo>
                <a:lnTo>
                  <a:pt x="19811" y="0"/>
                </a:lnTo>
                <a:close/>
              </a:path>
              <a:path w="163195" h="431800">
                <a:moveTo>
                  <a:pt x="158495" y="60959"/>
                </a:moveTo>
                <a:lnTo>
                  <a:pt x="19811" y="60959"/>
                </a:lnTo>
                <a:lnTo>
                  <a:pt x="19811" y="71627"/>
                </a:lnTo>
                <a:lnTo>
                  <a:pt x="143255" y="71627"/>
                </a:lnTo>
                <a:lnTo>
                  <a:pt x="152399" y="80771"/>
                </a:lnTo>
                <a:lnTo>
                  <a:pt x="163067" y="80771"/>
                </a:lnTo>
                <a:lnTo>
                  <a:pt x="163067" y="65531"/>
                </a:lnTo>
                <a:lnTo>
                  <a:pt x="158495" y="60959"/>
                </a:lnTo>
                <a:close/>
              </a:path>
              <a:path w="163195" h="431800">
                <a:moveTo>
                  <a:pt x="19811" y="60959"/>
                </a:moveTo>
                <a:lnTo>
                  <a:pt x="10667" y="60959"/>
                </a:lnTo>
                <a:lnTo>
                  <a:pt x="19811" y="71627"/>
                </a:lnTo>
                <a:lnTo>
                  <a:pt x="19811" y="609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713097" y="4415017"/>
            <a:ext cx="144780" cy="21590"/>
          </a:xfrm>
          <a:custGeom>
            <a:avLst/>
            <a:gdLst/>
            <a:ahLst/>
            <a:cxnLst/>
            <a:rect l="l" t="t" r="r" b="b"/>
            <a:pathLst>
              <a:path w="144779" h="21589">
                <a:moveTo>
                  <a:pt x="144779" y="0"/>
                </a:moveTo>
                <a:lnTo>
                  <a:pt x="0" y="1523"/>
                </a:lnTo>
                <a:lnTo>
                  <a:pt x="0" y="21335"/>
                </a:lnTo>
                <a:lnTo>
                  <a:pt x="144779" y="19811"/>
                </a:lnTo>
                <a:lnTo>
                  <a:pt x="1447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290693" y="4282430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42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065141" y="4210801"/>
            <a:ext cx="161925" cy="431800"/>
          </a:xfrm>
          <a:custGeom>
            <a:avLst/>
            <a:gdLst/>
            <a:ahLst/>
            <a:cxnLst/>
            <a:rect l="l" t="t" r="r" b="b"/>
            <a:pathLst>
              <a:path w="161925" h="431800">
                <a:moveTo>
                  <a:pt x="141731" y="350526"/>
                </a:moveTo>
                <a:lnTo>
                  <a:pt x="3047" y="350526"/>
                </a:lnTo>
                <a:lnTo>
                  <a:pt x="0" y="355098"/>
                </a:lnTo>
                <a:lnTo>
                  <a:pt x="0" y="431298"/>
                </a:lnTo>
                <a:lnTo>
                  <a:pt x="18287" y="431298"/>
                </a:lnTo>
                <a:lnTo>
                  <a:pt x="18287" y="370338"/>
                </a:lnTo>
                <a:lnTo>
                  <a:pt x="9143" y="370338"/>
                </a:lnTo>
                <a:lnTo>
                  <a:pt x="18287" y="359670"/>
                </a:lnTo>
                <a:lnTo>
                  <a:pt x="141731" y="359670"/>
                </a:lnTo>
                <a:lnTo>
                  <a:pt x="141731" y="350526"/>
                </a:lnTo>
                <a:close/>
              </a:path>
              <a:path w="161925" h="431800">
                <a:moveTo>
                  <a:pt x="18287" y="359670"/>
                </a:moveTo>
                <a:lnTo>
                  <a:pt x="9143" y="370338"/>
                </a:lnTo>
                <a:lnTo>
                  <a:pt x="18287" y="370338"/>
                </a:lnTo>
                <a:lnTo>
                  <a:pt x="18287" y="359670"/>
                </a:lnTo>
                <a:close/>
              </a:path>
              <a:path w="161925" h="431800">
                <a:moveTo>
                  <a:pt x="161543" y="350526"/>
                </a:moveTo>
                <a:lnTo>
                  <a:pt x="152399" y="350526"/>
                </a:lnTo>
                <a:lnTo>
                  <a:pt x="141731" y="359670"/>
                </a:lnTo>
                <a:lnTo>
                  <a:pt x="18287" y="359670"/>
                </a:lnTo>
                <a:lnTo>
                  <a:pt x="18287" y="370338"/>
                </a:lnTo>
                <a:lnTo>
                  <a:pt x="156971" y="370338"/>
                </a:lnTo>
                <a:lnTo>
                  <a:pt x="161543" y="365766"/>
                </a:lnTo>
                <a:lnTo>
                  <a:pt x="161543" y="350526"/>
                </a:lnTo>
                <a:close/>
              </a:path>
              <a:path w="161925" h="431800">
                <a:moveTo>
                  <a:pt x="141731" y="71627"/>
                </a:moveTo>
                <a:lnTo>
                  <a:pt x="141731" y="359670"/>
                </a:lnTo>
                <a:lnTo>
                  <a:pt x="152399" y="350526"/>
                </a:lnTo>
                <a:lnTo>
                  <a:pt x="161543" y="350526"/>
                </a:lnTo>
                <a:lnTo>
                  <a:pt x="161543" y="80771"/>
                </a:lnTo>
                <a:lnTo>
                  <a:pt x="152399" y="80771"/>
                </a:lnTo>
                <a:lnTo>
                  <a:pt x="141731" y="71627"/>
                </a:lnTo>
                <a:close/>
              </a:path>
              <a:path w="161925" h="431800">
                <a:moveTo>
                  <a:pt x="18287" y="0"/>
                </a:moveTo>
                <a:lnTo>
                  <a:pt x="0" y="0"/>
                </a:lnTo>
                <a:lnTo>
                  <a:pt x="0" y="76199"/>
                </a:lnTo>
                <a:lnTo>
                  <a:pt x="3047" y="80771"/>
                </a:lnTo>
                <a:lnTo>
                  <a:pt x="141731" y="80771"/>
                </a:lnTo>
                <a:lnTo>
                  <a:pt x="141731" y="71627"/>
                </a:lnTo>
                <a:lnTo>
                  <a:pt x="18287" y="71627"/>
                </a:lnTo>
                <a:lnTo>
                  <a:pt x="9143" y="60959"/>
                </a:lnTo>
                <a:lnTo>
                  <a:pt x="18287" y="60959"/>
                </a:lnTo>
                <a:lnTo>
                  <a:pt x="18287" y="0"/>
                </a:lnTo>
                <a:close/>
              </a:path>
              <a:path w="161925" h="431800">
                <a:moveTo>
                  <a:pt x="156971" y="60959"/>
                </a:moveTo>
                <a:lnTo>
                  <a:pt x="18287" y="60959"/>
                </a:lnTo>
                <a:lnTo>
                  <a:pt x="18287" y="71627"/>
                </a:lnTo>
                <a:lnTo>
                  <a:pt x="141731" y="71627"/>
                </a:lnTo>
                <a:lnTo>
                  <a:pt x="152399" y="80771"/>
                </a:lnTo>
                <a:lnTo>
                  <a:pt x="161543" y="80771"/>
                </a:lnTo>
                <a:lnTo>
                  <a:pt x="161543" y="65531"/>
                </a:lnTo>
                <a:lnTo>
                  <a:pt x="156971" y="60959"/>
                </a:lnTo>
                <a:close/>
              </a:path>
              <a:path w="161925" h="431800">
                <a:moveTo>
                  <a:pt x="18287" y="60959"/>
                </a:moveTo>
                <a:lnTo>
                  <a:pt x="9143" y="60959"/>
                </a:lnTo>
                <a:lnTo>
                  <a:pt x="18287" y="71627"/>
                </a:lnTo>
                <a:lnTo>
                  <a:pt x="18287" y="609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289169" y="4415017"/>
            <a:ext cx="144780" cy="21590"/>
          </a:xfrm>
          <a:custGeom>
            <a:avLst/>
            <a:gdLst/>
            <a:ahLst/>
            <a:cxnLst/>
            <a:rect l="l" t="t" r="r" b="b"/>
            <a:pathLst>
              <a:path w="144779" h="21589">
                <a:moveTo>
                  <a:pt x="144779" y="0"/>
                </a:moveTo>
                <a:lnTo>
                  <a:pt x="0" y="1523"/>
                </a:lnTo>
                <a:lnTo>
                  <a:pt x="1523" y="21335"/>
                </a:lnTo>
                <a:lnTo>
                  <a:pt x="144779" y="19811"/>
                </a:lnTo>
                <a:lnTo>
                  <a:pt x="1447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913253" y="4642099"/>
            <a:ext cx="370840" cy="154305"/>
          </a:xfrm>
          <a:custGeom>
            <a:avLst/>
            <a:gdLst/>
            <a:ahLst/>
            <a:cxnLst/>
            <a:rect l="l" t="t" r="r" b="b"/>
            <a:pathLst>
              <a:path w="370839" h="154304">
                <a:moveTo>
                  <a:pt x="350519" y="135635"/>
                </a:moveTo>
                <a:lnTo>
                  <a:pt x="0" y="135635"/>
                </a:lnTo>
                <a:lnTo>
                  <a:pt x="0" y="153923"/>
                </a:lnTo>
                <a:lnTo>
                  <a:pt x="365759" y="153923"/>
                </a:lnTo>
                <a:lnTo>
                  <a:pt x="370331" y="149351"/>
                </a:lnTo>
                <a:lnTo>
                  <a:pt x="370331" y="144779"/>
                </a:lnTo>
                <a:lnTo>
                  <a:pt x="350519" y="144779"/>
                </a:lnTo>
                <a:lnTo>
                  <a:pt x="350519" y="135635"/>
                </a:lnTo>
                <a:close/>
              </a:path>
              <a:path w="370839" h="154304">
                <a:moveTo>
                  <a:pt x="370331" y="0"/>
                </a:moveTo>
                <a:lnTo>
                  <a:pt x="350519" y="0"/>
                </a:lnTo>
                <a:lnTo>
                  <a:pt x="350519" y="144779"/>
                </a:lnTo>
                <a:lnTo>
                  <a:pt x="361187" y="135635"/>
                </a:lnTo>
                <a:lnTo>
                  <a:pt x="370331" y="135635"/>
                </a:lnTo>
                <a:lnTo>
                  <a:pt x="370331" y="0"/>
                </a:lnTo>
                <a:close/>
              </a:path>
              <a:path w="370839" h="154304">
                <a:moveTo>
                  <a:pt x="370331" y="135635"/>
                </a:moveTo>
                <a:lnTo>
                  <a:pt x="361187" y="135635"/>
                </a:lnTo>
                <a:lnTo>
                  <a:pt x="350519" y="144779"/>
                </a:lnTo>
                <a:lnTo>
                  <a:pt x="370331" y="144779"/>
                </a:lnTo>
                <a:lnTo>
                  <a:pt x="370331" y="1356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274442" y="3922765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35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920618" y="3922765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35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496689" y="3922765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35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073524" y="3922765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35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913253" y="4642099"/>
            <a:ext cx="1018540" cy="586740"/>
          </a:xfrm>
          <a:custGeom>
            <a:avLst/>
            <a:gdLst/>
            <a:ahLst/>
            <a:cxnLst/>
            <a:rect l="l" t="t" r="r" b="b"/>
            <a:pathLst>
              <a:path w="1018539" h="586739">
                <a:moveTo>
                  <a:pt x="998219" y="566927"/>
                </a:moveTo>
                <a:lnTo>
                  <a:pt x="0" y="566927"/>
                </a:lnTo>
                <a:lnTo>
                  <a:pt x="0" y="586739"/>
                </a:lnTo>
                <a:lnTo>
                  <a:pt x="1013459" y="586739"/>
                </a:lnTo>
                <a:lnTo>
                  <a:pt x="1018031" y="582167"/>
                </a:lnTo>
                <a:lnTo>
                  <a:pt x="1018031" y="576071"/>
                </a:lnTo>
                <a:lnTo>
                  <a:pt x="998219" y="576071"/>
                </a:lnTo>
                <a:lnTo>
                  <a:pt x="998219" y="566927"/>
                </a:lnTo>
                <a:close/>
              </a:path>
              <a:path w="1018539" h="586739">
                <a:moveTo>
                  <a:pt x="1018031" y="0"/>
                </a:moveTo>
                <a:lnTo>
                  <a:pt x="998219" y="0"/>
                </a:lnTo>
                <a:lnTo>
                  <a:pt x="998219" y="576071"/>
                </a:lnTo>
                <a:lnTo>
                  <a:pt x="1008887" y="566927"/>
                </a:lnTo>
                <a:lnTo>
                  <a:pt x="1018031" y="566927"/>
                </a:lnTo>
                <a:lnTo>
                  <a:pt x="1018031" y="0"/>
                </a:lnTo>
                <a:close/>
              </a:path>
              <a:path w="1018539" h="586739">
                <a:moveTo>
                  <a:pt x="1018031" y="566927"/>
                </a:moveTo>
                <a:lnTo>
                  <a:pt x="1008887" y="566927"/>
                </a:lnTo>
                <a:lnTo>
                  <a:pt x="998219" y="576071"/>
                </a:lnTo>
                <a:lnTo>
                  <a:pt x="1018031" y="576071"/>
                </a:lnTo>
                <a:lnTo>
                  <a:pt x="1018031" y="5669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913253" y="4642099"/>
            <a:ext cx="1594485" cy="1018540"/>
          </a:xfrm>
          <a:custGeom>
            <a:avLst/>
            <a:gdLst/>
            <a:ahLst/>
            <a:cxnLst/>
            <a:rect l="l" t="t" r="r" b="b"/>
            <a:pathLst>
              <a:path w="1594484" h="1018539">
                <a:moveTo>
                  <a:pt x="1574291" y="998219"/>
                </a:moveTo>
                <a:lnTo>
                  <a:pt x="0" y="998219"/>
                </a:lnTo>
                <a:lnTo>
                  <a:pt x="0" y="1018031"/>
                </a:lnTo>
                <a:lnTo>
                  <a:pt x="1589531" y="1018031"/>
                </a:lnTo>
                <a:lnTo>
                  <a:pt x="1594103" y="1013459"/>
                </a:lnTo>
                <a:lnTo>
                  <a:pt x="1594103" y="1008887"/>
                </a:lnTo>
                <a:lnTo>
                  <a:pt x="1574291" y="1008887"/>
                </a:lnTo>
                <a:lnTo>
                  <a:pt x="1574291" y="998219"/>
                </a:lnTo>
                <a:close/>
              </a:path>
              <a:path w="1594484" h="1018539">
                <a:moveTo>
                  <a:pt x="1594103" y="0"/>
                </a:moveTo>
                <a:lnTo>
                  <a:pt x="1574291" y="0"/>
                </a:lnTo>
                <a:lnTo>
                  <a:pt x="1574291" y="1008887"/>
                </a:lnTo>
                <a:lnTo>
                  <a:pt x="1584959" y="998219"/>
                </a:lnTo>
                <a:lnTo>
                  <a:pt x="1594103" y="998219"/>
                </a:lnTo>
                <a:lnTo>
                  <a:pt x="1594103" y="0"/>
                </a:lnTo>
                <a:close/>
              </a:path>
              <a:path w="1594484" h="1018539">
                <a:moveTo>
                  <a:pt x="1594103" y="998219"/>
                </a:moveTo>
                <a:lnTo>
                  <a:pt x="1584959" y="998219"/>
                </a:lnTo>
                <a:lnTo>
                  <a:pt x="1574291" y="1008887"/>
                </a:lnTo>
                <a:lnTo>
                  <a:pt x="1594103" y="1008887"/>
                </a:lnTo>
                <a:lnTo>
                  <a:pt x="1594103" y="9982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913253" y="4642099"/>
            <a:ext cx="2170430" cy="1450975"/>
          </a:xfrm>
          <a:custGeom>
            <a:avLst/>
            <a:gdLst/>
            <a:ahLst/>
            <a:cxnLst/>
            <a:rect l="l" t="t" r="r" b="b"/>
            <a:pathLst>
              <a:path w="2170429" h="1450975">
                <a:moveTo>
                  <a:pt x="2151887" y="1432559"/>
                </a:moveTo>
                <a:lnTo>
                  <a:pt x="0" y="1432559"/>
                </a:lnTo>
                <a:lnTo>
                  <a:pt x="0" y="1450847"/>
                </a:lnTo>
                <a:lnTo>
                  <a:pt x="2165603" y="1450847"/>
                </a:lnTo>
                <a:lnTo>
                  <a:pt x="2170175" y="1446275"/>
                </a:lnTo>
                <a:lnTo>
                  <a:pt x="2170175" y="1441703"/>
                </a:lnTo>
                <a:lnTo>
                  <a:pt x="2151887" y="1441703"/>
                </a:lnTo>
                <a:lnTo>
                  <a:pt x="2151887" y="1432559"/>
                </a:lnTo>
                <a:close/>
              </a:path>
              <a:path w="2170429" h="1450975">
                <a:moveTo>
                  <a:pt x="2170175" y="0"/>
                </a:moveTo>
                <a:lnTo>
                  <a:pt x="2151887" y="0"/>
                </a:lnTo>
                <a:lnTo>
                  <a:pt x="2151887" y="1441703"/>
                </a:lnTo>
                <a:lnTo>
                  <a:pt x="2161031" y="1432559"/>
                </a:lnTo>
                <a:lnTo>
                  <a:pt x="2170175" y="1432559"/>
                </a:lnTo>
                <a:lnTo>
                  <a:pt x="2170175" y="0"/>
                </a:lnTo>
                <a:close/>
              </a:path>
              <a:path w="2170429" h="1450975">
                <a:moveTo>
                  <a:pt x="2170175" y="1432559"/>
                </a:moveTo>
                <a:lnTo>
                  <a:pt x="2161031" y="1432559"/>
                </a:lnTo>
                <a:lnTo>
                  <a:pt x="2151887" y="1441703"/>
                </a:lnTo>
                <a:lnTo>
                  <a:pt x="2170175" y="1441703"/>
                </a:lnTo>
                <a:lnTo>
                  <a:pt x="2170175" y="14325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818013" y="4571234"/>
            <a:ext cx="2737485" cy="0"/>
          </a:xfrm>
          <a:custGeom>
            <a:avLst/>
            <a:gdLst/>
            <a:ahLst/>
            <a:cxnLst/>
            <a:rect l="l" t="t" r="r" b="b"/>
            <a:pathLst>
              <a:path w="2737485">
                <a:moveTo>
                  <a:pt x="0" y="0"/>
                </a:moveTo>
                <a:lnTo>
                  <a:pt x="2737103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818013" y="5002526"/>
            <a:ext cx="2737485" cy="0"/>
          </a:xfrm>
          <a:custGeom>
            <a:avLst/>
            <a:gdLst/>
            <a:ahLst/>
            <a:cxnLst/>
            <a:rect l="l" t="t" r="r" b="b"/>
            <a:pathLst>
              <a:path w="2737485">
                <a:moveTo>
                  <a:pt x="0" y="0"/>
                </a:moveTo>
                <a:lnTo>
                  <a:pt x="2737103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818013" y="5434579"/>
            <a:ext cx="2737485" cy="0"/>
          </a:xfrm>
          <a:custGeom>
            <a:avLst/>
            <a:gdLst/>
            <a:ahLst/>
            <a:cxnLst/>
            <a:rect l="l" t="t" r="r" b="b"/>
            <a:pathLst>
              <a:path w="2737485">
                <a:moveTo>
                  <a:pt x="0" y="0"/>
                </a:moveTo>
                <a:lnTo>
                  <a:pt x="2737103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818013" y="5866634"/>
            <a:ext cx="2737485" cy="0"/>
          </a:xfrm>
          <a:custGeom>
            <a:avLst/>
            <a:gdLst/>
            <a:ahLst/>
            <a:cxnLst/>
            <a:rect l="l" t="t" r="r" b="b"/>
            <a:pathLst>
              <a:path w="2737485">
                <a:moveTo>
                  <a:pt x="0" y="0"/>
                </a:moveTo>
                <a:lnTo>
                  <a:pt x="2737103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841625" y="3849613"/>
            <a:ext cx="144780" cy="143510"/>
          </a:xfrm>
          <a:custGeom>
            <a:avLst/>
            <a:gdLst/>
            <a:ahLst/>
            <a:cxnLst/>
            <a:rect l="l" t="t" r="r" b="b"/>
            <a:pathLst>
              <a:path w="144779" h="143510">
                <a:moveTo>
                  <a:pt x="73151" y="0"/>
                </a:moveTo>
                <a:lnTo>
                  <a:pt x="31480" y="12511"/>
                </a:lnTo>
                <a:lnTo>
                  <a:pt x="5560" y="43915"/>
                </a:lnTo>
                <a:lnTo>
                  <a:pt x="0" y="71627"/>
                </a:lnTo>
                <a:lnTo>
                  <a:pt x="5" y="72532"/>
                </a:lnTo>
                <a:lnTo>
                  <a:pt x="12594" y="112139"/>
                </a:lnTo>
                <a:lnTo>
                  <a:pt x="44563" y="137718"/>
                </a:lnTo>
                <a:lnTo>
                  <a:pt x="73151" y="143255"/>
                </a:lnTo>
                <a:lnTo>
                  <a:pt x="87313" y="141862"/>
                </a:lnTo>
                <a:lnTo>
                  <a:pt x="123708" y="122416"/>
                </a:lnTo>
                <a:lnTo>
                  <a:pt x="143318" y="86124"/>
                </a:lnTo>
                <a:lnTo>
                  <a:pt x="144779" y="71627"/>
                </a:lnTo>
                <a:lnTo>
                  <a:pt x="143386" y="57466"/>
                </a:lnTo>
                <a:lnTo>
                  <a:pt x="123940" y="21071"/>
                </a:lnTo>
                <a:lnTo>
                  <a:pt x="87648" y="1461"/>
                </a:lnTo>
                <a:lnTo>
                  <a:pt x="73151" y="0"/>
                </a:lnTo>
                <a:close/>
              </a:path>
            </a:pathLst>
          </a:custGeom>
          <a:solidFill>
            <a:srgbClr val="231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1506614" y="4360373"/>
            <a:ext cx="6252210" cy="2312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994400" algn="just">
              <a:lnSpc>
                <a:spcPct val="157600"/>
              </a:lnSpc>
            </a:pPr>
            <a:r>
              <a:rPr sz="1800" spc="-5" dirty="0">
                <a:latin typeface="Arial"/>
                <a:cs typeface="Arial"/>
              </a:rPr>
              <a:t>P</a:t>
            </a:r>
            <a:r>
              <a:rPr sz="1800" baseline="-20833" dirty="0">
                <a:latin typeface="Arial"/>
                <a:cs typeface="Arial"/>
              </a:rPr>
              <a:t>0 </a:t>
            </a:r>
            <a:r>
              <a:rPr sz="1800" spc="-5" dirty="0">
                <a:latin typeface="Arial"/>
                <a:cs typeface="Arial"/>
              </a:rPr>
              <a:t>P</a:t>
            </a:r>
            <a:r>
              <a:rPr sz="1800" baseline="-20833" dirty="0">
                <a:latin typeface="Arial"/>
                <a:cs typeface="Arial"/>
              </a:rPr>
              <a:t>1 </a:t>
            </a:r>
            <a:r>
              <a:rPr sz="1800" spc="-5" dirty="0">
                <a:latin typeface="Arial"/>
                <a:cs typeface="Arial"/>
              </a:rPr>
              <a:t>P</a:t>
            </a:r>
            <a:r>
              <a:rPr sz="1800" baseline="-20833" dirty="0">
                <a:latin typeface="Arial"/>
                <a:cs typeface="Arial"/>
              </a:rPr>
              <a:t>2 </a:t>
            </a:r>
            <a:r>
              <a:rPr sz="1800" spc="-5" dirty="0">
                <a:latin typeface="Arial"/>
                <a:cs typeface="Arial"/>
              </a:rPr>
              <a:t>P</a:t>
            </a:r>
            <a:r>
              <a:rPr sz="1800" baseline="-20833" dirty="0">
                <a:latin typeface="Arial"/>
                <a:cs typeface="Arial"/>
              </a:rPr>
              <a:t>3</a:t>
            </a:r>
            <a:endParaRPr sz="1800" baseline="-20833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3050">
              <a:latin typeface="Times New Roman"/>
              <a:cs typeface="Times New Roman"/>
            </a:endParaRPr>
          </a:p>
          <a:p>
            <a:pPr marL="1655445">
              <a:lnSpc>
                <a:spcPct val="100000"/>
              </a:lnSpc>
            </a:pPr>
            <a:r>
              <a:rPr sz="1800" spc="-5" dirty="0">
                <a:solidFill>
                  <a:srgbClr val="231AF0"/>
                </a:solidFill>
                <a:latin typeface="Arial"/>
                <a:cs typeface="Arial"/>
              </a:rPr>
              <a:t>C</a:t>
            </a:r>
            <a:r>
              <a:rPr sz="1800" baseline="-20833" dirty="0">
                <a:solidFill>
                  <a:srgbClr val="231AF0"/>
                </a:solidFill>
                <a:latin typeface="Arial"/>
                <a:cs typeface="Arial"/>
              </a:rPr>
              <a:t>4</a:t>
            </a:r>
            <a:r>
              <a:rPr sz="1800" dirty="0">
                <a:solidFill>
                  <a:srgbClr val="231AF0"/>
                </a:solidFill>
                <a:latin typeface="Arial"/>
                <a:cs typeface="Arial"/>
              </a:rPr>
              <a:t>=G</a:t>
            </a:r>
            <a:r>
              <a:rPr sz="1800" baseline="-20833" dirty="0">
                <a:solidFill>
                  <a:srgbClr val="231AF0"/>
                </a:solidFill>
                <a:latin typeface="Arial"/>
                <a:cs typeface="Arial"/>
              </a:rPr>
              <a:t>3</a:t>
            </a:r>
            <a:r>
              <a:rPr sz="1800" dirty="0">
                <a:solidFill>
                  <a:srgbClr val="231AF0"/>
                </a:solidFill>
                <a:latin typeface="Arial"/>
                <a:cs typeface="Arial"/>
              </a:rPr>
              <a:t>+</a:t>
            </a:r>
            <a:r>
              <a:rPr sz="1800" spc="-5" dirty="0">
                <a:solidFill>
                  <a:srgbClr val="231AF0"/>
                </a:solidFill>
                <a:latin typeface="Arial"/>
                <a:cs typeface="Arial"/>
              </a:rPr>
              <a:t>P</a:t>
            </a:r>
            <a:r>
              <a:rPr sz="1800" baseline="-20833" dirty="0">
                <a:solidFill>
                  <a:srgbClr val="231AF0"/>
                </a:solidFill>
                <a:latin typeface="Arial"/>
                <a:cs typeface="Arial"/>
              </a:rPr>
              <a:t>3</a:t>
            </a:r>
            <a:r>
              <a:rPr sz="1800" spc="-10" dirty="0">
                <a:solidFill>
                  <a:srgbClr val="231AF0"/>
                </a:solidFill>
                <a:latin typeface="Arial"/>
                <a:cs typeface="Arial"/>
              </a:rPr>
              <a:t>G</a:t>
            </a:r>
            <a:r>
              <a:rPr sz="1800" spc="-15" baseline="-20833" dirty="0">
                <a:solidFill>
                  <a:srgbClr val="231AF0"/>
                </a:solidFill>
                <a:latin typeface="Arial"/>
                <a:cs typeface="Arial"/>
              </a:rPr>
              <a:t>2</a:t>
            </a:r>
            <a:r>
              <a:rPr sz="1800" dirty="0">
                <a:solidFill>
                  <a:srgbClr val="231AF0"/>
                </a:solidFill>
                <a:latin typeface="Arial"/>
                <a:cs typeface="Arial"/>
              </a:rPr>
              <a:t>+</a:t>
            </a:r>
            <a:r>
              <a:rPr sz="1800" spc="-5" dirty="0">
                <a:solidFill>
                  <a:srgbClr val="231AF0"/>
                </a:solidFill>
                <a:latin typeface="Arial"/>
                <a:cs typeface="Arial"/>
              </a:rPr>
              <a:t>P</a:t>
            </a:r>
            <a:r>
              <a:rPr sz="1800" spc="-15" baseline="-20833" dirty="0">
                <a:solidFill>
                  <a:srgbClr val="231AF0"/>
                </a:solidFill>
                <a:latin typeface="Arial"/>
                <a:cs typeface="Arial"/>
              </a:rPr>
              <a:t>3</a:t>
            </a:r>
            <a:r>
              <a:rPr sz="1800" spc="-5" dirty="0">
                <a:solidFill>
                  <a:srgbClr val="231AF0"/>
                </a:solidFill>
                <a:latin typeface="Arial"/>
                <a:cs typeface="Arial"/>
              </a:rPr>
              <a:t>P</a:t>
            </a:r>
            <a:r>
              <a:rPr sz="1800" spc="-15" baseline="-20833" dirty="0">
                <a:solidFill>
                  <a:srgbClr val="231AF0"/>
                </a:solidFill>
                <a:latin typeface="Arial"/>
                <a:cs typeface="Arial"/>
              </a:rPr>
              <a:t>2</a:t>
            </a:r>
            <a:r>
              <a:rPr sz="1800" dirty="0">
                <a:solidFill>
                  <a:srgbClr val="231AF0"/>
                </a:solidFill>
                <a:latin typeface="Arial"/>
                <a:cs typeface="Arial"/>
              </a:rPr>
              <a:t>G</a:t>
            </a:r>
            <a:r>
              <a:rPr sz="1800" spc="-15" baseline="-20833" dirty="0">
                <a:solidFill>
                  <a:srgbClr val="231AF0"/>
                </a:solidFill>
                <a:latin typeface="Arial"/>
                <a:cs typeface="Arial"/>
              </a:rPr>
              <a:t>1</a:t>
            </a:r>
            <a:r>
              <a:rPr sz="1800" dirty="0">
                <a:solidFill>
                  <a:srgbClr val="231AF0"/>
                </a:solidFill>
                <a:latin typeface="Arial"/>
                <a:cs typeface="Arial"/>
              </a:rPr>
              <a:t>+</a:t>
            </a:r>
            <a:r>
              <a:rPr sz="1800" spc="-5" dirty="0">
                <a:solidFill>
                  <a:srgbClr val="231AF0"/>
                </a:solidFill>
                <a:latin typeface="Arial"/>
                <a:cs typeface="Arial"/>
              </a:rPr>
              <a:t>P</a:t>
            </a:r>
            <a:r>
              <a:rPr sz="1800" spc="-15" baseline="-20833" dirty="0">
                <a:solidFill>
                  <a:srgbClr val="231AF0"/>
                </a:solidFill>
                <a:latin typeface="Arial"/>
                <a:cs typeface="Arial"/>
              </a:rPr>
              <a:t>3</a:t>
            </a:r>
            <a:r>
              <a:rPr sz="1800" spc="-5" dirty="0">
                <a:solidFill>
                  <a:srgbClr val="231AF0"/>
                </a:solidFill>
                <a:latin typeface="Arial"/>
                <a:cs typeface="Arial"/>
              </a:rPr>
              <a:t>P</a:t>
            </a:r>
            <a:r>
              <a:rPr sz="1800" spc="-15" baseline="-20833" dirty="0">
                <a:solidFill>
                  <a:srgbClr val="231AF0"/>
                </a:solidFill>
                <a:latin typeface="Arial"/>
                <a:cs typeface="Arial"/>
              </a:rPr>
              <a:t>2</a:t>
            </a:r>
            <a:r>
              <a:rPr sz="1800" spc="-5" dirty="0">
                <a:solidFill>
                  <a:srgbClr val="231AF0"/>
                </a:solidFill>
                <a:latin typeface="Arial"/>
                <a:cs typeface="Arial"/>
              </a:rPr>
              <a:t>P</a:t>
            </a:r>
            <a:r>
              <a:rPr sz="1800" spc="-15" baseline="-20833" dirty="0">
                <a:solidFill>
                  <a:srgbClr val="231AF0"/>
                </a:solidFill>
                <a:latin typeface="Arial"/>
                <a:cs typeface="Arial"/>
              </a:rPr>
              <a:t>1</a:t>
            </a:r>
            <a:r>
              <a:rPr sz="1800" dirty="0">
                <a:solidFill>
                  <a:srgbClr val="231AF0"/>
                </a:solidFill>
                <a:latin typeface="Arial"/>
                <a:cs typeface="Arial"/>
              </a:rPr>
              <a:t>G</a:t>
            </a:r>
            <a:r>
              <a:rPr sz="1800" spc="-15" baseline="-20833" dirty="0">
                <a:solidFill>
                  <a:srgbClr val="231AF0"/>
                </a:solidFill>
                <a:latin typeface="Arial"/>
                <a:cs typeface="Arial"/>
              </a:rPr>
              <a:t>0</a:t>
            </a:r>
            <a:r>
              <a:rPr sz="1800" dirty="0">
                <a:solidFill>
                  <a:srgbClr val="231AF0"/>
                </a:solidFill>
                <a:latin typeface="Arial"/>
                <a:cs typeface="Arial"/>
              </a:rPr>
              <a:t>+</a:t>
            </a:r>
            <a:r>
              <a:rPr sz="1800" spc="-5" dirty="0">
                <a:solidFill>
                  <a:srgbClr val="231AF0"/>
                </a:solidFill>
                <a:latin typeface="Arial"/>
                <a:cs typeface="Arial"/>
              </a:rPr>
              <a:t>P</a:t>
            </a:r>
            <a:r>
              <a:rPr sz="1800" spc="-15" baseline="-20833" dirty="0">
                <a:solidFill>
                  <a:srgbClr val="231AF0"/>
                </a:solidFill>
                <a:latin typeface="Arial"/>
                <a:cs typeface="Arial"/>
              </a:rPr>
              <a:t>3</a:t>
            </a:r>
            <a:r>
              <a:rPr sz="1800" spc="-5" dirty="0">
                <a:solidFill>
                  <a:srgbClr val="231AF0"/>
                </a:solidFill>
                <a:latin typeface="Arial"/>
                <a:cs typeface="Arial"/>
              </a:rPr>
              <a:t>P</a:t>
            </a:r>
            <a:r>
              <a:rPr sz="1800" spc="-15" baseline="-20833" dirty="0">
                <a:solidFill>
                  <a:srgbClr val="231AF0"/>
                </a:solidFill>
                <a:latin typeface="Arial"/>
                <a:cs typeface="Arial"/>
              </a:rPr>
              <a:t>2</a:t>
            </a:r>
            <a:r>
              <a:rPr sz="1800" spc="-5" dirty="0">
                <a:solidFill>
                  <a:srgbClr val="231AF0"/>
                </a:solidFill>
                <a:latin typeface="Arial"/>
                <a:cs typeface="Arial"/>
              </a:rPr>
              <a:t>P</a:t>
            </a:r>
            <a:r>
              <a:rPr sz="1800" spc="-15" baseline="-20833" dirty="0">
                <a:solidFill>
                  <a:srgbClr val="231AF0"/>
                </a:solidFill>
                <a:latin typeface="Arial"/>
                <a:cs typeface="Arial"/>
              </a:rPr>
              <a:t>1</a:t>
            </a:r>
            <a:r>
              <a:rPr sz="1800" spc="-5" dirty="0">
                <a:solidFill>
                  <a:srgbClr val="231AF0"/>
                </a:solidFill>
                <a:latin typeface="Arial"/>
                <a:cs typeface="Arial"/>
              </a:rPr>
              <a:t>P</a:t>
            </a:r>
            <a:r>
              <a:rPr sz="1800" baseline="-20833" dirty="0">
                <a:solidFill>
                  <a:srgbClr val="231AF0"/>
                </a:solidFill>
                <a:latin typeface="Arial"/>
                <a:cs typeface="Arial"/>
              </a:rPr>
              <a:t>0</a:t>
            </a:r>
            <a:r>
              <a:rPr sz="1800" spc="-5" dirty="0">
                <a:solidFill>
                  <a:srgbClr val="231AF0"/>
                </a:solidFill>
                <a:latin typeface="Arial"/>
                <a:cs typeface="Arial"/>
              </a:rPr>
              <a:t>C</a:t>
            </a:r>
            <a:r>
              <a:rPr sz="1800" baseline="-20833" dirty="0">
                <a:solidFill>
                  <a:srgbClr val="231AF0"/>
                </a:solidFill>
                <a:latin typeface="Arial"/>
                <a:cs typeface="Arial"/>
              </a:rPr>
              <a:t>0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106" name="object 10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Jin</a:t>
            </a:r>
            <a:r>
              <a:rPr spc="-5" dirty="0"/>
              <a:t>-</a:t>
            </a:r>
            <a:r>
              <a:rPr dirty="0"/>
              <a:t>Fu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i, EE,</a:t>
            </a:r>
            <a:r>
              <a:rPr spc="-15" dirty="0"/>
              <a:t> </a:t>
            </a:r>
            <a:r>
              <a:rPr spc="-5" dirty="0"/>
              <a:t>N</a:t>
            </a:r>
            <a:r>
              <a:rPr dirty="0"/>
              <a:t>CU</a:t>
            </a:r>
          </a:p>
        </p:txBody>
      </p:sp>
      <p:sp>
        <p:nvSpPr>
          <p:cNvPr id="107" name="object 10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108" name="object 10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Ad</a:t>
            </a:r>
            <a:r>
              <a:rPr spc="-5" dirty="0"/>
              <a:t>v</a:t>
            </a:r>
            <a:r>
              <a:rPr dirty="0"/>
              <a:t>an</a:t>
            </a:r>
            <a:r>
              <a:rPr spc="-5" dirty="0"/>
              <a:t>ce</a:t>
            </a:r>
            <a:r>
              <a:rPr dirty="0"/>
              <a:t>d R</a:t>
            </a:r>
            <a:r>
              <a:rPr spc="-5" dirty="0"/>
              <a:t>e</a:t>
            </a:r>
            <a:r>
              <a:rPr dirty="0"/>
              <a:t>liable</a:t>
            </a:r>
            <a:r>
              <a:rPr spc="15" dirty="0"/>
              <a:t> </a:t>
            </a:r>
            <a:r>
              <a:rPr dirty="0"/>
              <a:t>S</a:t>
            </a:r>
            <a:r>
              <a:rPr spc="-5" dirty="0"/>
              <a:t>y</a:t>
            </a:r>
            <a:r>
              <a:rPr dirty="0"/>
              <a:t>st</a:t>
            </a:r>
            <a:r>
              <a:rPr spc="-5" dirty="0"/>
              <a:t>e</a:t>
            </a:r>
            <a:r>
              <a:rPr spc="10" dirty="0"/>
              <a:t>m</a:t>
            </a:r>
            <a:r>
              <a:rPr dirty="0"/>
              <a:t>s</a:t>
            </a:r>
            <a:r>
              <a:rPr spc="-15" dirty="0"/>
              <a:t> </a:t>
            </a:r>
            <a:r>
              <a:rPr spc="-5" dirty="0"/>
              <a:t>(</a:t>
            </a:r>
            <a:r>
              <a:rPr dirty="0"/>
              <a:t>ARES)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ab.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Datapath</a:t>
            </a:r>
            <a:r>
              <a:rPr spc="-25" dirty="0"/>
              <a:t> </a:t>
            </a:r>
            <a:r>
              <a:rPr dirty="0"/>
              <a:t>– 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C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arry 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L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ook-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Ah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ead 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A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dder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8685" y="6731503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0" y="0"/>
                </a:moveTo>
                <a:lnTo>
                  <a:pt x="8496299" y="0"/>
                </a:lnTo>
              </a:path>
            </a:pathLst>
          </a:custGeom>
          <a:ln w="4317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21621" y="1263116"/>
            <a:ext cx="7336155" cy="2741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an</a:t>
            </a:r>
            <a:r>
              <a:rPr sz="2000" spc="5" dirty="0">
                <a:solidFill>
                  <a:srgbClr val="231AF0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he</a:t>
            </a:r>
            <a:r>
              <a:rPr sz="2000" spc="5" dirty="0">
                <a:solidFill>
                  <a:srgbClr val="231AF0"/>
                </a:solidFill>
                <a:latin typeface="Arial"/>
                <a:cs typeface="Arial"/>
              </a:rPr>
              <a:t>s</a:t>
            </a:r>
            <a:r>
              <a:rPr sz="2000" spc="-10" dirty="0">
                <a:solidFill>
                  <a:srgbClr val="231AF0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er</a:t>
            </a:r>
            <a:r>
              <a:rPr sz="2000" spc="-60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231AF0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arry</a:t>
            </a:r>
            <a:r>
              <a:rPr sz="2000" spc="-35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231AF0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ha</a:t>
            </a: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n</a:t>
            </a:r>
            <a:endParaRPr sz="2000">
              <a:latin typeface="Arial"/>
              <a:cs typeface="Arial"/>
            </a:endParaRPr>
          </a:p>
          <a:p>
            <a:pPr marL="637540" marR="5427980" indent="25400">
              <a:lnSpc>
                <a:spcPct val="131100"/>
              </a:lnSpc>
              <a:spcBef>
                <a:spcPts val="1445"/>
              </a:spcBef>
            </a:pPr>
            <a:r>
              <a:rPr sz="1800" spc="-5" dirty="0">
                <a:latin typeface="Arial"/>
                <a:cs typeface="Arial"/>
              </a:rPr>
              <a:t>C</a:t>
            </a:r>
            <a:r>
              <a:rPr sz="1800" spc="-7" baseline="-20833" dirty="0">
                <a:latin typeface="Arial"/>
                <a:cs typeface="Arial"/>
              </a:rPr>
              <a:t>i+</a:t>
            </a:r>
            <a:r>
              <a:rPr sz="1800" baseline="-20833" dirty="0">
                <a:latin typeface="Arial"/>
                <a:cs typeface="Arial"/>
              </a:rPr>
              <a:t>1</a:t>
            </a:r>
            <a:r>
              <a:rPr sz="1800" dirty="0">
                <a:latin typeface="Arial"/>
                <a:cs typeface="Arial"/>
              </a:rPr>
              <a:t>=G</a:t>
            </a:r>
            <a:r>
              <a:rPr sz="1800" spc="-7" baseline="-20833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+</a:t>
            </a:r>
            <a:r>
              <a:rPr sz="1800" spc="-5" dirty="0">
                <a:latin typeface="Arial"/>
                <a:cs typeface="Arial"/>
              </a:rPr>
              <a:t>P</a:t>
            </a:r>
            <a:r>
              <a:rPr sz="1800" spc="-7" baseline="-20833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C</a:t>
            </a:r>
            <a:r>
              <a:rPr sz="1800" baseline="-20833" dirty="0">
                <a:latin typeface="Arial"/>
                <a:cs typeface="Arial"/>
              </a:rPr>
              <a:t>i 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7" baseline="-20833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=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-7" baseline="-20833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5" dirty="0">
                <a:latin typeface="Arial"/>
                <a:cs typeface="Arial"/>
              </a:rPr>
              <a:t>B</a:t>
            </a:r>
            <a:r>
              <a:rPr sz="1800" baseline="-20833" dirty="0">
                <a:latin typeface="Arial"/>
                <a:cs typeface="Arial"/>
              </a:rPr>
              <a:t>i</a:t>
            </a:r>
            <a:endParaRPr sz="1800" baseline="-20833">
              <a:latin typeface="Arial"/>
              <a:cs typeface="Arial"/>
            </a:endParaRPr>
          </a:p>
          <a:p>
            <a:pPr marL="685800">
              <a:lnSpc>
                <a:spcPct val="100000"/>
              </a:lnSpc>
              <a:spcBef>
                <a:spcPts val="1245"/>
              </a:spcBef>
            </a:pPr>
            <a:r>
              <a:rPr sz="1800" spc="-5" dirty="0">
                <a:latin typeface="Arial"/>
                <a:cs typeface="Arial"/>
              </a:rPr>
              <a:t>P</a:t>
            </a:r>
            <a:r>
              <a:rPr sz="1800" spc="-7" baseline="-20833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=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-7" baseline="-20833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+</a:t>
            </a:r>
            <a:r>
              <a:rPr sz="1800" spc="-5" dirty="0">
                <a:latin typeface="Arial"/>
                <a:cs typeface="Arial"/>
              </a:rPr>
              <a:t>B</a:t>
            </a:r>
            <a:r>
              <a:rPr sz="1800" baseline="-20833" dirty="0">
                <a:latin typeface="Arial"/>
                <a:cs typeface="Arial"/>
              </a:rPr>
              <a:t>i</a:t>
            </a:r>
            <a:endParaRPr sz="1800" baseline="-20833">
              <a:latin typeface="Arial"/>
              <a:cs typeface="Arial"/>
            </a:endParaRPr>
          </a:p>
          <a:p>
            <a:pPr marL="182880" marR="5080" algn="just">
              <a:lnSpc>
                <a:spcPct val="125000"/>
              </a:lnSpc>
              <a:spcBef>
                <a:spcPts val="765"/>
              </a:spcBef>
            </a:pPr>
            <a:r>
              <a:rPr sz="1800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tr</a:t>
            </a:r>
            <a:r>
              <a:rPr sz="1800" spc="-5" dirty="0">
                <a:latin typeface="Arial"/>
                <a:cs typeface="Arial"/>
              </a:rPr>
              <a:t>odu</a:t>
            </a:r>
            <a:r>
              <a:rPr sz="1800" dirty="0">
                <a:latin typeface="Arial"/>
                <a:cs typeface="Arial"/>
              </a:rPr>
              <a:t>ce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CC0000"/>
                </a:solidFill>
                <a:latin typeface="Arial"/>
                <a:cs typeface="Arial"/>
              </a:rPr>
              <a:t>c</a:t>
            </a:r>
            <a:r>
              <a:rPr sz="1800" spc="-5" dirty="0">
                <a:solidFill>
                  <a:srgbClr val="CC000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CC0000"/>
                </a:solidFill>
                <a:latin typeface="Arial"/>
                <a:cs typeface="Arial"/>
              </a:rPr>
              <a:t>rr</a:t>
            </a:r>
            <a:r>
              <a:rPr sz="1800" spc="-25" dirty="0">
                <a:solidFill>
                  <a:srgbClr val="CC0000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CC0000"/>
                </a:solidFill>
                <a:latin typeface="Arial"/>
                <a:cs typeface="Arial"/>
              </a:rPr>
              <a:t>-k</a:t>
            </a:r>
            <a:r>
              <a:rPr sz="1800" spc="-5" dirty="0">
                <a:solidFill>
                  <a:srgbClr val="CC0000"/>
                </a:solidFill>
                <a:latin typeface="Arial"/>
                <a:cs typeface="Arial"/>
              </a:rPr>
              <a:t>il</a:t>
            </a:r>
            <a:r>
              <a:rPr sz="1800" dirty="0">
                <a:solidFill>
                  <a:srgbClr val="CC0000"/>
                </a:solidFill>
                <a:latin typeface="Arial"/>
                <a:cs typeface="Arial"/>
              </a:rPr>
              <a:t>l</a:t>
            </a:r>
            <a:r>
              <a:rPr sz="1800" spc="3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CC0000"/>
                </a:solidFill>
                <a:latin typeface="Arial"/>
                <a:cs typeface="Arial"/>
              </a:rPr>
              <a:t>bi</a:t>
            </a:r>
            <a:r>
              <a:rPr sz="1800" dirty="0">
                <a:solidFill>
                  <a:srgbClr val="CC0000"/>
                </a:solidFill>
                <a:latin typeface="Arial"/>
                <a:cs typeface="Arial"/>
              </a:rPr>
              <a:t>t</a:t>
            </a:r>
            <a:r>
              <a:rPr sz="1800" spc="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CC0000"/>
                </a:solidFill>
                <a:latin typeface="Arial"/>
                <a:cs typeface="Arial"/>
              </a:rPr>
              <a:t>K</a:t>
            </a:r>
            <a:r>
              <a:rPr sz="1800" spc="-7" baseline="-20833" dirty="0">
                <a:solidFill>
                  <a:srgbClr val="CC0000"/>
                </a:solidFill>
                <a:latin typeface="Arial"/>
                <a:cs typeface="Arial"/>
              </a:rPr>
              <a:t>i</a:t>
            </a:r>
            <a:r>
              <a:rPr sz="1800" baseline="-20833" dirty="0">
                <a:solidFill>
                  <a:srgbClr val="CC0000"/>
                </a:solidFill>
                <a:latin typeface="Arial"/>
                <a:cs typeface="Arial"/>
              </a:rPr>
              <a:t>, 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hi</a:t>
            </a:r>
            <a:r>
              <a:rPr sz="1800" dirty="0">
                <a:latin typeface="Arial"/>
                <a:cs typeface="Arial"/>
              </a:rPr>
              <a:t>s t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rm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ge</a:t>
            </a:r>
            <a:r>
              <a:rPr sz="1800" dirty="0">
                <a:latin typeface="Arial"/>
                <a:cs typeface="Arial"/>
              </a:rPr>
              <a:t>ts 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ts </a:t>
            </a:r>
            <a:r>
              <a:rPr sz="1800" spc="-5" dirty="0">
                <a:latin typeface="Arial"/>
                <a:cs typeface="Arial"/>
              </a:rPr>
              <a:t>na</a:t>
            </a:r>
            <a:r>
              <a:rPr sz="1800" dirty="0">
                <a:latin typeface="Arial"/>
                <a:cs typeface="Arial"/>
              </a:rPr>
              <a:t>me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ct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ha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 i</a:t>
            </a:r>
            <a:r>
              <a:rPr sz="1800" dirty="0">
                <a:latin typeface="Arial"/>
                <a:cs typeface="Arial"/>
              </a:rPr>
              <a:t>f </a:t>
            </a:r>
            <a:r>
              <a:rPr sz="1800" spc="-5" dirty="0">
                <a:latin typeface="Arial"/>
                <a:cs typeface="Arial"/>
              </a:rPr>
              <a:t>K</a:t>
            </a:r>
            <a:r>
              <a:rPr sz="1800" spc="-7" baseline="-20833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=</a:t>
            </a:r>
            <a:r>
              <a:rPr sz="1800" spc="-5" dirty="0">
                <a:latin typeface="Arial"/>
                <a:cs typeface="Arial"/>
              </a:rPr>
              <a:t>1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he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 P</a:t>
            </a:r>
            <a:r>
              <a:rPr sz="1800" baseline="-20833" dirty="0">
                <a:latin typeface="Arial"/>
                <a:cs typeface="Arial"/>
              </a:rPr>
              <a:t>i </a:t>
            </a:r>
            <a:r>
              <a:rPr sz="1800" spc="-254" baseline="-20833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=0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7" baseline="-20833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=</a:t>
            </a:r>
            <a:r>
              <a:rPr sz="1800" spc="-5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ha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 C</a:t>
            </a:r>
            <a:r>
              <a:rPr sz="1800" spc="-7" baseline="-20833" dirty="0">
                <a:latin typeface="Arial"/>
                <a:cs typeface="Arial"/>
              </a:rPr>
              <a:t>i+</a:t>
            </a:r>
            <a:r>
              <a:rPr sz="1800" baseline="-20833" dirty="0">
                <a:latin typeface="Arial"/>
                <a:cs typeface="Arial"/>
              </a:rPr>
              <a:t>1</a:t>
            </a:r>
            <a:r>
              <a:rPr sz="1800" dirty="0">
                <a:latin typeface="Arial"/>
                <a:cs typeface="Arial"/>
              </a:rPr>
              <a:t>=</a:t>
            </a:r>
            <a:r>
              <a:rPr sz="1800" spc="-5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;</a:t>
            </a:r>
            <a:r>
              <a:rPr sz="1800" spc="-5" dirty="0">
                <a:latin typeface="Arial"/>
                <a:cs typeface="Arial"/>
              </a:rPr>
              <a:t> K</a:t>
            </a:r>
            <a:r>
              <a:rPr sz="1800" spc="-7" baseline="-20833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=1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hu</a:t>
            </a:r>
            <a:r>
              <a:rPr sz="1800" dirty="0">
                <a:latin typeface="Arial"/>
                <a:cs typeface="Arial"/>
              </a:rPr>
              <a:t>s “k</a:t>
            </a:r>
            <a:r>
              <a:rPr sz="1800" spc="-5" dirty="0">
                <a:latin typeface="Arial"/>
                <a:cs typeface="Arial"/>
              </a:rPr>
              <a:t>ill</a:t>
            </a:r>
            <a:r>
              <a:rPr sz="1800" dirty="0">
                <a:latin typeface="Arial"/>
                <a:cs typeface="Arial"/>
              </a:rPr>
              <a:t>s” t</a:t>
            </a:r>
            <a:r>
              <a:rPr sz="1800" spc="-5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rr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5" dirty="0">
                <a:latin typeface="Arial"/>
                <a:cs typeface="Arial"/>
              </a:rPr>
              <a:t>ou</a:t>
            </a:r>
            <a:r>
              <a:rPr sz="1800" dirty="0">
                <a:latin typeface="Arial"/>
                <a:cs typeface="Arial"/>
              </a:rPr>
              <a:t>t </a:t>
            </a:r>
            <a:r>
              <a:rPr sz="1800" spc="-5" dirty="0">
                <a:latin typeface="Arial"/>
                <a:cs typeface="Arial"/>
              </a:rPr>
              <a:t>bi</a:t>
            </a:r>
            <a:r>
              <a:rPr sz="1800" dirty="0">
                <a:latin typeface="Arial"/>
                <a:cs typeface="Arial"/>
              </a:rPr>
              <a:t>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46385" y="4210801"/>
            <a:ext cx="143510" cy="0"/>
          </a:xfrm>
          <a:custGeom>
            <a:avLst/>
            <a:gdLst/>
            <a:ahLst/>
            <a:cxnLst/>
            <a:rect l="l" t="t" r="r" b="b"/>
            <a:pathLst>
              <a:path w="143510">
                <a:moveTo>
                  <a:pt x="0" y="0"/>
                </a:moveTo>
                <a:lnTo>
                  <a:pt x="143255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44517" y="5004811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35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18965" y="4933184"/>
            <a:ext cx="161925" cy="431800"/>
          </a:xfrm>
          <a:custGeom>
            <a:avLst/>
            <a:gdLst/>
            <a:ahLst/>
            <a:cxnLst/>
            <a:rect l="l" t="t" r="r" b="b"/>
            <a:pathLst>
              <a:path w="161925" h="431800">
                <a:moveTo>
                  <a:pt x="141731" y="350519"/>
                </a:moveTo>
                <a:lnTo>
                  <a:pt x="3047" y="350519"/>
                </a:lnTo>
                <a:lnTo>
                  <a:pt x="0" y="355091"/>
                </a:lnTo>
                <a:lnTo>
                  <a:pt x="0" y="431291"/>
                </a:lnTo>
                <a:lnTo>
                  <a:pt x="18287" y="431291"/>
                </a:lnTo>
                <a:lnTo>
                  <a:pt x="18287" y="368807"/>
                </a:lnTo>
                <a:lnTo>
                  <a:pt x="9143" y="368807"/>
                </a:lnTo>
                <a:lnTo>
                  <a:pt x="18287" y="359663"/>
                </a:lnTo>
                <a:lnTo>
                  <a:pt x="141731" y="359663"/>
                </a:lnTo>
                <a:lnTo>
                  <a:pt x="141731" y="350519"/>
                </a:lnTo>
                <a:close/>
              </a:path>
              <a:path w="161925" h="431800">
                <a:moveTo>
                  <a:pt x="18287" y="359663"/>
                </a:moveTo>
                <a:lnTo>
                  <a:pt x="9143" y="368807"/>
                </a:lnTo>
                <a:lnTo>
                  <a:pt x="18287" y="368807"/>
                </a:lnTo>
                <a:lnTo>
                  <a:pt x="18287" y="359663"/>
                </a:lnTo>
                <a:close/>
              </a:path>
              <a:path w="161925" h="431800">
                <a:moveTo>
                  <a:pt x="161543" y="350519"/>
                </a:moveTo>
                <a:lnTo>
                  <a:pt x="152399" y="350519"/>
                </a:lnTo>
                <a:lnTo>
                  <a:pt x="141731" y="359663"/>
                </a:lnTo>
                <a:lnTo>
                  <a:pt x="18287" y="359663"/>
                </a:lnTo>
                <a:lnTo>
                  <a:pt x="18287" y="368807"/>
                </a:lnTo>
                <a:lnTo>
                  <a:pt x="156971" y="368807"/>
                </a:lnTo>
                <a:lnTo>
                  <a:pt x="161543" y="365759"/>
                </a:lnTo>
                <a:lnTo>
                  <a:pt x="161543" y="350519"/>
                </a:lnTo>
                <a:close/>
              </a:path>
              <a:path w="161925" h="431800">
                <a:moveTo>
                  <a:pt x="141731" y="71627"/>
                </a:moveTo>
                <a:lnTo>
                  <a:pt x="141731" y="359663"/>
                </a:lnTo>
                <a:lnTo>
                  <a:pt x="152399" y="350519"/>
                </a:lnTo>
                <a:lnTo>
                  <a:pt x="161543" y="350519"/>
                </a:lnTo>
                <a:lnTo>
                  <a:pt x="161543" y="80771"/>
                </a:lnTo>
                <a:lnTo>
                  <a:pt x="152399" y="80771"/>
                </a:lnTo>
                <a:lnTo>
                  <a:pt x="141731" y="71627"/>
                </a:lnTo>
                <a:close/>
              </a:path>
              <a:path w="161925" h="431800">
                <a:moveTo>
                  <a:pt x="18287" y="0"/>
                </a:moveTo>
                <a:lnTo>
                  <a:pt x="0" y="0"/>
                </a:lnTo>
                <a:lnTo>
                  <a:pt x="0" y="76199"/>
                </a:lnTo>
                <a:lnTo>
                  <a:pt x="3047" y="80771"/>
                </a:lnTo>
                <a:lnTo>
                  <a:pt x="141731" y="80771"/>
                </a:lnTo>
                <a:lnTo>
                  <a:pt x="141731" y="71627"/>
                </a:lnTo>
                <a:lnTo>
                  <a:pt x="18287" y="71627"/>
                </a:lnTo>
                <a:lnTo>
                  <a:pt x="9143" y="60959"/>
                </a:lnTo>
                <a:lnTo>
                  <a:pt x="18287" y="60959"/>
                </a:lnTo>
                <a:lnTo>
                  <a:pt x="18287" y="0"/>
                </a:lnTo>
                <a:close/>
              </a:path>
              <a:path w="161925" h="431800">
                <a:moveTo>
                  <a:pt x="156971" y="60959"/>
                </a:moveTo>
                <a:lnTo>
                  <a:pt x="18287" y="60959"/>
                </a:lnTo>
                <a:lnTo>
                  <a:pt x="18287" y="71627"/>
                </a:lnTo>
                <a:lnTo>
                  <a:pt x="141731" y="71627"/>
                </a:lnTo>
                <a:lnTo>
                  <a:pt x="152399" y="80771"/>
                </a:lnTo>
                <a:lnTo>
                  <a:pt x="161543" y="80771"/>
                </a:lnTo>
                <a:lnTo>
                  <a:pt x="161543" y="65531"/>
                </a:lnTo>
                <a:lnTo>
                  <a:pt x="156971" y="60959"/>
                </a:lnTo>
                <a:close/>
              </a:path>
              <a:path w="161925" h="431800">
                <a:moveTo>
                  <a:pt x="18287" y="60959"/>
                </a:moveTo>
                <a:lnTo>
                  <a:pt x="9143" y="60959"/>
                </a:lnTo>
                <a:lnTo>
                  <a:pt x="18287" y="71627"/>
                </a:lnTo>
                <a:lnTo>
                  <a:pt x="18287" y="609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42993" y="5137399"/>
            <a:ext cx="144780" cy="21590"/>
          </a:xfrm>
          <a:custGeom>
            <a:avLst/>
            <a:gdLst/>
            <a:ahLst/>
            <a:cxnLst/>
            <a:rect l="l" t="t" r="r" b="b"/>
            <a:pathLst>
              <a:path w="144779" h="21589">
                <a:moveTo>
                  <a:pt x="144779" y="0"/>
                </a:moveTo>
                <a:lnTo>
                  <a:pt x="0" y="1523"/>
                </a:lnTo>
                <a:lnTo>
                  <a:pt x="1523" y="21335"/>
                </a:lnTo>
                <a:lnTo>
                  <a:pt x="144779" y="19811"/>
                </a:lnTo>
                <a:lnTo>
                  <a:pt x="1447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44517" y="5725664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35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18965" y="5654035"/>
            <a:ext cx="161925" cy="431800"/>
          </a:xfrm>
          <a:custGeom>
            <a:avLst/>
            <a:gdLst/>
            <a:ahLst/>
            <a:cxnLst/>
            <a:rect l="l" t="t" r="r" b="b"/>
            <a:pathLst>
              <a:path w="161925" h="431800">
                <a:moveTo>
                  <a:pt x="141731" y="350519"/>
                </a:moveTo>
                <a:lnTo>
                  <a:pt x="3047" y="350519"/>
                </a:lnTo>
                <a:lnTo>
                  <a:pt x="0" y="355091"/>
                </a:lnTo>
                <a:lnTo>
                  <a:pt x="0" y="431291"/>
                </a:lnTo>
                <a:lnTo>
                  <a:pt x="18287" y="431291"/>
                </a:lnTo>
                <a:lnTo>
                  <a:pt x="18287" y="368807"/>
                </a:lnTo>
                <a:lnTo>
                  <a:pt x="9143" y="368807"/>
                </a:lnTo>
                <a:lnTo>
                  <a:pt x="18287" y="359663"/>
                </a:lnTo>
                <a:lnTo>
                  <a:pt x="141731" y="359663"/>
                </a:lnTo>
                <a:lnTo>
                  <a:pt x="141731" y="350519"/>
                </a:lnTo>
                <a:close/>
              </a:path>
              <a:path w="161925" h="431800">
                <a:moveTo>
                  <a:pt x="18287" y="359663"/>
                </a:moveTo>
                <a:lnTo>
                  <a:pt x="9143" y="368807"/>
                </a:lnTo>
                <a:lnTo>
                  <a:pt x="18287" y="368807"/>
                </a:lnTo>
                <a:lnTo>
                  <a:pt x="18287" y="359663"/>
                </a:lnTo>
                <a:close/>
              </a:path>
              <a:path w="161925" h="431800">
                <a:moveTo>
                  <a:pt x="161543" y="350519"/>
                </a:moveTo>
                <a:lnTo>
                  <a:pt x="152399" y="350519"/>
                </a:lnTo>
                <a:lnTo>
                  <a:pt x="141731" y="359663"/>
                </a:lnTo>
                <a:lnTo>
                  <a:pt x="18287" y="359663"/>
                </a:lnTo>
                <a:lnTo>
                  <a:pt x="18287" y="368807"/>
                </a:lnTo>
                <a:lnTo>
                  <a:pt x="156971" y="368807"/>
                </a:lnTo>
                <a:lnTo>
                  <a:pt x="161543" y="365759"/>
                </a:lnTo>
                <a:lnTo>
                  <a:pt x="161543" y="350519"/>
                </a:lnTo>
                <a:close/>
              </a:path>
              <a:path w="161925" h="431800">
                <a:moveTo>
                  <a:pt x="141731" y="71627"/>
                </a:moveTo>
                <a:lnTo>
                  <a:pt x="141731" y="359663"/>
                </a:lnTo>
                <a:lnTo>
                  <a:pt x="152399" y="350519"/>
                </a:lnTo>
                <a:lnTo>
                  <a:pt x="161543" y="350519"/>
                </a:lnTo>
                <a:lnTo>
                  <a:pt x="161543" y="80771"/>
                </a:lnTo>
                <a:lnTo>
                  <a:pt x="152399" y="80771"/>
                </a:lnTo>
                <a:lnTo>
                  <a:pt x="141731" y="71627"/>
                </a:lnTo>
                <a:close/>
              </a:path>
              <a:path w="161925" h="431800">
                <a:moveTo>
                  <a:pt x="18287" y="0"/>
                </a:moveTo>
                <a:lnTo>
                  <a:pt x="0" y="0"/>
                </a:lnTo>
                <a:lnTo>
                  <a:pt x="0" y="76199"/>
                </a:lnTo>
                <a:lnTo>
                  <a:pt x="3047" y="80771"/>
                </a:lnTo>
                <a:lnTo>
                  <a:pt x="141731" y="80771"/>
                </a:lnTo>
                <a:lnTo>
                  <a:pt x="141731" y="71627"/>
                </a:lnTo>
                <a:lnTo>
                  <a:pt x="18287" y="71627"/>
                </a:lnTo>
                <a:lnTo>
                  <a:pt x="9143" y="60959"/>
                </a:lnTo>
                <a:lnTo>
                  <a:pt x="18287" y="60959"/>
                </a:lnTo>
                <a:lnTo>
                  <a:pt x="18287" y="0"/>
                </a:lnTo>
                <a:close/>
              </a:path>
              <a:path w="161925" h="431800">
                <a:moveTo>
                  <a:pt x="156971" y="60959"/>
                </a:moveTo>
                <a:lnTo>
                  <a:pt x="18287" y="60959"/>
                </a:lnTo>
                <a:lnTo>
                  <a:pt x="18287" y="71627"/>
                </a:lnTo>
                <a:lnTo>
                  <a:pt x="141731" y="71627"/>
                </a:lnTo>
                <a:lnTo>
                  <a:pt x="152399" y="80771"/>
                </a:lnTo>
                <a:lnTo>
                  <a:pt x="161543" y="80771"/>
                </a:lnTo>
                <a:lnTo>
                  <a:pt x="161543" y="65531"/>
                </a:lnTo>
                <a:lnTo>
                  <a:pt x="156971" y="60959"/>
                </a:lnTo>
                <a:close/>
              </a:path>
              <a:path w="161925" h="431800">
                <a:moveTo>
                  <a:pt x="18287" y="60959"/>
                </a:moveTo>
                <a:lnTo>
                  <a:pt x="9143" y="60959"/>
                </a:lnTo>
                <a:lnTo>
                  <a:pt x="18287" y="71627"/>
                </a:lnTo>
                <a:lnTo>
                  <a:pt x="18287" y="609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42993" y="5858252"/>
            <a:ext cx="144780" cy="21590"/>
          </a:xfrm>
          <a:custGeom>
            <a:avLst/>
            <a:gdLst/>
            <a:ahLst/>
            <a:cxnLst/>
            <a:rect l="l" t="t" r="r" b="b"/>
            <a:pathLst>
              <a:path w="144779" h="21589">
                <a:moveTo>
                  <a:pt x="144779" y="0"/>
                </a:moveTo>
                <a:lnTo>
                  <a:pt x="0" y="1523"/>
                </a:lnTo>
                <a:lnTo>
                  <a:pt x="1523" y="21335"/>
                </a:lnTo>
                <a:lnTo>
                  <a:pt x="144779" y="19811"/>
                </a:lnTo>
                <a:lnTo>
                  <a:pt x="1447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77205" y="5292847"/>
            <a:ext cx="289560" cy="0"/>
          </a:xfrm>
          <a:custGeom>
            <a:avLst/>
            <a:gdLst/>
            <a:ahLst/>
            <a:cxnLst/>
            <a:rect l="l" t="t" r="r" b="b"/>
            <a:pathLst>
              <a:path w="289559">
                <a:moveTo>
                  <a:pt x="0" y="0"/>
                </a:moveTo>
                <a:lnTo>
                  <a:pt x="289559" y="0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07102" y="5356855"/>
            <a:ext cx="431800" cy="163195"/>
          </a:xfrm>
          <a:custGeom>
            <a:avLst/>
            <a:gdLst/>
            <a:ahLst/>
            <a:cxnLst/>
            <a:rect l="l" t="t" r="r" b="b"/>
            <a:pathLst>
              <a:path w="431800" h="163195">
                <a:moveTo>
                  <a:pt x="60959" y="143255"/>
                </a:moveTo>
                <a:lnTo>
                  <a:pt x="0" y="143255"/>
                </a:lnTo>
                <a:lnTo>
                  <a:pt x="0" y="163067"/>
                </a:lnTo>
                <a:lnTo>
                  <a:pt x="76199" y="163067"/>
                </a:lnTo>
                <a:lnTo>
                  <a:pt x="80771" y="158495"/>
                </a:lnTo>
                <a:lnTo>
                  <a:pt x="80771" y="152399"/>
                </a:lnTo>
                <a:lnTo>
                  <a:pt x="60959" y="152399"/>
                </a:lnTo>
                <a:lnTo>
                  <a:pt x="60959" y="143255"/>
                </a:lnTo>
                <a:close/>
              </a:path>
              <a:path w="431800" h="163195">
                <a:moveTo>
                  <a:pt x="350519" y="10667"/>
                </a:moveTo>
                <a:lnTo>
                  <a:pt x="350519" y="158495"/>
                </a:lnTo>
                <a:lnTo>
                  <a:pt x="355091" y="163067"/>
                </a:lnTo>
                <a:lnTo>
                  <a:pt x="431291" y="163067"/>
                </a:lnTo>
                <a:lnTo>
                  <a:pt x="431291" y="152399"/>
                </a:lnTo>
                <a:lnTo>
                  <a:pt x="368807" y="152399"/>
                </a:lnTo>
                <a:lnTo>
                  <a:pt x="359663" y="143255"/>
                </a:lnTo>
                <a:lnTo>
                  <a:pt x="368807" y="143255"/>
                </a:lnTo>
                <a:lnTo>
                  <a:pt x="368807" y="19811"/>
                </a:lnTo>
                <a:lnTo>
                  <a:pt x="359663" y="19811"/>
                </a:lnTo>
                <a:lnTo>
                  <a:pt x="350519" y="10667"/>
                </a:lnTo>
                <a:close/>
              </a:path>
              <a:path w="431800" h="163195">
                <a:moveTo>
                  <a:pt x="365759" y="0"/>
                </a:moveTo>
                <a:lnTo>
                  <a:pt x="65531" y="0"/>
                </a:lnTo>
                <a:lnTo>
                  <a:pt x="60959" y="4571"/>
                </a:lnTo>
                <a:lnTo>
                  <a:pt x="60959" y="152399"/>
                </a:lnTo>
                <a:lnTo>
                  <a:pt x="71627" y="143255"/>
                </a:lnTo>
                <a:lnTo>
                  <a:pt x="80771" y="143255"/>
                </a:lnTo>
                <a:lnTo>
                  <a:pt x="80771" y="19811"/>
                </a:lnTo>
                <a:lnTo>
                  <a:pt x="71627" y="19811"/>
                </a:lnTo>
                <a:lnTo>
                  <a:pt x="80771" y="10667"/>
                </a:lnTo>
                <a:lnTo>
                  <a:pt x="368807" y="10667"/>
                </a:lnTo>
                <a:lnTo>
                  <a:pt x="368807" y="4571"/>
                </a:lnTo>
                <a:lnTo>
                  <a:pt x="365759" y="0"/>
                </a:lnTo>
                <a:close/>
              </a:path>
              <a:path w="431800" h="163195">
                <a:moveTo>
                  <a:pt x="80771" y="143255"/>
                </a:moveTo>
                <a:lnTo>
                  <a:pt x="71627" y="143255"/>
                </a:lnTo>
                <a:lnTo>
                  <a:pt x="60959" y="152399"/>
                </a:lnTo>
                <a:lnTo>
                  <a:pt x="80771" y="152399"/>
                </a:lnTo>
                <a:lnTo>
                  <a:pt x="80771" y="143255"/>
                </a:lnTo>
                <a:close/>
              </a:path>
              <a:path w="431800" h="163195">
                <a:moveTo>
                  <a:pt x="368807" y="143255"/>
                </a:moveTo>
                <a:lnTo>
                  <a:pt x="359663" y="143255"/>
                </a:lnTo>
                <a:lnTo>
                  <a:pt x="368807" y="152399"/>
                </a:lnTo>
                <a:lnTo>
                  <a:pt x="368807" y="143255"/>
                </a:lnTo>
                <a:close/>
              </a:path>
              <a:path w="431800" h="163195">
                <a:moveTo>
                  <a:pt x="431291" y="143255"/>
                </a:moveTo>
                <a:lnTo>
                  <a:pt x="368807" y="143255"/>
                </a:lnTo>
                <a:lnTo>
                  <a:pt x="368807" y="152399"/>
                </a:lnTo>
                <a:lnTo>
                  <a:pt x="431291" y="152399"/>
                </a:lnTo>
                <a:lnTo>
                  <a:pt x="431291" y="143255"/>
                </a:lnTo>
                <a:close/>
              </a:path>
              <a:path w="431800" h="163195">
                <a:moveTo>
                  <a:pt x="80771" y="10667"/>
                </a:moveTo>
                <a:lnTo>
                  <a:pt x="71627" y="19811"/>
                </a:lnTo>
                <a:lnTo>
                  <a:pt x="80771" y="19811"/>
                </a:lnTo>
                <a:lnTo>
                  <a:pt x="80771" y="10667"/>
                </a:lnTo>
                <a:close/>
              </a:path>
              <a:path w="431800" h="163195">
                <a:moveTo>
                  <a:pt x="350519" y="10667"/>
                </a:moveTo>
                <a:lnTo>
                  <a:pt x="80771" y="10667"/>
                </a:lnTo>
                <a:lnTo>
                  <a:pt x="80771" y="19811"/>
                </a:lnTo>
                <a:lnTo>
                  <a:pt x="350519" y="19811"/>
                </a:lnTo>
                <a:lnTo>
                  <a:pt x="350519" y="10667"/>
                </a:lnTo>
                <a:close/>
              </a:path>
              <a:path w="431800" h="163195">
                <a:moveTo>
                  <a:pt x="368807" y="10667"/>
                </a:moveTo>
                <a:lnTo>
                  <a:pt x="350519" y="10667"/>
                </a:lnTo>
                <a:lnTo>
                  <a:pt x="359663" y="19811"/>
                </a:lnTo>
                <a:lnTo>
                  <a:pt x="368807" y="19811"/>
                </a:lnTo>
                <a:lnTo>
                  <a:pt x="368807" y="106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11317" y="5149591"/>
            <a:ext cx="21590" cy="144780"/>
          </a:xfrm>
          <a:custGeom>
            <a:avLst/>
            <a:gdLst/>
            <a:ahLst/>
            <a:cxnLst/>
            <a:rect l="l" t="t" r="r" b="b"/>
            <a:pathLst>
              <a:path w="21590" h="144779">
                <a:moveTo>
                  <a:pt x="19811" y="0"/>
                </a:moveTo>
                <a:lnTo>
                  <a:pt x="0" y="0"/>
                </a:lnTo>
                <a:lnTo>
                  <a:pt x="1523" y="144779"/>
                </a:lnTo>
                <a:lnTo>
                  <a:pt x="21335" y="144779"/>
                </a:lnTo>
                <a:lnTo>
                  <a:pt x="198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28109" y="5364476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59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64001" y="5510017"/>
            <a:ext cx="1943100" cy="0"/>
          </a:xfrm>
          <a:custGeom>
            <a:avLst/>
            <a:gdLst/>
            <a:ahLst/>
            <a:cxnLst/>
            <a:rect l="l" t="t" r="r" b="b"/>
            <a:pathLst>
              <a:path w="1943100">
                <a:moveTo>
                  <a:pt x="0" y="0"/>
                </a:moveTo>
                <a:lnTo>
                  <a:pt x="1943099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39917" y="5509255"/>
            <a:ext cx="649605" cy="0"/>
          </a:xfrm>
          <a:custGeom>
            <a:avLst/>
            <a:gdLst/>
            <a:ahLst/>
            <a:cxnLst/>
            <a:rect l="l" t="t" r="r" b="b"/>
            <a:pathLst>
              <a:path w="649604">
                <a:moveTo>
                  <a:pt x="0" y="0"/>
                </a:moveTo>
                <a:lnTo>
                  <a:pt x="649223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56481" y="4715252"/>
            <a:ext cx="143510" cy="0"/>
          </a:xfrm>
          <a:custGeom>
            <a:avLst/>
            <a:gdLst/>
            <a:ahLst/>
            <a:cxnLst/>
            <a:rect l="l" t="t" r="r" b="b"/>
            <a:pathLst>
              <a:path w="143510">
                <a:moveTo>
                  <a:pt x="0" y="0"/>
                </a:moveTo>
                <a:lnTo>
                  <a:pt x="143255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28109" y="4716776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59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45813" y="6228584"/>
            <a:ext cx="165100" cy="154305"/>
          </a:xfrm>
          <a:custGeom>
            <a:avLst/>
            <a:gdLst/>
            <a:ahLst/>
            <a:cxnLst/>
            <a:rect l="l" t="t" r="r" b="b"/>
            <a:pathLst>
              <a:path w="165100" h="154304">
                <a:moveTo>
                  <a:pt x="74675" y="60959"/>
                </a:moveTo>
                <a:lnTo>
                  <a:pt x="6095" y="60959"/>
                </a:lnTo>
                <a:lnTo>
                  <a:pt x="3047" y="64007"/>
                </a:lnTo>
                <a:lnTo>
                  <a:pt x="1523" y="67055"/>
                </a:lnTo>
                <a:lnTo>
                  <a:pt x="0" y="71627"/>
                </a:lnTo>
                <a:lnTo>
                  <a:pt x="1523" y="74675"/>
                </a:lnTo>
                <a:lnTo>
                  <a:pt x="4571" y="77723"/>
                </a:lnTo>
                <a:lnTo>
                  <a:pt x="76199" y="150875"/>
                </a:lnTo>
                <a:lnTo>
                  <a:pt x="79247" y="152399"/>
                </a:lnTo>
                <a:lnTo>
                  <a:pt x="80771" y="153923"/>
                </a:lnTo>
                <a:lnTo>
                  <a:pt x="86867" y="153923"/>
                </a:lnTo>
                <a:lnTo>
                  <a:pt x="89915" y="150875"/>
                </a:lnTo>
                <a:lnTo>
                  <a:pt x="103346" y="137159"/>
                </a:lnTo>
                <a:lnTo>
                  <a:pt x="76199" y="137159"/>
                </a:lnTo>
                <a:lnTo>
                  <a:pt x="82985" y="130229"/>
                </a:lnTo>
                <a:lnTo>
                  <a:pt x="33527" y="80771"/>
                </a:lnTo>
                <a:lnTo>
                  <a:pt x="10667" y="80771"/>
                </a:lnTo>
                <a:lnTo>
                  <a:pt x="16763" y="64007"/>
                </a:lnTo>
                <a:lnTo>
                  <a:pt x="74675" y="64007"/>
                </a:lnTo>
                <a:lnTo>
                  <a:pt x="74675" y="60959"/>
                </a:lnTo>
                <a:close/>
              </a:path>
              <a:path w="165100" h="154304">
                <a:moveTo>
                  <a:pt x="82985" y="130229"/>
                </a:moveTo>
                <a:lnTo>
                  <a:pt x="76199" y="137159"/>
                </a:lnTo>
                <a:lnTo>
                  <a:pt x="89915" y="137159"/>
                </a:lnTo>
                <a:lnTo>
                  <a:pt x="82985" y="130229"/>
                </a:lnTo>
                <a:close/>
              </a:path>
              <a:path w="165100" h="154304">
                <a:moveTo>
                  <a:pt x="147827" y="64007"/>
                </a:moveTo>
                <a:lnTo>
                  <a:pt x="82985" y="130229"/>
                </a:lnTo>
                <a:lnTo>
                  <a:pt x="89915" y="137159"/>
                </a:lnTo>
                <a:lnTo>
                  <a:pt x="103346" y="137159"/>
                </a:lnTo>
                <a:lnTo>
                  <a:pt x="158559" y="80771"/>
                </a:lnTo>
                <a:lnTo>
                  <a:pt x="155447" y="80771"/>
                </a:lnTo>
                <a:lnTo>
                  <a:pt x="147827" y="64007"/>
                </a:lnTo>
                <a:close/>
              </a:path>
              <a:path w="165100" h="154304">
                <a:moveTo>
                  <a:pt x="16763" y="64007"/>
                </a:moveTo>
                <a:lnTo>
                  <a:pt x="10667" y="80771"/>
                </a:lnTo>
                <a:lnTo>
                  <a:pt x="33527" y="80771"/>
                </a:lnTo>
                <a:lnTo>
                  <a:pt x="16763" y="64007"/>
                </a:lnTo>
                <a:close/>
              </a:path>
              <a:path w="165100" h="154304">
                <a:moveTo>
                  <a:pt x="74675" y="64007"/>
                </a:moveTo>
                <a:lnTo>
                  <a:pt x="16763" y="64007"/>
                </a:lnTo>
                <a:lnTo>
                  <a:pt x="33527" y="80771"/>
                </a:lnTo>
                <a:lnTo>
                  <a:pt x="83819" y="80771"/>
                </a:lnTo>
                <a:lnTo>
                  <a:pt x="83819" y="71627"/>
                </a:lnTo>
                <a:lnTo>
                  <a:pt x="74675" y="71627"/>
                </a:lnTo>
                <a:lnTo>
                  <a:pt x="74675" y="64007"/>
                </a:lnTo>
                <a:close/>
              </a:path>
              <a:path w="165100" h="154304">
                <a:moveTo>
                  <a:pt x="92963" y="60959"/>
                </a:moveTo>
                <a:lnTo>
                  <a:pt x="83819" y="60959"/>
                </a:lnTo>
                <a:lnTo>
                  <a:pt x="83819" y="80771"/>
                </a:lnTo>
                <a:lnTo>
                  <a:pt x="88391" y="80771"/>
                </a:lnTo>
                <a:lnTo>
                  <a:pt x="92963" y="76199"/>
                </a:lnTo>
                <a:lnTo>
                  <a:pt x="92963" y="60959"/>
                </a:lnTo>
                <a:close/>
              </a:path>
              <a:path w="165100" h="154304">
                <a:moveTo>
                  <a:pt x="158495" y="60959"/>
                </a:moveTo>
                <a:lnTo>
                  <a:pt x="92963" y="60959"/>
                </a:lnTo>
                <a:lnTo>
                  <a:pt x="92963" y="76199"/>
                </a:lnTo>
                <a:lnTo>
                  <a:pt x="88391" y="80771"/>
                </a:lnTo>
                <a:lnTo>
                  <a:pt x="131413" y="80771"/>
                </a:lnTo>
                <a:lnTo>
                  <a:pt x="147827" y="64007"/>
                </a:lnTo>
                <a:lnTo>
                  <a:pt x="163067" y="64007"/>
                </a:lnTo>
                <a:lnTo>
                  <a:pt x="158495" y="60959"/>
                </a:lnTo>
                <a:close/>
              </a:path>
              <a:path w="165100" h="154304">
                <a:moveTo>
                  <a:pt x="163067" y="64007"/>
                </a:moveTo>
                <a:lnTo>
                  <a:pt x="147827" y="64007"/>
                </a:lnTo>
                <a:lnTo>
                  <a:pt x="155447" y="80771"/>
                </a:lnTo>
                <a:lnTo>
                  <a:pt x="158559" y="80771"/>
                </a:lnTo>
                <a:lnTo>
                  <a:pt x="161543" y="77723"/>
                </a:lnTo>
                <a:lnTo>
                  <a:pt x="164591" y="74675"/>
                </a:lnTo>
                <a:lnTo>
                  <a:pt x="164591" y="67055"/>
                </a:lnTo>
                <a:lnTo>
                  <a:pt x="163067" y="64007"/>
                </a:lnTo>
                <a:close/>
              </a:path>
              <a:path w="165100" h="154304">
                <a:moveTo>
                  <a:pt x="92963" y="0"/>
                </a:moveTo>
                <a:lnTo>
                  <a:pt x="74675" y="0"/>
                </a:lnTo>
                <a:lnTo>
                  <a:pt x="74675" y="71627"/>
                </a:lnTo>
                <a:lnTo>
                  <a:pt x="83819" y="60959"/>
                </a:lnTo>
                <a:lnTo>
                  <a:pt x="92963" y="60959"/>
                </a:lnTo>
                <a:lnTo>
                  <a:pt x="92963" y="0"/>
                </a:lnTo>
                <a:close/>
              </a:path>
              <a:path w="165100" h="154304">
                <a:moveTo>
                  <a:pt x="83819" y="60959"/>
                </a:moveTo>
                <a:lnTo>
                  <a:pt x="74675" y="71627"/>
                </a:lnTo>
                <a:lnTo>
                  <a:pt x="83819" y="71627"/>
                </a:lnTo>
                <a:lnTo>
                  <a:pt x="83819" y="609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28109" y="6012176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59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56481" y="5437628"/>
            <a:ext cx="144780" cy="143510"/>
          </a:xfrm>
          <a:custGeom>
            <a:avLst/>
            <a:gdLst/>
            <a:ahLst/>
            <a:cxnLst/>
            <a:rect l="l" t="t" r="r" b="b"/>
            <a:pathLst>
              <a:path w="144779" h="143510">
                <a:moveTo>
                  <a:pt x="71627" y="0"/>
                </a:moveTo>
                <a:lnTo>
                  <a:pt x="31722" y="12100"/>
                </a:lnTo>
                <a:lnTo>
                  <a:pt x="5652" y="43642"/>
                </a:lnTo>
                <a:lnTo>
                  <a:pt x="0" y="71627"/>
                </a:lnTo>
                <a:lnTo>
                  <a:pt x="1393" y="85789"/>
                </a:lnTo>
                <a:lnTo>
                  <a:pt x="20838" y="122184"/>
                </a:lnTo>
                <a:lnTo>
                  <a:pt x="57131" y="141794"/>
                </a:lnTo>
                <a:lnTo>
                  <a:pt x="71627" y="143255"/>
                </a:lnTo>
                <a:lnTo>
                  <a:pt x="72567" y="143250"/>
                </a:lnTo>
                <a:lnTo>
                  <a:pt x="113299" y="130744"/>
                </a:lnTo>
                <a:lnTo>
                  <a:pt x="139219" y="99340"/>
                </a:lnTo>
                <a:lnTo>
                  <a:pt x="144779" y="71627"/>
                </a:lnTo>
                <a:lnTo>
                  <a:pt x="144774" y="70723"/>
                </a:lnTo>
                <a:lnTo>
                  <a:pt x="132185" y="31116"/>
                </a:lnTo>
                <a:lnTo>
                  <a:pt x="100216" y="5537"/>
                </a:lnTo>
                <a:lnTo>
                  <a:pt x="71627" y="0"/>
                </a:lnTo>
                <a:close/>
              </a:path>
            </a:pathLst>
          </a:custGeom>
          <a:solidFill>
            <a:srgbClr val="231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147453" y="5361642"/>
            <a:ext cx="396875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-7" baseline="13888" dirty="0">
                <a:latin typeface="Arial"/>
                <a:cs typeface="Arial"/>
              </a:rPr>
              <a:t>C</a:t>
            </a:r>
            <a:r>
              <a:rPr sz="1200" spc="-5" dirty="0">
                <a:latin typeface="Arial"/>
                <a:cs typeface="Arial"/>
              </a:rPr>
              <a:t>i+</a:t>
            </a:r>
            <a:r>
              <a:rPr sz="1200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619128" y="5372310"/>
            <a:ext cx="224154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C</a:t>
            </a:r>
            <a:r>
              <a:rPr sz="1800" baseline="-20833" dirty="0">
                <a:latin typeface="Arial"/>
                <a:cs typeface="Arial"/>
              </a:rPr>
              <a:t>i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884815" y="5011122"/>
            <a:ext cx="238125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G</a:t>
            </a:r>
            <a:r>
              <a:rPr sz="1800" baseline="-20833" dirty="0">
                <a:latin typeface="Arial"/>
                <a:cs typeface="Arial"/>
              </a:rPr>
              <a:t>i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895482" y="5731974"/>
            <a:ext cx="212090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K</a:t>
            </a:r>
            <a:r>
              <a:rPr sz="1800" baseline="-20833" dirty="0">
                <a:latin typeface="Arial"/>
                <a:cs typeface="Arial"/>
              </a:rPr>
              <a:t>i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616335" y="4867866"/>
            <a:ext cx="212090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P</a:t>
            </a:r>
            <a:r>
              <a:rPr sz="1800" baseline="-20833" dirty="0">
                <a:latin typeface="Arial"/>
                <a:cs typeface="Arial"/>
              </a:rPr>
              <a:t>i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095381" y="4919467"/>
            <a:ext cx="2178050" cy="1533525"/>
          </a:xfrm>
          <a:custGeom>
            <a:avLst/>
            <a:gdLst/>
            <a:ahLst/>
            <a:cxnLst/>
            <a:rect l="l" t="t" r="r" b="b"/>
            <a:pathLst>
              <a:path w="2178050" h="1533525">
                <a:moveTo>
                  <a:pt x="2177792" y="0"/>
                </a:moveTo>
                <a:lnTo>
                  <a:pt x="0" y="0"/>
                </a:lnTo>
                <a:lnTo>
                  <a:pt x="0" y="1533143"/>
                </a:lnTo>
                <a:lnTo>
                  <a:pt x="2177792" y="1533143"/>
                </a:lnTo>
                <a:lnTo>
                  <a:pt x="2177792" y="1522475"/>
                </a:lnTo>
                <a:lnTo>
                  <a:pt x="19811" y="1522475"/>
                </a:lnTo>
                <a:lnTo>
                  <a:pt x="9143" y="1513331"/>
                </a:lnTo>
                <a:lnTo>
                  <a:pt x="19811" y="1513331"/>
                </a:lnTo>
                <a:lnTo>
                  <a:pt x="19811" y="19811"/>
                </a:lnTo>
                <a:lnTo>
                  <a:pt x="9143" y="19811"/>
                </a:lnTo>
                <a:lnTo>
                  <a:pt x="19811" y="10667"/>
                </a:lnTo>
                <a:lnTo>
                  <a:pt x="2177792" y="10667"/>
                </a:lnTo>
                <a:lnTo>
                  <a:pt x="2177792" y="0"/>
                </a:lnTo>
                <a:close/>
              </a:path>
              <a:path w="2178050" h="1533525">
                <a:moveTo>
                  <a:pt x="19811" y="1513331"/>
                </a:moveTo>
                <a:lnTo>
                  <a:pt x="9143" y="1513331"/>
                </a:lnTo>
                <a:lnTo>
                  <a:pt x="19811" y="1522475"/>
                </a:lnTo>
                <a:lnTo>
                  <a:pt x="19811" y="1513331"/>
                </a:lnTo>
                <a:close/>
              </a:path>
              <a:path w="2178050" h="1533525">
                <a:moveTo>
                  <a:pt x="2159504" y="1513331"/>
                </a:moveTo>
                <a:lnTo>
                  <a:pt x="19811" y="1513331"/>
                </a:lnTo>
                <a:lnTo>
                  <a:pt x="19811" y="1522475"/>
                </a:lnTo>
                <a:lnTo>
                  <a:pt x="2159504" y="1522475"/>
                </a:lnTo>
                <a:lnTo>
                  <a:pt x="2159504" y="1513331"/>
                </a:lnTo>
                <a:close/>
              </a:path>
              <a:path w="2178050" h="1533525">
                <a:moveTo>
                  <a:pt x="2159504" y="10667"/>
                </a:moveTo>
                <a:lnTo>
                  <a:pt x="2159504" y="1522475"/>
                </a:lnTo>
                <a:lnTo>
                  <a:pt x="2168648" y="1513331"/>
                </a:lnTo>
                <a:lnTo>
                  <a:pt x="2177792" y="1513331"/>
                </a:lnTo>
                <a:lnTo>
                  <a:pt x="2177792" y="19811"/>
                </a:lnTo>
                <a:lnTo>
                  <a:pt x="2168648" y="19811"/>
                </a:lnTo>
                <a:lnTo>
                  <a:pt x="2159504" y="10667"/>
                </a:lnTo>
                <a:close/>
              </a:path>
              <a:path w="2178050" h="1533525">
                <a:moveTo>
                  <a:pt x="2177792" y="1513331"/>
                </a:moveTo>
                <a:lnTo>
                  <a:pt x="2168648" y="1513331"/>
                </a:lnTo>
                <a:lnTo>
                  <a:pt x="2159504" y="1522475"/>
                </a:lnTo>
                <a:lnTo>
                  <a:pt x="2177792" y="1522475"/>
                </a:lnTo>
                <a:lnTo>
                  <a:pt x="2177792" y="1513331"/>
                </a:lnTo>
                <a:close/>
              </a:path>
              <a:path w="2178050" h="1533525">
                <a:moveTo>
                  <a:pt x="19811" y="10667"/>
                </a:moveTo>
                <a:lnTo>
                  <a:pt x="9143" y="19811"/>
                </a:lnTo>
                <a:lnTo>
                  <a:pt x="19811" y="19811"/>
                </a:lnTo>
                <a:lnTo>
                  <a:pt x="19811" y="10667"/>
                </a:lnTo>
                <a:close/>
              </a:path>
              <a:path w="2178050" h="1533525">
                <a:moveTo>
                  <a:pt x="2159504" y="10667"/>
                </a:moveTo>
                <a:lnTo>
                  <a:pt x="19811" y="10667"/>
                </a:lnTo>
                <a:lnTo>
                  <a:pt x="19811" y="19811"/>
                </a:lnTo>
                <a:lnTo>
                  <a:pt x="2159504" y="19811"/>
                </a:lnTo>
                <a:lnTo>
                  <a:pt x="2159504" y="10667"/>
                </a:lnTo>
                <a:close/>
              </a:path>
              <a:path w="2178050" h="1533525">
                <a:moveTo>
                  <a:pt x="2177792" y="10667"/>
                </a:moveTo>
                <a:lnTo>
                  <a:pt x="2159504" y="10667"/>
                </a:lnTo>
                <a:lnTo>
                  <a:pt x="2168648" y="19811"/>
                </a:lnTo>
                <a:lnTo>
                  <a:pt x="2177792" y="19811"/>
                </a:lnTo>
                <a:lnTo>
                  <a:pt x="2177792" y="106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Jin</a:t>
            </a:r>
            <a:r>
              <a:rPr spc="-5" dirty="0"/>
              <a:t>-</a:t>
            </a:r>
            <a:r>
              <a:rPr dirty="0"/>
              <a:t>Fu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i, EE,</a:t>
            </a:r>
            <a:r>
              <a:rPr spc="-15" dirty="0"/>
              <a:t> </a:t>
            </a:r>
            <a:r>
              <a:rPr spc="-5" dirty="0"/>
              <a:t>N</a:t>
            </a:r>
            <a:r>
              <a:rPr dirty="0"/>
              <a:t>CU</a:t>
            </a:r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32" name="object 3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Ad</a:t>
            </a:r>
            <a:r>
              <a:rPr spc="-5" dirty="0"/>
              <a:t>v</a:t>
            </a:r>
            <a:r>
              <a:rPr dirty="0"/>
              <a:t>an</a:t>
            </a:r>
            <a:r>
              <a:rPr spc="-5" dirty="0"/>
              <a:t>ce</a:t>
            </a:r>
            <a:r>
              <a:rPr dirty="0"/>
              <a:t>d R</a:t>
            </a:r>
            <a:r>
              <a:rPr spc="-5" dirty="0"/>
              <a:t>e</a:t>
            </a:r>
            <a:r>
              <a:rPr dirty="0"/>
              <a:t>liable</a:t>
            </a:r>
            <a:r>
              <a:rPr spc="15" dirty="0"/>
              <a:t> </a:t>
            </a:r>
            <a:r>
              <a:rPr dirty="0"/>
              <a:t>S</a:t>
            </a:r>
            <a:r>
              <a:rPr spc="-5" dirty="0"/>
              <a:t>y</a:t>
            </a:r>
            <a:r>
              <a:rPr dirty="0"/>
              <a:t>st</a:t>
            </a:r>
            <a:r>
              <a:rPr spc="-5" dirty="0"/>
              <a:t>e</a:t>
            </a:r>
            <a:r>
              <a:rPr spc="10" dirty="0"/>
              <a:t>m</a:t>
            </a:r>
            <a:r>
              <a:rPr dirty="0"/>
              <a:t>s</a:t>
            </a:r>
            <a:r>
              <a:rPr spc="-15" dirty="0"/>
              <a:t> </a:t>
            </a:r>
            <a:r>
              <a:rPr spc="-5" dirty="0"/>
              <a:t>(</a:t>
            </a:r>
            <a:r>
              <a:rPr dirty="0"/>
              <a:t>ARES)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ab.</a:t>
            </a:r>
          </a:p>
        </p:txBody>
      </p:sp>
      <p:graphicFrame>
        <p:nvGraphicFramePr>
          <p:cNvPr id="29" name="object 29"/>
          <p:cNvGraphicFramePr>
            <a:graphicFrameLocks noGrp="1"/>
          </p:cNvGraphicFramePr>
          <p:nvPr/>
        </p:nvGraphicFramePr>
        <p:xfrm>
          <a:off x="1403617" y="4220580"/>
          <a:ext cx="2861945" cy="22218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6984"/>
                <a:gridCol w="307848"/>
                <a:gridCol w="379316"/>
                <a:gridCol w="495459"/>
                <a:gridCol w="445770"/>
                <a:gridCol w="426556"/>
              </a:tblGrid>
              <a:tr h="709555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1800" spc="-7" baseline="-20833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=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-7" baseline="-20833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800" baseline="-20833" dirty="0">
                          <a:latin typeface="Arial"/>
                          <a:cs typeface="Arial"/>
                        </a:rPr>
                        <a:t>i</a:t>
                      </a:r>
                      <a:endParaRPr sz="18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endParaRPr sz="18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67918">
                <a:tc>
                  <a:txBody>
                    <a:bodyPr/>
                    <a:lstStyle/>
                    <a:p>
                      <a:endParaRPr sz="18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baseline="-20833" dirty="0">
                          <a:latin typeface="Arial"/>
                          <a:cs typeface="Arial"/>
                        </a:rPr>
                        <a:t>i</a:t>
                      </a:r>
                      <a:endParaRPr sz="18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498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800" baseline="-20833" dirty="0">
                          <a:latin typeface="Arial"/>
                          <a:cs typeface="Arial"/>
                        </a:rPr>
                        <a:t>i</a:t>
                      </a:r>
                      <a:endParaRPr sz="18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4985">
                      <a:solidFill>
                        <a:srgbClr val="000000"/>
                      </a:solidFill>
                      <a:prstDash val="solid"/>
                    </a:lnR>
                    <a:lnB w="1498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78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800" baseline="-20833" dirty="0">
                          <a:latin typeface="Arial"/>
                          <a:cs typeface="Arial"/>
                        </a:rPr>
                        <a:t>i</a:t>
                      </a:r>
                      <a:endParaRPr sz="18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985">
                      <a:solidFill>
                        <a:srgbClr val="000000"/>
                      </a:solidFill>
                      <a:prstDash val="solid"/>
                    </a:lnL>
                    <a:lnB w="1498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800" baseline="-20833" dirty="0">
                          <a:latin typeface="Arial"/>
                          <a:cs typeface="Arial"/>
                        </a:rPr>
                        <a:t>i</a:t>
                      </a:r>
                      <a:endParaRPr sz="18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498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1800" baseline="-20833" dirty="0">
                          <a:latin typeface="Arial"/>
                          <a:cs typeface="Arial"/>
                        </a:rPr>
                        <a:t>i</a:t>
                      </a:r>
                      <a:endParaRPr sz="18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498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3739">
                <a:tc>
                  <a:txBody>
                    <a:bodyPr/>
                    <a:lstStyle/>
                    <a:p>
                      <a:endParaRPr sz="18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498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4985">
                      <a:solidFill>
                        <a:srgbClr val="000000"/>
                      </a:solidFill>
                      <a:prstDash val="solid"/>
                    </a:lnR>
                    <a:lnT w="1498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985">
                      <a:solidFill>
                        <a:srgbClr val="000000"/>
                      </a:solidFill>
                      <a:prstDash val="solid"/>
                    </a:lnL>
                    <a:lnT w="1498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498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498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94132"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589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498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98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283464"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589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498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98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302552"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498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498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Datapath</a:t>
            </a:r>
            <a:r>
              <a:rPr spc="-25" dirty="0"/>
              <a:t> </a:t>
            </a:r>
            <a:r>
              <a:rPr dirty="0"/>
              <a:t>– 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C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arry 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L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ook-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Ah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ead 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A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dder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79538" y="1191487"/>
            <a:ext cx="280289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an</a:t>
            </a:r>
            <a:r>
              <a:rPr sz="2000" spc="5" dirty="0">
                <a:solidFill>
                  <a:srgbClr val="231AF0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he</a:t>
            </a:r>
            <a:r>
              <a:rPr sz="2000" spc="5" dirty="0">
                <a:solidFill>
                  <a:srgbClr val="231AF0"/>
                </a:solidFill>
                <a:latin typeface="Arial"/>
                <a:cs typeface="Arial"/>
              </a:rPr>
              <a:t>s</a:t>
            </a:r>
            <a:r>
              <a:rPr sz="2000" spc="-10" dirty="0">
                <a:solidFill>
                  <a:srgbClr val="231AF0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er</a:t>
            </a:r>
            <a:r>
              <a:rPr sz="2000" spc="-60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231AF0"/>
                </a:solidFill>
                <a:latin typeface="Arial"/>
                <a:cs typeface="Arial"/>
              </a:rPr>
              <a:t>c</a:t>
            </a: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r</a:t>
            </a:r>
            <a:r>
              <a:rPr sz="2000" spc="5" dirty="0">
                <a:solidFill>
                  <a:srgbClr val="231AF0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u</a:t>
            </a: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t</a:t>
            </a:r>
            <a:r>
              <a:rPr sz="2000" spc="-35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231AF0"/>
                </a:solidFill>
                <a:latin typeface="Arial"/>
                <a:cs typeface="Arial"/>
              </a:rPr>
              <a:t>s</a:t>
            </a:r>
            <a:r>
              <a:rPr sz="2000" spc="-10" dirty="0">
                <a:solidFill>
                  <a:srgbClr val="231AF0"/>
                </a:solidFill>
                <a:latin typeface="Arial"/>
                <a:cs typeface="Arial"/>
              </a:rPr>
              <a:t>ty</a:t>
            </a: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70919" y="2700517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59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44605" y="2628889"/>
            <a:ext cx="161925" cy="433070"/>
          </a:xfrm>
          <a:custGeom>
            <a:avLst/>
            <a:gdLst/>
            <a:ahLst/>
            <a:cxnLst/>
            <a:rect l="l" t="t" r="r" b="b"/>
            <a:pathLst>
              <a:path w="161925" h="433069">
                <a:moveTo>
                  <a:pt x="143255" y="352043"/>
                </a:moveTo>
                <a:lnTo>
                  <a:pt x="4571" y="352043"/>
                </a:lnTo>
                <a:lnTo>
                  <a:pt x="0" y="355091"/>
                </a:lnTo>
                <a:lnTo>
                  <a:pt x="0" y="432815"/>
                </a:lnTo>
                <a:lnTo>
                  <a:pt x="19811" y="432815"/>
                </a:lnTo>
                <a:lnTo>
                  <a:pt x="19811" y="370331"/>
                </a:lnTo>
                <a:lnTo>
                  <a:pt x="9143" y="370331"/>
                </a:lnTo>
                <a:lnTo>
                  <a:pt x="19811" y="361187"/>
                </a:lnTo>
                <a:lnTo>
                  <a:pt x="143255" y="361187"/>
                </a:lnTo>
                <a:lnTo>
                  <a:pt x="143255" y="352043"/>
                </a:lnTo>
                <a:close/>
              </a:path>
              <a:path w="161925" h="433069">
                <a:moveTo>
                  <a:pt x="19811" y="361187"/>
                </a:moveTo>
                <a:lnTo>
                  <a:pt x="9143" y="370331"/>
                </a:lnTo>
                <a:lnTo>
                  <a:pt x="19811" y="370331"/>
                </a:lnTo>
                <a:lnTo>
                  <a:pt x="19811" y="361187"/>
                </a:lnTo>
                <a:close/>
              </a:path>
              <a:path w="161925" h="433069">
                <a:moveTo>
                  <a:pt x="161543" y="352043"/>
                </a:moveTo>
                <a:lnTo>
                  <a:pt x="152399" y="352043"/>
                </a:lnTo>
                <a:lnTo>
                  <a:pt x="143255" y="361187"/>
                </a:lnTo>
                <a:lnTo>
                  <a:pt x="19811" y="361187"/>
                </a:lnTo>
                <a:lnTo>
                  <a:pt x="19811" y="370331"/>
                </a:lnTo>
                <a:lnTo>
                  <a:pt x="158495" y="370331"/>
                </a:lnTo>
                <a:lnTo>
                  <a:pt x="161543" y="365759"/>
                </a:lnTo>
                <a:lnTo>
                  <a:pt x="161543" y="352043"/>
                </a:lnTo>
                <a:close/>
              </a:path>
              <a:path w="161925" h="433069">
                <a:moveTo>
                  <a:pt x="143255" y="71627"/>
                </a:moveTo>
                <a:lnTo>
                  <a:pt x="143255" y="361187"/>
                </a:lnTo>
                <a:lnTo>
                  <a:pt x="152399" y="352043"/>
                </a:lnTo>
                <a:lnTo>
                  <a:pt x="161543" y="352043"/>
                </a:lnTo>
                <a:lnTo>
                  <a:pt x="161543" y="80771"/>
                </a:lnTo>
                <a:lnTo>
                  <a:pt x="152399" y="80771"/>
                </a:lnTo>
                <a:lnTo>
                  <a:pt x="143255" y="71627"/>
                </a:lnTo>
                <a:close/>
              </a:path>
              <a:path w="161925" h="433069">
                <a:moveTo>
                  <a:pt x="19811" y="0"/>
                </a:moveTo>
                <a:lnTo>
                  <a:pt x="0" y="0"/>
                </a:lnTo>
                <a:lnTo>
                  <a:pt x="0" y="77723"/>
                </a:lnTo>
                <a:lnTo>
                  <a:pt x="4571" y="80771"/>
                </a:lnTo>
                <a:lnTo>
                  <a:pt x="143255" y="80771"/>
                </a:lnTo>
                <a:lnTo>
                  <a:pt x="143255" y="71627"/>
                </a:lnTo>
                <a:lnTo>
                  <a:pt x="19811" y="71627"/>
                </a:lnTo>
                <a:lnTo>
                  <a:pt x="9143" y="62483"/>
                </a:lnTo>
                <a:lnTo>
                  <a:pt x="19811" y="62483"/>
                </a:lnTo>
                <a:lnTo>
                  <a:pt x="19811" y="0"/>
                </a:lnTo>
                <a:close/>
              </a:path>
              <a:path w="161925" h="433069">
                <a:moveTo>
                  <a:pt x="158495" y="62483"/>
                </a:moveTo>
                <a:lnTo>
                  <a:pt x="19811" y="62483"/>
                </a:lnTo>
                <a:lnTo>
                  <a:pt x="19811" y="71627"/>
                </a:lnTo>
                <a:lnTo>
                  <a:pt x="143255" y="71627"/>
                </a:lnTo>
                <a:lnTo>
                  <a:pt x="152399" y="80771"/>
                </a:lnTo>
                <a:lnTo>
                  <a:pt x="161543" y="80771"/>
                </a:lnTo>
                <a:lnTo>
                  <a:pt x="161543" y="67055"/>
                </a:lnTo>
                <a:lnTo>
                  <a:pt x="158495" y="62483"/>
                </a:lnTo>
                <a:close/>
              </a:path>
              <a:path w="161925" h="433069">
                <a:moveTo>
                  <a:pt x="19811" y="62483"/>
                </a:moveTo>
                <a:lnTo>
                  <a:pt x="9143" y="62483"/>
                </a:lnTo>
                <a:lnTo>
                  <a:pt x="19811" y="71627"/>
                </a:lnTo>
                <a:lnTo>
                  <a:pt x="19811" y="624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70157" y="2834629"/>
            <a:ext cx="144780" cy="20320"/>
          </a:xfrm>
          <a:custGeom>
            <a:avLst/>
            <a:gdLst/>
            <a:ahLst/>
            <a:cxnLst/>
            <a:rect l="l" t="t" r="r" b="b"/>
            <a:pathLst>
              <a:path w="144780" h="20319">
                <a:moveTo>
                  <a:pt x="144776" y="0"/>
                </a:moveTo>
                <a:lnTo>
                  <a:pt x="0" y="1523"/>
                </a:lnTo>
                <a:lnTo>
                  <a:pt x="0" y="19811"/>
                </a:lnTo>
                <a:lnTo>
                  <a:pt x="144776" y="18287"/>
                </a:lnTo>
                <a:lnTo>
                  <a:pt x="1447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89482" y="2268464"/>
            <a:ext cx="289560" cy="0"/>
          </a:xfrm>
          <a:custGeom>
            <a:avLst/>
            <a:gdLst/>
            <a:ahLst/>
            <a:cxnLst/>
            <a:rect l="l" t="t" r="r" b="b"/>
            <a:pathLst>
              <a:path w="289560">
                <a:moveTo>
                  <a:pt x="0" y="0"/>
                </a:moveTo>
                <a:lnTo>
                  <a:pt x="289559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17853" y="2333233"/>
            <a:ext cx="431800" cy="161925"/>
          </a:xfrm>
          <a:custGeom>
            <a:avLst/>
            <a:gdLst/>
            <a:ahLst/>
            <a:cxnLst/>
            <a:rect l="l" t="t" r="r" b="b"/>
            <a:pathLst>
              <a:path w="431800" h="161925">
                <a:moveTo>
                  <a:pt x="62483" y="141731"/>
                </a:moveTo>
                <a:lnTo>
                  <a:pt x="0" y="141731"/>
                </a:lnTo>
                <a:lnTo>
                  <a:pt x="0" y="161543"/>
                </a:lnTo>
                <a:lnTo>
                  <a:pt x="76199" y="161543"/>
                </a:lnTo>
                <a:lnTo>
                  <a:pt x="80771" y="156971"/>
                </a:lnTo>
                <a:lnTo>
                  <a:pt x="80771" y="152399"/>
                </a:lnTo>
                <a:lnTo>
                  <a:pt x="62483" y="152399"/>
                </a:lnTo>
                <a:lnTo>
                  <a:pt x="62483" y="141731"/>
                </a:lnTo>
                <a:close/>
              </a:path>
              <a:path w="431800" h="161925">
                <a:moveTo>
                  <a:pt x="350519" y="9143"/>
                </a:moveTo>
                <a:lnTo>
                  <a:pt x="350519" y="156971"/>
                </a:lnTo>
                <a:lnTo>
                  <a:pt x="355091" y="161543"/>
                </a:lnTo>
                <a:lnTo>
                  <a:pt x="431291" y="161543"/>
                </a:lnTo>
                <a:lnTo>
                  <a:pt x="431291" y="152399"/>
                </a:lnTo>
                <a:lnTo>
                  <a:pt x="370331" y="152399"/>
                </a:lnTo>
                <a:lnTo>
                  <a:pt x="361187" y="141731"/>
                </a:lnTo>
                <a:lnTo>
                  <a:pt x="370331" y="141731"/>
                </a:lnTo>
                <a:lnTo>
                  <a:pt x="370331" y="18287"/>
                </a:lnTo>
                <a:lnTo>
                  <a:pt x="361187" y="18287"/>
                </a:lnTo>
                <a:lnTo>
                  <a:pt x="350519" y="9143"/>
                </a:lnTo>
                <a:close/>
              </a:path>
              <a:path w="431800" h="161925">
                <a:moveTo>
                  <a:pt x="365759" y="0"/>
                </a:moveTo>
                <a:lnTo>
                  <a:pt x="67055" y="0"/>
                </a:lnTo>
                <a:lnTo>
                  <a:pt x="62483" y="3047"/>
                </a:lnTo>
                <a:lnTo>
                  <a:pt x="62483" y="152399"/>
                </a:lnTo>
                <a:lnTo>
                  <a:pt x="71627" y="141731"/>
                </a:lnTo>
                <a:lnTo>
                  <a:pt x="80771" y="141731"/>
                </a:lnTo>
                <a:lnTo>
                  <a:pt x="80771" y="18287"/>
                </a:lnTo>
                <a:lnTo>
                  <a:pt x="71627" y="18287"/>
                </a:lnTo>
                <a:lnTo>
                  <a:pt x="80771" y="9143"/>
                </a:lnTo>
                <a:lnTo>
                  <a:pt x="370331" y="9143"/>
                </a:lnTo>
                <a:lnTo>
                  <a:pt x="370331" y="3047"/>
                </a:lnTo>
                <a:lnTo>
                  <a:pt x="365759" y="0"/>
                </a:lnTo>
                <a:close/>
              </a:path>
              <a:path w="431800" h="161925">
                <a:moveTo>
                  <a:pt x="80771" y="141731"/>
                </a:moveTo>
                <a:lnTo>
                  <a:pt x="71627" y="141731"/>
                </a:lnTo>
                <a:lnTo>
                  <a:pt x="62483" y="152399"/>
                </a:lnTo>
                <a:lnTo>
                  <a:pt x="80771" y="152399"/>
                </a:lnTo>
                <a:lnTo>
                  <a:pt x="80771" y="141731"/>
                </a:lnTo>
                <a:close/>
              </a:path>
              <a:path w="431800" h="161925">
                <a:moveTo>
                  <a:pt x="370331" y="141731"/>
                </a:moveTo>
                <a:lnTo>
                  <a:pt x="361187" y="141731"/>
                </a:lnTo>
                <a:lnTo>
                  <a:pt x="370331" y="152399"/>
                </a:lnTo>
                <a:lnTo>
                  <a:pt x="370331" y="141731"/>
                </a:lnTo>
                <a:close/>
              </a:path>
              <a:path w="431800" h="161925">
                <a:moveTo>
                  <a:pt x="431291" y="141731"/>
                </a:moveTo>
                <a:lnTo>
                  <a:pt x="370331" y="141731"/>
                </a:lnTo>
                <a:lnTo>
                  <a:pt x="370331" y="152399"/>
                </a:lnTo>
                <a:lnTo>
                  <a:pt x="431291" y="152399"/>
                </a:lnTo>
                <a:lnTo>
                  <a:pt x="431291" y="141731"/>
                </a:lnTo>
                <a:close/>
              </a:path>
              <a:path w="431800" h="161925">
                <a:moveTo>
                  <a:pt x="80771" y="9143"/>
                </a:moveTo>
                <a:lnTo>
                  <a:pt x="71627" y="18287"/>
                </a:lnTo>
                <a:lnTo>
                  <a:pt x="80771" y="18287"/>
                </a:lnTo>
                <a:lnTo>
                  <a:pt x="80771" y="9143"/>
                </a:lnTo>
                <a:close/>
              </a:path>
              <a:path w="431800" h="161925">
                <a:moveTo>
                  <a:pt x="350519" y="9143"/>
                </a:moveTo>
                <a:lnTo>
                  <a:pt x="80771" y="9143"/>
                </a:lnTo>
                <a:lnTo>
                  <a:pt x="80771" y="18287"/>
                </a:lnTo>
                <a:lnTo>
                  <a:pt x="350519" y="18287"/>
                </a:lnTo>
                <a:lnTo>
                  <a:pt x="350519" y="9143"/>
                </a:lnTo>
                <a:close/>
              </a:path>
              <a:path w="431800" h="161925">
                <a:moveTo>
                  <a:pt x="370331" y="9143"/>
                </a:moveTo>
                <a:lnTo>
                  <a:pt x="350519" y="9143"/>
                </a:lnTo>
                <a:lnTo>
                  <a:pt x="361187" y="18287"/>
                </a:lnTo>
                <a:lnTo>
                  <a:pt x="370331" y="18287"/>
                </a:lnTo>
                <a:lnTo>
                  <a:pt x="370331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22069" y="2124445"/>
            <a:ext cx="21590" cy="144780"/>
          </a:xfrm>
          <a:custGeom>
            <a:avLst/>
            <a:gdLst/>
            <a:ahLst/>
            <a:cxnLst/>
            <a:rect l="l" t="t" r="r" b="b"/>
            <a:pathLst>
              <a:path w="21589" h="144780">
                <a:moveTo>
                  <a:pt x="19811" y="0"/>
                </a:moveTo>
                <a:lnTo>
                  <a:pt x="0" y="0"/>
                </a:lnTo>
                <a:lnTo>
                  <a:pt x="3047" y="144779"/>
                </a:lnTo>
                <a:lnTo>
                  <a:pt x="21335" y="144779"/>
                </a:lnTo>
                <a:lnTo>
                  <a:pt x="198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54511" y="2340854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35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91164" y="2484110"/>
            <a:ext cx="1728470" cy="0"/>
          </a:xfrm>
          <a:custGeom>
            <a:avLst/>
            <a:gdLst/>
            <a:ahLst/>
            <a:cxnLst/>
            <a:rect l="l" t="t" r="r" b="b"/>
            <a:pathLst>
              <a:path w="1728470">
                <a:moveTo>
                  <a:pt x="0" y="0"/>
                </a:moveTo>
                <a:lnTo>
                  <a:pt x="1728212" y="0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49145" y="2484110"/>
            <a:ext cx="218440" cy="0"/>
          </a:xfrm>
          <a:custGeom>
            <a:avLst/>
            <a:gdLst/>
            <a:ahLst/>
            <a:cxnLst/>
            <a:rect l="l" t="t" r="r" b="b"/>
            <a:pathLst>
              <a:path w="218439">
                <a:moveTo>
                  <a:pt x="0" y="0"/>
                </a:moveTo>
                <a:lnTo>
                  <a:pt x="217931" y="0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83645" y="1690867"/>
            <a:ext cx="142240" cy="0"/>
          </a:xfrm>
          <a:custGeom>
            <a:avLst/>
            <a:gdLst/>
            <a:ahLst/>
            <a:cxnLst/>
            <a:rect l="l" t="t" r="r" b="b"/>
            <a:pathLst>
              <a:path w="142239">
                <a:moveTo>
                  <a:pt x="0" y="0"/>
                </a:moveTo>
                <a:lnTo>
                  <a:pt x="141731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54511" y="1693154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35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71453" y="3491474"/>
            <a:ext cx="165100" cy="154305"/>
          </a:xfrm>
          <a:custGeom>
            <a:avLst/>
            <a:gdLst/>
            <a:ahLst/>
            <a:cxnLst/>
            <a:rect l="l" t="t" r="r" b="b"/>
            <a:pathLst>
              <a:path w="165100" h="154304">
                <a:moveTo>
                  <a:pt x="73151" y="62483"/>
                </a:moveTo>
                <a:lnTo>
                  <a:pt x="6095" y="62483"/>
                </a:lnTo>
                <a:lnTo>
                  <a:pt x="3047" y="64007"/>
                </a:lnTo>
                <a:lnTo>
                  <a:pt x="1523" y="67055"/>
                </a:lnTo>
                <a:lnTo>
                  <a:pt x="0" y="71627"/>
                </a:lnTo>
                <a:lnTo>
                  <a:pt x="0" y="74675"/>
                </a:lnTo>
                <a:lnTo>
                  <a:pt x="77723" y="152399"/>
                </a:lnTo>
                <a:lnTo>
                  <a:pt x="80771" y="153923"/>
                </a:lnTo>
                <a:lnTo>
                  <a:pt x="85343" y="153923"/>
                </a:lnTo>
                <a:lnTo>
                  <a:pt x="88391" y="152399"/>
                </a:lnTo>
                <a:lnTo>
                  <a:pt x="89915" y="150875"/>
                </a:lnTo>
                <a:lnTo>
                  <a:pt x="103346" y="137159"/>
                </a:lnTo>
                <a:lnTo>
                  <a:pt x="76199" y="137159"/>
                </a:lnTo>
                <a:lnTo>
                  <a:pt x="82985" y="130229"/>
                </a:lnTo>
                <a:lnTo>
                  <a:pt x="33527" y="80771"/>
                </a:lnTo>
                <a:lnTo>
                  <a:pt x="10667" y="80771"/>
                </a:lnTo>
                <a:lnTo>
                  <a:pt x="16763" y="64007"/>
                </a:lnTo>
                <a:lnTo>
                  <a:pt x="73151" y="64007"/>
                </a:lnTo>
                <a:lnTo>
                  <a:pt x="73151" y="62483"/>
                </a:lnTo>
                <a:close/>
              </a:path>
              <a:path w="165100" h="154304">
                <a:moveTo>
                  <a:pt x="82985" y="130229"/>
                </a:moveTo>
                <a:lnTo>
                  <a:pt x="76199" y="137159"/>
                </a:lnTo>
                <a:lnTo>
                  <a:pt x="89915" y="137159"/>
                </a:lnTo>
                <a:lnTo>
                  <a:pt x="82985" y="130229"/>
                </a:lnTo>
                <a:close/>
              </a:path>
              <a:path w="165100" h="154304">
                <a:moveTo>
                  <a:pt x="147827" y="64007"/>
                </a:moveTo>
                <a:lnTo>
                  <a:pt x="82985" y="130229"/>
                </a:lnTo>
                <a:lnTo>
                  <a:pt x="89915" y="137159"/>
                </a:lnTo>
                <a:lnTo>
                  <a:pt x="103346" y="137159"/>
                </a:lnTo>
                <a:lnTo>
                  <a:pt x="158559" y="80771"/>
                </a:lnTo>
                <a:lnTo>
                  <a:pt x="153923" y="80771"/>
                </a:lnTo>
                <a:lnTo>
                  <a:pt x="147827" y="64007"/>
                </a:lnTo>
                <a:close/>
              </a:path>
              <a:path w="165100" h="154304">
                <a:moveTo>
                  <a:pt x="16763" y="64007"/>
                </a:moveTo>
                <a:lnTo>
                  <a:pt x="10667" y="80771"/>
                </a:lnTo>
                <a:lnTo>
                  <a:pt x="33527" y="80771"/>
                </a:lnTo>
                <a:lnTo>
                  <a:pt x="16763" y="64007"/>
                </a:lnTo>
                <a:close/>
              </a:path>
              <a:path w="165100" h="154304">
                <a:moveTo>
                  <a:pt x="73151" y="64007"/>
                </a:moveTo>
                <a:lnTo>
                  <a:pt x="16763" y="64007"/>
                </a:lnTo>
                <a:lnTo>
                  <a:pt x="33527" y="80771"/>
                </a:lnTo>
                <a:lnTo>
                  <a:pt x="82295" y="80771"/>
                </a:lnTo>
                <a:lnTo>
                  <a:pt x="82295" y="71627"/>
                </a:lnTo>
                <a:lnTo>
                  <a:pt x="73151" y="71627"/>
                </a:lnTo>
                <a:lnTo>
                  <a:pt x="73151" y="64007"/>
                </a:lnTo>
                <a:close/>
              </a:path>
              <a:path w="165100" h="154304">
                <a:moveTo>
                  <a:pt x="92963" y="62483"/>
                </a:moveTo>
                <a:lnTo>
                  <a:pt x="82295" y="62483"/>
                </a:lnTo>
                <a:lnTo>
                  <a:pt x="82295" y="80771"/>
                </a:lnTo>
                <a:lnTo>
                  <a:pt x="88391" y="80771"/>
                </a:lnTo>
                <a:lnTo>
                  <a:pt x="92963" y="76199"/>
                </a:lnTo>
                <a:lnTo>
                  <a:pt x="92963" y="62483"/>
                </a:lnTo>
                <a:close/>
              </a:path>
              <a:path w="165100" h="154304">
                <a:moveTo>
                  <a:pt x="158495" y="62483"/>
                </a:moveTo>
                <a:lnTo>
                  <a:pt x="92963" y="62483"/>
                </a:lnTo>
                <a:lnTo>
                  <a:pt x="92963" y="76199"/>
                </a:lnTo>
                <a:lnTo>
                  <a:pt x="88391" y="80771"/>
                </a:lnTo>
                <a:lnTo>
                  <a:pt x="131413" y="80771"/>
                </a:lnTo>
                <a:lnTo>
                  <a:pt x="147827" y="64007"/>
                </a:lnTo>
                <a:lnTo>
                  <a:pt x="161543" y="64007"/>
                </a:lnTo>
                <a:lnTo>
                  <a:pt x="158495" y="62483"/>
                </a:lnTo>
                <a:close/>
              </a:path>
              <a:path w="165100" h="154304">
                <a:moveTo>
                  <a:pt x="161543" y="64007"/>
                </a:moveTo>
                <a:lnTo>
                  <a:pt x="147827" y="64007"/>
                </a:lnTo>
                <a:lnTo>
                  <a:pt x="153923" y="80771"/>
                </a:lnTo>
                <a:lnTo>
                  <a:pt x="158559" y="80771"/>
                </a:lnTo>
                <a:lnTo>
                  <a:pt x="161543" y="77723"/>
                </a:lnTo>
                <a:lnTo>
                  <a:pt x="164591" y="74675"/>
                </a:lnTo>
                <a:lnTo>
                  <a:pt x="164591" y="71627"/>
                </a:lnTo>
                <a:lnTo>
                  <a:pt x="163067" y="67055"/>
                </a:lnTo>
                <a:lnTo>
                  <a:pt x="161543" y="64007"/>
                </a:lnTo>
                <a:close/>
              </a:path>
              <a:path w="165100" h="154304">
                <a:moveTo>
                  <a:pt x="92963" y="0"/>
                </a:moveTo>
                <a:lnTo>
                  <a:pt x="73151" y="0"/>
                </a:lnTo>
                <a:lnTo>
                  <a:pt x="73151" y="71627"/>
                </a:lnTo>
                <a:lnTo>
                  <a:pt x="82295" y="62483"/>
                </a:lnTo>
                <a:lnTo>
                  <a:pt x="92963" y="62483"/>
                </a:lnTo>
                <a:lnTo>
                  <a:pt x="92963" y="0"/>
                </a:lnTo>
                <a:close/>
              </a:path>
              <a:path w="165100" h="154304">
                <a:moveTo>
                  <a:pt x="82295" y="62483"/>
                </a:moveTo>
                <a:lnTo>
                  <a:pt x="73151" y="71627"/>
                </a:lnTo>
                <a:lnTo>
                  <a:pt x="82295" y="71627"/>
                </a:lnTo>
                <a:lnTo>
                  <a:pt x="82295" y="624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83645" y="2414005"/>
            <a:ext cx="143510" cy="142240"/>
          </a:xfrm>
          <a:custGeom>
            <a:avLst/>
            <a:gdLst/>
            <a:ahLst/>
            <a:cxnLst/>
            <a:rect l="l" t="t" r="r" b="b"/>
            <a:pathLst>
              <a:path w="143510" h="142239">
                <a:moveTo>
                  <a:pt x="71627" y="0"/>
                </a:moveTo>
                <a:lnTo>
                  <a:pt x="31722" y="12100"/>
                </a:lnTo>
                <a:lnTo>
                  <a:pt x="5652" y="43642"/>
                </a:lnTo>
                <a:lnTo>
                  <a:pt x="0" y="71627"/>
                </a:lnTo>
                <a:lnTo>
                  <a:pt x="1190" y="84272"/>
                </a:lnTo>
                <a:lnTo>
                  <a:pt x="20424" y="120439"/>
                </a:lnTo>
                <a:lnTo>
                  <a:pt x="56981" y="140243"/>
                </a:lnTo>
                <a:lnTo>
                  <a:pt x="71627" y="141731"/>
                </a:lnTo>
                <a:lnTo>
                  <a:pt x="84733" y="140543"/>
                </a:lnTo>
                <a:lnTo>
                  <a:pt x="121765" y="121489"/>
                </a:lnTo>
                <a:lnTo>
                  <a:pt x="141763" y="85765"/>
                </a:lnTo>
                <a:lnTo>
                  <a:pt x="143255" y="71627"/>
                </a:lnTo>
                <a:lnTo>
                  <a:pt x="141862" y="57466"/>
                </a:lnTo>
                <a:lnTo>
                  <a:pt x="122416" y="21071"/>
                </a:lnTo>
                <a:lnTo>
                  <a:pt x="86124" y="1461"/>
                </a:lnTo>
                <a:lnTo>
                  <a:pt x="71627" y="0"/>
                </a:lnTo>
                <a:close/>
              </a:path>
            </a:pathLst>
          </a:custGeom>
          <a:solidFill>
            <a:srgbClr val="231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474610" y="2338024"/>
            <a:ext cx="396875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-7" baseline="13888" dirty="0">
                <a:latin typeface="Arial"/>
                <a:cs typeface="Arial"/>
              </a:rPr>
              <a:t>C</a:t>
            </a:r>
            <a:r>
              <a:rPr sz="1200" spc="-5" dirty="0">
                <a:latin typeface="Arial"/>
                <a:cs typeface="Arial"/>
              </a:rPr>
              <a:t>i+</a:t>
            </a:r>
            <a:r>
              <a:rPr sz="1200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41841" y="2347168"/>
            <a:ext cx="224154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C</a:t>
            </a:r>
            <a:r>
              <a:rPr sz="1800" baseline="-20833" dirty="0">
                <a:latin typeface="Arial"/>
                <a:cs typeface="Arial"/>
              </a:rPr>
              <a:t>i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211972" y="1987503"/>
            <a:ext cx="238125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G</a:t>
            </a:r>
            <a:r>
              <a:rPr sz="1800" baseline="-20833" dirty="0">
                <a:latin typeface="Arial"/>
                <a:cs typeface="Arial"/>
              </a:rPr>
              <a:t>i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972442" y="1978142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59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64061" y="2042149"/>
            <a:ext cx="88900" cy="161925"/>
          </a:xfrm>
          <a:custGeom>
            <a:avLst/>
            <a:gdLst/>
            <a:ahLst/>
            <a:cxnLst/>
            <a:rect l="l" t="t" r="r" b="b"/>
            <a:pathLst>
              <a:path w="88900" h="161925">
                <a:moveTo>
                  <a:pt x="50291" y="0"/>
                </a:moveTo>
                <a:lnTo>
                  <a:pt x="38099" y="0"/>
                </a:lnTo>
                <a:lnTo>
                  <a:pt x="35051" y="1523"/>
                </a:lnTo>
                <a:lnTo>
                  <a:pt x="33527" y="1523"/>
                </a:lnTo>
                <a:lnTo>
                  <a:pt x="32003" y="3047"/>
                </a:lnTo>
                <a:lnTo>
                  <a:pt x="28955" y="4571"/>
                </a:lnTo>
                <a:lnTo>
                  <a:pt x="24383" y="7619"/>
                </a:lnTo>
                <a:lnTo>
                  <a:pt x="16763" y="15239"/>
                </a:lnTo>
                <a:lnTo>
                  <a:pt x="16763" y="16763"/>
                </a:lnTo>
                <a:lnTo>
                  <a:pt x="12191" y="25907"/>
                </a:lnTo>
                <a:lnTo>
                  <a:pt x="10667" y="25907"/>
                </a:lnTo>
                <a:lnTo>
                  <a:pt x="10667" y="27431"/>
                </a:lnTo>
                <a:lnTo>
                  <a:pt x="6095" y="38099"/>
                </a:lnTo>
                <a:lnTo>
                  <a:pt x="0" y="65531"/>
                </a:lnTo>
                <a:lnTo>
                  <a:pt x="0" y="96011"/>
                </a:lnTo>
                <a:lnTo>
                  <a:pt x="3047" y="111251"/>
                </a:lnTo>
                <a:lnTo>
                  <a:pt x="6095" y="124967"/>
                </a:lnTo>
                <a:lnTo>
                  <a:pt x="10667" y="134111"/>
                </a:lnTo>
                <a:lnTo>
                  <a:pt x="10667" y="135635"/>
                </a:lnTo>
                <a:lnTo>
                  <a:pt x="12191" y="135635"/>
                </a:lnTo>
                <a:lnTo>
                  <a:pt x="16763" y="144779"/>
                </a:lnTo>
                <a:lnTo>
                  <a:pt x="16763" y="146303"/>
                </a:lnTo>
                <a:lnTo>
                  <a:pt x="24383" y="153923"/>
                </a:lnTo>
                <a:lnTo>
                  <a:pt x="28955" y="156971"/>
                </a:lnTo>
                <a:lnTo>
                  <a:pt x="32003" y="158495"/>
                </a:lnTo>
                <a:lnTo>
                  <a:pt x="33527" y="160019"/>
                </a:lnTo>
                <a:lnTo>
                  <a:pt x="35051" y="160019"/>
                </a:lnTo>
                <a:lnTo>
                  <a:pt x="38099" y="161543"/>
                </a:lnTo>
                <a:lnTo>
                  <a:pt x="50291" y="161543"/>
                </a:lnTo>
                <a:lnTo>
                  <a:pt x="54863" y="160019"/>
                </a:lnTo>
                <a:lnTo>
                  <a:pt x="56387" y="158495"/>
                </a:lnTo>
                <a:lnTo>
                  <a:pt x="60959" y="156971"/>
                </a:lnTo>
                <a:lnTo>
                  <a:pt x="71627" y="146303"/>
                </a:lnTo>
                <a:lnTo>
                  <a:pt x="71627" y="144779"/>
                </a:lnTo>
                <a:lnTo>
                  <a:pt x="72643" y="143255"/>
                </a:lnTo>
                <a:lnTo>
                  <a:pt x="42671" y="143255"/>
                </a:lnTo>
                <a:lnTo>
                  <a:pt x="43433" y="143001"/>
                </a:lnTo>
                <a:lnTo>
                  <a:pt x="39623" y="141731"/>
                </a:lnTo>
                <a:lnTo>
                  <a:pt x="32003" y="134111"/>
                </a:lnTo>
                <a:lnTo>
                  <a:pt x="32511" y="134111"/>
                </a:lnTo>
                <a:lnTo>
                  <a:pt x="27431" y="126491"/>
                </a:lnTo>
                <a:lnTo>
                  <a:pt x="28302" y="126491"/>
                </a:lnTo>
                <a:lnTo>
                  <a:pt x="24383" y="117347"/>
                </a:lnTo>
                <a:lnTo>
                  <a:pt x="21335" y="106679"/>
                </a:lnTo>
                <a:lnTo>
                  <a:pt x="19811" y="94487"/>
                </a:lnTo>
                <a:lnTo>
                  <a:pt x="18287" y="80771"/>
                </a:lnTo>
                <a:lnTo>
                  <a:pt x="19811" y="67055"/>
                </a:lnTo>
                <a:lnTo>
                  <a:pt x="21335" y="54863"/>
                </a:lnTo>
                <a:lnTo>
                  <a:pt x="24383" y="42671"/>
                </a:lnTo>
                <a:lnTo>
                  <a:pt x="28193" y="35051"/>
                </a:lnTo>
                <a:lnTo>
                  <a:pt x="27431" y="35051"/>
                </a:lnTo>
                <a:lnTo>
                  <a:pt x="32511" y="27431"/>
                </a:lnTo>
                <a:lnTo>
                  <a:pt x="32003" y="27431"/>
                </a:lnTo>
                <a:lnTo>
                  <a:pt x="39623" y="19811"/>
                </a:lnTo>
                <a:lnTo>
                  <a:pt x="43433" y="18541"/>
                </a:lnTo>
                <a:lnTo>
                  <a:pt x="42671" y="18287"/>
                </a:lnTo>
                <a:lnTo>
                  <a:pt x="72643" y="18287"/>
                </a:lnTo>
                <a:lnTo>
                  <a:pt x="71627" y="16763"/>
                </a:lnTo>
                <a:lnTo>
                  <a:pt x="71627" y="15239"/>
                </a:lnTo>
                <a:lnTo>
                  <a:pt x="64007" y="7619"/>
                </a:lnTo>
                <a:lnTo>
                  <a:pt x="59435" y="4571"/>
                </a:lnTo>
                <a:lnTo>
                  <a:pt x="56387" y="3047"/>
                </a:lnTo>
                <a:lnTo>
                  <a:pt x="54863" y="1523"/>
                </a:lnTo>
                <a:lnTo>
                  <a:pt x="50291" y="0"/>
                </a:lnTo>
                <a:close/>
              </a:path>
              <a:path w="88900" h="161925">
                <a:moveTo>
                  <a:pt x="43433" y="143001"/>
                </a:moveTo>
                <a:lnTo>
                  <a:pt x="42671" y="143255"/>
                </a:lnTo>
                <a:lnTo>
                  <a:pt x="44195" y="143255"/>
                </a:lnTo>
                <a:lnTo>
                  <a:pt x="43433" y="143001"/>
                </a:lnTo>
                <a:close/>
              </a:path>
              <a:path w="88900" h="161925">
                <a:moveTo>
                  <a:pt x="43586" y="142951"/>
                </a:moveTo>
                <a:lnTo>
                  <a:pt x="43433" y="143001"/>
                </a:lnTo>
                <a:lnTo>
                  <a:pt x="44195" y="143255"/>
                </a:lnTo>
                <a:lnTo>
                  <a:pt x="43586" y="142951"/>
                </a:lnTo>
                <a:close/>
              </a:path>
              <a:path w="88900" h="161925">
                <a:moveTo>
                  <a:pt x="44195" y="142747"/>
                </a:moveTo>
                <a:lnTo>
                  <a:pt x="43586" y="142951"/>
                </a:lnTo>
                <a:lnTo>
                  <a:pt x="44195" y="143255"/>
                </a:lnTo>
                <a:lnTo>
                  <a:pt x="45719" y="143255"/>
                </a:lnTo>
                <a:lnTo>
                  <a:pt x="44195" y="142747"/>
                </a:lnTo>
                <a:close/>
              </a:path>
              <a:path w="88900" h="161925">
                <a:moveTo>
                  <a:pt x="47243" y="141731"/>
                </a:moveTo>
                <a:lnTo>
                  <a:pt x="44195" y="142747"/>
                </a:lnTo>
                <a:lnTo>
                  <a:pt x="45719" y="143255"/>
                </a:lnTo>
                <a:lnTo>
                  <a:pt x="47243" y="141731"/>
                </a:lnTo>
                <a:close/>
              </a:path>
              <a:path w="88900" h="161925">
                <a:moveTo>
                  <a:pt x="51815" y="138683"/>
                </a:moveTo>
                <a:lnTo>
                  <a:pt x="48767" y="141731"/>
                </a:lnTo>
                <a:lnTo>
                  <a:pt x="45719" y="143255"/>
                </a:lnTo>
                <a:lnTo>
                  <a:pt x="72643" y="143255"/>
                </a:lnTo>
                <a:lnTo>
                  <a:pt x="74675" y="140207"/>
                </a:lnTo>
                <a:lnTo>
                  <a:pt x="51815" y="140207"/>
                </a:lnTo>
                <a:lnTo>
                  <a:pt x="51815" y="138683"/>
                </a:lnTo>
                <a:close/>
              </a:path>
              <a:path w="88900" h="161925">
                <a:moveTo>
                  <a:pt x="41147" y="141731"/>
                </a:moveTo>
                <a:lnTo>
                  <a:pt x="43586" y="142951"/>
                </a:lnTo>
                <a:lnTo>
                  <a:pt x="44195" y="142747"/>
                </a:lnTo>
                <a:lnTo>
                  <a:pt x="41147" y="141731"/>
                </a:lnTo>
                <a:close/>
              </a:path>
              <a:path w="88900" h="161925">
                <a:moveTo>
                  <a:pt x="38099" y="140207"/>
                </a:moveTo>
                <a:lnTo>
                  <a:pt x="39623" y="141731"/>
                </a:lnTo>
                <a:lnTo>
                  <a:pt x="41147" y="141731"/>
                </a:lnTo>
                <a:lnTo>
                  <a:pt x="38099" y="140207"/>
                </a:lnTo>
                <a:close/>
              </a:path>
              <a:path w="88900" h="161925">
                <a:moveTo>
                  <a:pt x="56387" y="134111"/>
                </a:moveTo>
                <a:lnTo>
                  <a:pt x="53339" y="137159"/>
                </a:lnTo>
                <a:lnTo>
                  <a:pt x="51815" y="140207"/>
                </a:lnTo>
                <a:lnTo>
                  <a:pt x="74675" y="140207"/>
                </a:lnTo>
                <a:lnTo>
                  <a:pt x="77723" y="135635"/>
                </a:lnTo>
                <a:lnTo>
                  <a:pt x="56387" y="135635"/>
                </a:lnTo>
                <a:lnTo>
                  <a:pt x="56387" y="134111"/>
                </a:lnTo>
                <a:close/>
              </a:path>
              <a:path w="88900" h="161925">
                <a:moveTo>
                  <a:pt x="32511" y="134111"/>
                </a:moveTo>
                <a:lnTo>
                  <a:pt x="32003" y="134111"/>
                </a:lnTo>
                <a:lnTo>
                  <a:pt x="33527" y="135635"/>
                </a:lnTo>
                <a:lnTo>
                  <a:pt x="32511" y="134111"/>
                </a:lnTo>
                <a:close/>
              </a:path>
              <a:path w="88900" h="161925">
                <a:moveTo>
                  <a:pt x="60959" y="126491"/>
                </a:moveTo>
                <a:lnTo>
                  <a:pt x="56387" y="135635"/>
                </a:lnTo>
                <a:lnTo>
                  <a:pt x="77723" y="135635"/>
                </a:lnTo>
                <a:lnTo>
                  <a:pt x="77723" y="134111"/>
                </a:lnTo>
                <a:lnTo>
                  <a:pt x="80336" y="128015"/>
                </a:lnTo>
                <a:lnTo>
                  <a:pt x="60959" y="128015"/>
                </a:lnTo>
                <a:lnTo>
                  <a:pt x="60959" y="126491"/>
                </a:lnTo>
                <a:close/>
              </a:path>
              <a:path w="88900" h="161925">
                <a:moveTo>
                  <a:pt x="28302" y="126491"/>
                </a:moveTo>
                <a:lnTo>
                  <a:pt x="27431" y="126491"/>
                </a:lnTo>
                <a:lnTo>
                  <a:pt x="28955" y="128015"/>
                </a:lnTo>
                <a:lnTo>
                  <a:pt x="28302" y="126491"/>
                </a:lnTo>
                <a:close/>
              </a:path>
              <a:path w="88900" h="161925">
                <a:moveTo>
                  <a:pt x="80336" y="33527"/>
                </a:moveTo>
                <a:lnTo>
                  <a:pt x="60959" y="33527"/>
                </a:lnTo>
                <a:lnTo>
                  <a:pt x="67055" y="54863"/>
                </a:lnTo>
                <a:lnTo>
                  <a:pt x="68579" y="68579"/>
                </a:lnTo>
                <a:lnTo>
                  <a:pt x="70103" y="80771"/>
                </a:lnTo>
                <a:lnTo>
                  <a:pt x="68579" y="94487"/>
                </a:lnTo>
                <a:lnTo>
                  <a:pt x="67055" y="106679"/>
                </a:lnTo>
                <a:lnTo>
                  <a:pt x="64007" y="118871"/>
                </a:lnTo>
                <a:lnTo>
                  <a:pt x="60959" y="128015"/>
                </a:lnTo>
                <a:lnTo>
                  <a:pt x="80336" y="128015"/>
                </a:lnTo>
                <a:lnTo>
                  <a:pt x="82295" y="123443"/>
                </a:lnTo>
                <a:lnTo>
                  <a:pt x="88388" y="96011"/>
                </a:lnTo>
                <a:lnTo>
                  <a:pt x="88388" y="65531"/>
                </a:lnTo>
                <a:lnTo>
                  <a:pt x="85340" y="50291"/>
                </a:lnTo>
                <a:lnTo>
                  <a:pt x="82295" y="38099"/>
                </a:lnTo>
                <a:lnTo>
                  <a:pt x="80336" y="33527"/>
                </a:lnTo>
                <a:close/>
              </a:path>
              <a:path w="88900" h="161925">
                <a:moveTo>
                  <a:pt x="28955" y="33527"/>
                </a:moveTo>
                <a:lnTo>
                  <a:pt x="27431" y="35051"/>
                </a:lnTo>
                <a:lnTo>
                  <a:pt x="28193" y="35051"/>
                </a:lnTo>
                <a:lnTo>
                  <a:pt x="28955" y="33527"/>
                </a:lnTo>
                <a:close/>
              </a:path>
              <a:path w="88900" h="161925">
                <a:moveTo>
                  <a:pt x="77723" y="25907"/>
                </a:moveTo>
                <a:lnTo>
                  <a:pt x="56387" y="25907"/>
                </a:lnTo>
                <a:lnTo>
                  <a:pt x="60959" y="35051"/>
                </a:lnTo>
                <a:lnTo>
                  <a:pt x="60959" y="33527"/>
                </a:lnTo>
                <a:lnTo>
                  <a:pt x="80336" y="33527"/>
                </a:lnTo>
                <a:lnTo>
                  <a:pt x="77723" y="27431"/>
                </a:lnTo>
                <a:lnTo>
                  <a:pt x="77723" y="25907"/>
                </a:lnTo>
                <a:close/>
              </a:path>
              <a:path w="88900" h="161925">
                <a:moveTo>
                  <a:pt x="33527" y="25907"/>
                </a:moveTo>
                <a:lnTo>
                  <a:pt x="32003" y="27431"/>
                </a:lnTo>
                <a:lnTo>
                  <a:pt x="32511" y="27431"/>
                </a:lnTo>
                <a:lnTo>
                  <a:pt x="33527" y="25907"/>
                </a:lnTo>
                <a:close/>
              </a:path>
              <a:path w="88900" h="161925">
                <a:moveTo>
                  <a:pt x="74675" y="21335"/>
                </a:moveTo>
                <a:lnTo>
                  <a:pt x="51815" y="21335"/>
                </a:lnTo>
                <a:lnTo>
                  <a:pt x="54863" y="24383"/>
                </a:lnTo>
                <a:lnTo>
                  <a:pt x="56387" y="27431"/>
                </a:lnTo>
                <a:lnTo>
                  <a:pt x="56387" y="25907"/>
                </a:lnTo>
                <a:lnTo>
                  <a:pt x="77723" y="25907"/>
                </a:lnTo>
                <a:lnTo>
                  <a:pt x="74675" y="21335"/>
                </a:lnTo>
                <a:close/>
              </a:path>
              <a:path w="88900" h="161925">
                <a:moveTo>
                  <a:pt x="72643" y="18287"/>
                </a:moveTo>
                <a:lnTo>
                  <a:pt x="45719" y="18287"/>
                </a:lnTo>
                <a:lnTo>
                  <a:pt x="48767" y="19811"/>
                </a:lnTo>
                <a:lnTo>
                  <a:pt x="47243" y="19811"/>
                </a:lnTo>
                <a:lnTo>
                  <a:pt x="50291" y="21335"/>
                </a:lnTo>
                <a:lnTo>
                  <a:pt x="51815" y="22859"/>
                </a:lnTo>
                <a:lnTo>
                  <a:pt x="51815" y="21335"/>
                </a:lnTo>
                <a:lnTo>
                  <a:pt x="74675" y="21335"/>
                </a:lnTo>
                <a:lnTo>
                  <a:pt x="72643" y="18287"/>
                </a:lnTo>
                <a:close/>
              </a:path>
              <a:path w="88900" h="161925">
                <a:moveTo>
                  <a:pt x="41147" y="19811"/>
                </a:moveTo>
                <a:lnTo>
                  <a:pt x="39623" y="19811"/>
                </a:lnTo>
                <a:lnTo>
                  <a:pt x="38099" y="21335"/>
                </a:lnTo>
                <a:lnTo>
                  <a:pt x="41147" y="19811"/>
                </a:lnTo>
                <a:close/>
              </a:path>
              <a:path w="88900" h="161925">
                <a:moveTo>
                  <a:pt x="43586" y="18592"/>
                </a:moveTo>
                <a:lnTo>
                  <a:pt x="41147" y="19811"/>
                </a:lnTo>
                <a:lnTo>
                  <a:pt x="44195" y="18795"/>
                </a:lnTo>
                <a:lnTo>
                  <a:pt x="43586" y="18592"/>
                </a:lnTo>
                <a:close/>
              </a:path>
              <a:path w="88900" h="161925">
                <a:moveTo>
                  <a:pt x="45719" y="18287"/>
                </a:moveTo>
                <a:lnTo>
                  <a:pt x="44195" y="18795"/>
                </a:lnTo>
                <a:lnTo>
                  <a:pt x="47243" y="19811"/>
                </a:lnTo>
                <a:lnTo>
                  <a:pt x="45719" y="18287"/>
                </a:lnTo>
                <a:close/>
              </a:path>
              <a:path w="88900" h="161925">
                <a:moveTo>
                  <a:pt x="45719" y="18287"/>
                </a:moveTo>
                <a:lnTo>
                  <a:pt x="44195" y="18287"/>
                </a:lnTo>
                <a:lnTo>
                  <a:pt x="43586" y="18592"/>
                </a:lnTo>
                <a:lnTo>
                  <a:pt x="44195" y="18795"/>
                </a:lnTo>
                <a:lnTo>
                  <a:pt x="45719" y="18287"/>
                </a:lnTo>
                <a:close/>
              </a:path>
              <a:path w="88900" h="161925">
                <a:moveTo>
                  <a:pt x="44195" y="18287"/>
                </a:moveTo>
                <a:lnTo>
                  <a:pt x="43433" y="18541"/>
                </a:lnTo>
                <a:lnTo>
                  <a:pt x="43586" y="18592"/>
                </a:lnTo>
                <a:lnTo>
                  <a:pt x="44195" y="18287"/>
                </a:lnTo>
                <a:close/>
              </a:path>
              <a:path w="88900" h="161925">
                <a:moveTo>
                  <a:pt x="44195" y="18287"/>
                </a:moveTo>
                <a:lnTo>
                  <a:pt x="42671" y="18287"/>
                </a:lnTo>
                <a:lnTo>
                  <a:pt x="43433" y="18541"/>
                </a:lnTo>
                <a:lnTo>
                  <a:pt x="44195" y="18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43309" y="2112254"/>
            <a:ext cx="144780" cy="20320"/>
          </a:xfrm>
          <a:custGeom>
            <a:avLst/>
            <a:gdLst/>
            <a:ahLst/>
            <a:cxnLst/>
            <a:rect l="l" t="t" r="r" b="b"/>
            <a:pathLst>
              <a:path w="144780" h="20319">
                <a:moveTo>
                  <a:pt x="144776" y="0"/>
                </a:moveTo>
                <a:lnTo>
                  <a:pt x="0" y="1523"/>
                </a:lnTo>
                <a:lnTo>
                  <a:pt x="0" y="19811"/>
                </a:lnTo>
                <a:lnTo>
                  <a:pt x="144776" y="18287"/>
                </a:lnTo>
                <a:lnTo>
                  <a:pt x="1447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46129" y="1906514"/>
            <a:ext cx="161925" cy="433070"/>
          </a:xfrm>
          <a:custGeom>
            <a:avLst/>
            <a:gdLst/>
            <a:ahLst/>
            <a:cxnLst/>
            <a:rect l="l" t="t" r="r" b="b"/>
            <a:pathLst>
              <a:path w="161925" h="433069">
                <a:moveTo>
                  <a:pt x="143255" y="352043"/>
                </a:moveTo>
                <a:lnTo>
                  <a:pt x="4571" y="352043"/>
                </a:lnTo>
                <a:lnTo>
                  <a:pt x="0" y="355091"/>
                </a:lnTo>
                <a:lnTo>
                  <a:pt x="0" y="432815"/>
                </a:lnTo>
                <a:lnTo>
                  <a:pt x="19811" y="432815"/>
                </a:lnTo>
                <a:lnTo>
                  <a:pt x="19811" y="370331"/>
                </a:lnTo>
                <a:lnTo>
                  <a:pt x="9143" y="370331"/>
                </a:lnTo>
                <a:lnTo>
                  <a:pt x="19811" y="361187"/>
                </a:lnTo>
                <a:lnTo>
                  <a:pt x="143255" y="361187"/>
                </a:lnTo>
                <a:lnTo>
                  <a:pt x="143255" y="352043"/>
                </a:lnTo>
                <a:close/>
              </a:path>
              <a:path w="161925" h="433069">
                <a:moveTo>
                  <a:pt x="19811" y="361187"/>
                </a:moveTo>
                <a:lnTo>
                  <a:pt x="9143" y="370331"/>
                </a:lnTo>
                <a:lnTo>
                  <a:pt x="19811" y="370331"/>
                </a:lnTo>
                <a:lnTo>
                  <a:pt x="19811" y="361187"/>
                </a:lnTo>
                <a:close/>
              </a:path>
              <a:path w="161925" h="433069">
                <a:moveTo>
                  <a:pt x="161543" y="352043"/>
                </a:moveTo>
                <a:lnTo>
                  <a:pt x="152399" y="352043"/>
                </a:lnTo>
                <a:lnTo>
                  <a:pt x="143255" y="361187"/>
                </a:lnTo>
                <a:lnTo>
                  <a:pt x="19811" y="361187"/>
                </a:lnTo>
                <a:lnTo>
                  <a:pt x="19811" y="370331"/>
                </a:lnTo>
                <a:lnTo>
                  <a:pt x="158495" y="370331"/>
                </a:lnTo>
                <a:lnTo>
                  <a:pt x="161543" y="365759"/>
                </a:lnTo>
                <a:lnTo>
                  <a:pt x="161543" y="352043"/>
                </a:lnTo>
                <a:close/>
              </a:path>
              <a:path w="161925" h="433069">
                <a:moveTo>
                  <a:pt x="143255" y="71627"/>
                </a:moveTo>
                <a:lnTo>
                  <a:pt x="143255" y="361187"/>
                </a:lnTo>
                <a:lnTo>
                  <a:pt x="152399" y="352043"/>
                </a:lnTo>
                <a:lnTo>
                  <a:pt x="161543" y="352043"/>
                </a:lnTo>
                <a:lnTo>
                  <a:pt x="161543" y="80771"/>
                </a:lnTo>
                <a:lnTo>
                  <a:pt x="152399" y="80771"/>
                </a:lnTo>
                <a:lnTo>
                  <a:pt x="143255" y="71627"/>
                </a:lnTo>
                <a:close/>
              </a:path>
              <a:path w="161925" h="433069">
                <a:moveTo>
                  <a:pt x="19811" y="0"/>
                </a:moveTo>
                <a:lnTo>
                  <a:pt x="0" y="0"/>
                </a:lnTo>
                <a:lnTo>
                  <a:pt x="0" y="77723"/>
                </a:lnTo>
                <a:lnTo>
                  <a:pt x="4571" y="80771"/>
                </a:lnTo>
                <a:lnTo>
                  <a:pt x="143255" y="80771"/>
                </a:lnTo>
                <a:lnTo>
                  <a:pt x="143255" y="71627"/>
                </a:lnTo>
                <a:lnTo>
                  <a:pt x="19811" y="71627"/>
                </a:lnTo>
                <a:lnTo>
                  <a:pt x="9143" y="62483"/>
                </a:lnTo>
                <a:lnTo>
                  <a:pt x="19811" y="62483"/>
                </a:lnTo>
                <a:lnTo>
                  <a:pt x="19811" y="0"/>
                </a:lnTo>
                <a:close/>
              </a:path>
              <a:path w="161925" h="433069">
                <a:moveTo>
                  <a:pt x="158495" y="62483"/>
                </a:moveTo>
                <a:lnTo>
                  <a:pt x="19811" y="62483"/>
                </a:lnTo>
                <a:lnTo>
                  <a:pt x="19811" y="71627"/>
                </a:lnTo>
                <a:lnTo>
                  <a:pt x="143255" y="71627"/>
                </a:lnTo>
                <a:lnTo>
                  <a:pt x="152399" y="80771"/>
                </a:lnTo>
                <a:lnTo>
                  <a:pt x="161543" y="80771"/>
                </a:lnTo>
                <a:lnTo>
                  <a:pt x="161543" y="67055"/>
                </a:lnTo>
                <a:lnTo>
                  <a:pt x="158495" y="62483"/>
                </a:lnTo>
                <a:close/>
              </a:path>
              <a:path w="161925" h="433069">
                <a:moveTo>
                  <a:pt x="19811" y="62483"/>
                </a:moveTo>
                <a:lnTo>
                  <a:pt x="9143" y="62483"/>
                </a:lnTo>
                <a:lnTo>
                  <a:pt x="19811" y="71627"/>
                </a:lnTo>
                <a:lnTo>
                  <a:pt x="19811" y="624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70919" y="3130285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59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44605" y="3060182"/>
            <a:ext cx="161925" cy="431800"/>
          </a:xfrm>
          <a:custGeom>
            <a:avLst/>
            <a:gdLst/>
            <a:ahLst/>
            <a:cxnLst/>
            <a:rect l="l" t="t" r="r" b="b"/>
            <a:pathLst>
              <a:path w="161925" h="431800">
                <a:moveTo>
                  <a:pt x="143255" y="350519"/>
                </a:moveTo>
                <a:lnTo>
                  <a:pt x="4571" y="350519"/>
                </a:lnTo>
                <a:lnTo>
                  <a:pt x="0" y="355091"/>
                </a:lnTo>
                <a:lnTo>
                  <a:pt x="0" y="431291"/>
                </a:lnTo>
                <a:lnTo>
                  <a:pt x="19811" y="431291"/>
                </a:lnTo>
                <a:lnTo>
                  <a:pt x="19811" y="368807"/>
                </a:lnTo>
                <a:lnTo>
                  <a:pt x="9143" y="368807"/>
                </a:lnTo>
                <a:lnTo>
                  <a:pt x="19811" y="359663"/>
                </a:lnTo>
                <a:lnTo>
                  <a:pt x="143255" y="359663"/>
                </a:lnTo>
                <a:lnTo>
                  <a:pt x="143255" y="350519"/>
                </a:lnTo>
                <a:close/>
              </a:path>
              <a:path w="161925" h="431800">
                <a:moveTo>
                  <a:pt x="19811" y="359663"/>
                </a:moveTo>
                <a:lnTo>
                  <a:pt x="9143" y="368807"/>
                </a:lnTo>
                <a:lnTo>
                  <a:pt x="19811" y="368807"/>
                </a:lnTo>
                <a:lnTo>
                  <a:pt x="19811" y="359663"/>
                </a:lnTo>
                <a:close/>
              </a:path>
              <a:path w="161925" h="431800">
                <a:moveTo>
                  <a:pt x="161543" y="350519"/>
                </a:moveTo>
                <a:lnTo>
                  <a:pt x="152399" y="350519"/>
                </a:lnTo>
                <a:lnTo>
                  <a:pt x="143255" y="359663"/>
                </a:lnTo>
                <a:lnTo>
                  <a:pt x="19811" y="359663"/>
                </a:lnTo>
                <a:lnTo>
                  <a:pt x="19811" y="368807"/>
                </a:lnTo>
                <a:lnTo>
                  <a:pt x="158495" y="368807"/>
                </a:lnTo>
                <a:lnTo>
                  <a:pt x="161543" y="365759"/>
                </a:lnTo>
                <a:lnTo>
                  <a:pt x="161543" y="350519"/>
                </a:lnTo>
                <a:close/>
              </a:path>
              <a:path w="161925" h="431800">
                <a:moveTo>
                  <a:pt x="143255" y="70103"/>
                </a:moveTo>
                <a:lnTo>
                  <a:pt x="143255" y="359663"/>
                </a:lnTo>
                <a:lnTo>
                  <a:pt x="152399" y="350519"/>
                </a:lnTo>
                <a:lnTo>
                  <a:pt x="161543" y="350519"/>
                </a:lnTo>
                <a:lnTo>
                  <a:pt x="161543" y="80771"/>
                </a:lnTo>
                <a:lnTo>
                  <a:pt x="152399" y="80771"/>
                </a:lnTo>
                <a:lnTo>
                  <a:pt x="143255" y="70103"/>
                </a:lnTo>
                <a:close/>
              </a:path>
              <a:path w="161925" h="431800">
                <a:moveTo>
                  <a:pt x="19811" y="0"/>
                </a:moveTo>
                <a:lnTo>
                  <a:pt x="0" y="0"/>
                </a:lnTo>
                <a:lnTo>
                  <a:pt x="0" y="76199"/>
                </a:lnTo>
                <a:lnTo>
                  <a:pt x="4571" y="80771"/>
                </a:lnTo>
                <a:lnTo>
                  <a:pt x="143255" y="80771"/>
                </a:lnTo>
                <a:lnTo>
                  <a:pt x="143255" y="70103"/>
                </a:lnTo>
                <a:lnTo>
                  <a:pt x="19811" y="70103"/>
                </a:lnTo>
                <a:lnTo>
                  <a:pt x="9143" y="60959"/>
                </a:lnTo>
                <a:lnTo>
                  <a:pt x="19811" y="60959"/>
                </a:lnTo>
                <a:lnTo>
                  <a:pt x="19811" y="0"/>
                </a:lnTo>
                <a:close/>
              </a:path>
              <a:path w="161925" h="431800">
                <a:moveTo>
                  <a:pt x="158495" y="60959"/>
                </a:moveTo>
                <a:lnTo>
                  <a:pt x="19811" y="60959"/>
                </a:lnTo>
                <a:lnTo>
                  <a:pt x="19811" y="70103"/>
                </a:lnTo>
                <a:lnTo>
                  <a:pt x="143255" y="70103"/>
                </a:lnTo>
                <a:lnTo>
                  <a:pt x="152399" y="80771"/>
                </a:lnTo>
                <a:lnTo>
                  <a:pt x="161543" y="80771"/>
                </a:lnTo>
                <a:lnTo>
                  <a:pt x="161543" y="65531"/>
                </a:lnTo>
                <a:lnTo>
                  <a:pt x="158495" y="60959"/>
                </a:lnTo>
                <a:close/>
              </a:path>
              <a:path w="161925" h="431800">
                <a:moveTo>
                  <a:pt x="19811" y="60959"/>
                </a:moveTo>
                <a:lnTo>
                  <a:pt x="9143" y="60959"/>
                </a:lnTo>
                <a:lnTo>
                  <a:pt x="19811" y="70103"/>
                </a:lnTo>
                <a:lnTo>
                  <a:pt x="19811" y="609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70157" y="3264398"/>
            <a:ext cx="144780" cy="21590"/>
          </a:xfrm>
          <a:custGeom>
            <a:avLst/>
            <a:gdLst/>
            <a:ahLst/>
            <a:cxnLst/>
            <a:rect l="l" t="t" r="r" b="b"/>
            <a:pathLst>
              <a:path w="144780" h="21589">
                <a:moveTo>
                  <a:pt x="144776" y="0"/>
                </a:moveTo>
                <a:lnTo>
                  <a:pt x="0" y="1523"/>
                </a:lnTo>
                <a:lnTo>
                  <a:pt x="0" y="21335"/>
                </a:lnTo>
                <a:lnTo>
                  <a:pt x="144776" y="18287"/>
                </a:lnTo>
                <a:lnTo>
                  <a:pt x="1447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58349" y="2340092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5">
                <a:moveTo>
                  <a:pt x="0" y="0"/>
                </a:moveTo>
                <a:lnTo>
                  <a:pt x="216407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411857" y="2340092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5">
                <a:moveTo>
                  <a:pt x="0" y="0"/>
                </a:moveTo>
                <a:lnTo>
                  <a:pt x="216407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931791" y="2842249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59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705478" y="2770621"/>
            <a:ext cx="161925" cy="431800"/>
          </a:xfrm>
          <a:custGeom>
            <a:avLst/>
            <a:gdLst/>
            <a:ahLst/>
            <a:cxnLst/>
            <a:rect l="l" t="t" r="r" b="b"/>
            <a:pathLst>
              <a:path w="161925" h="431800">
                <a:moveTo>
                  <a:pt x="143255" y="350519"/>
                </a:moveTo>
                <a:lnTo>
                  <a:pt x="4571" y="350519"/>
                </a:lnTo>
                <a:lnTo>
                  <a:pt x="0" y="355091"/>
                </a:lnTo>
                <a:lnTo>
                  <a:pt x="0" y="431291"/>
                </a:lnTo>
                <a:lnTo>
                  <a:pt x="19811" y="431291"/>
                </a:lnTo>
                <a:lnTo>
                  <a:pt x="19811" y="370331"/>
                </a:lnTo>
                <a:lnTo>
                  <a:pt x="9143" y="370331"/>
                </a:lnTo>
                <a:lnTo>
                  <a:pt x="19811" y="359663"/>
                </a:lnTo>
                <a:lnTo>
                  <a:pt x="143255" y="359663"/>
                </a:lnTo>
                <a:lnTo>
                  <a:pt x="143255" y="350519"/>
                </a:lnTo>
                <a:close/>
              </a:path>
              <a:path w="161925" h="431800">
                <a:moveTo>
                  <a:pt x="19811" y="359663"/>
                </a:moveTo>
                <a:lnTo>
                  <a:pt x="9143" y="370331"/>
                </a:lnTo>
                <a:lnTo>
                  <a:pt x="19811" y="370331"/>
                </a:lnTo>
                <a:lnTo>
                  <a:pt x="19811" y="359663"/>
                </a:lnTo>
                <a:close/>
              </a:path>
              <a:path w="161925" h="431800">
                <a:moveTo>
                  <a:pt x="161543" y="350519"/>
                </a:moveTo>
                <a:lnTo>
                  <a:pt x="152399" y="350519"/>
                </a:lnTo>
                <a:lnTo>
                  <a:pt x="143255" y="359663"/>
                </a:lnTo>
                <a:lnTo>
                  <a:pt x="19811" y="359663"/>
                </a:lnTo>
                <a:lnTo>
                  <a:pt x="19811" y="370331"/>
                </a:lnTo>
                <a:lnTo>
                  <a:pt x="158495" y="370331"/>
                </a:lnTo>
                <a:lnTo>
                  <a:pt x="161543" y="365759"/>
                </a:lnTo>
                <a:lnTo>
                  <a:pt x="161543" y="350519"/>
                </a:lnTo>
                <a:close/>
              </a:path>
              <a:path w="161925" h="431800">
                <a:moveTo>
                  <a:pt x="143255" y="71627"/>
                </a:moveTo>
                <a:lnTo>
                  <a:pt x="143255" y="359663"/>
                </a:lnTo>
                <a:lnTo>
                  <a:pt x="152399" y="350519"/>
                </a:lnTo>
                <a:lnTo>
                  <a:pt x="161543" y="350519"/>
                </a:lnTo>
                <a:lnTo>
                  <a:pt x="161543" y="80771"/>
                </a:lnTo>
                <a:lnTo>
                  <a:pt x="152399" y="80771"/>
                </a:lnTo>
                <a:lnTo>
                  <a:pt x="143255" y="71627"/>
                </a:lnTo>
                <a:close/>
              </a:path>
              <a:path w="161925" h="431800">
                <a:moveTo>
                  <a:pt x="19811" y="0"/>
                </a:moveTo>
                <a:lnTo>
                  <a:pt x="0" y="0"/>
                </a:lnTo>
                <a:lnTo>
                  <a:pt x="0" y="76199"/>
                </a:lnTo>
                <a:lnTo>
                  <a:pt x="4571" y="80771"/>
                </a:lnTo>
                <a:lnTo>
                  <a:pt x="143255" y="80771"/>
                </a:lnTo>
                <a:lnTo>
                  <a:pt x="143255" y="71627"/>
                </a:lnTo>
                <a:lnTo>
                  <a:pt x="19811" y="71627"/>
                </a:lnTo>
                <a:lnTo>
                  <a:pt x="9143" y="62483"/>
                </a:lnTo>
                <a:lnTo>
                  <a:pt x="19811" y="62483"/>
                </a:lnTo>
                <a:lnTo>
                  <a:pt x="19811" y="0"/>
                </a:lnTo>
                <a:close/>
              </a:path>
              <a:path w="161925" h="431800">
                <a:moveTo>
                  <a:pt x="158495" y="62483"/>
                </a:moveTo>
                <a:lnTo>
                  <a:pt x="19811" y="62483"/>
                </a:lnTo>
                <a:lnTo>
                  <a:pt x="19811" y="71627"/>
                </a:lnTo>
                <a:lnTo>
                  <a:pt x="143255" y="71627"/>
                </a:lnTo>
                <a:lnTo>
                  <a:pt x="152399" y="80771"/>
                </a:lnTo>
                <a:lnTo>
                  <a:pt x="161543" y="80771"/>
                </a:lnTo>
                <a:lnTo>
                  <a:pt x="161543" y="65531"/>
                </a:lnTo>
                <a:lnTo>
                  <a:pt x="158495" y="62483"/>
                </a:lnTo>
                <a:close/>
              </a:path>
              <a:path w="161925" h="431800">
                <a:moveTo>
                  <a:pt x="19811" y="62483"/>
                </a:moveTo>
                <a:lnTo>
                  <a:pt x="9143" y="62483"/>
                </a:lnTo>
                <a:lnTo>
                  <a:pt x="19811" y="71627"/>
                </a:lnTo>
                <a:lnTo>
                  <a:pt x="19811" y="624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931029" y="2974837"/>
            <a:ext cx="144780" cy="21590"/>
          </a:xfrm>
          <a:custGeom>
            <a:avLst/>
            <a:gdLst/>
            <a:ahLst/>
            <a:cxnLst/>
            <a:rect l="l" t="t" r="r" b="b"/>
            <a:pathLst>
              <a:path w="144779" h="21589">
                <a:moveTo>
                  <a:pt x="144779" y="0"/>
                </a:moveTo>
                <a:lnTo>
                  <a:pt x="0" y="1523"/>
                </a:lnTo>
                <a:lnTo>
                  <a:pt x="0" y="21335"/>
                </a:lnTo>
                <a:lnTo>
                  <a:pt x="144779" y="19811"/>
                </a:lnTo>
                <a:lnTo>
                  <a:pt x="1447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650357" y="2409433"/>
            <a:ext cx="289560" cy="0"/>
          </a:xfrm>
          <a:custGeom>
            <a:avLst/>
            <a:gdLst/>
            <a:ahLst/>
            <a:cxnLst/>
            <a:rect l="l" t="t" r="r" b="b"/>
            <a:pathLst>
              <a:path w="289559">
                <a:moveTo>
                  <a:pt x="0" y="0"/>
                </a:moveTo>
                <a:lnTo>
                  <a:pt x="289559" y="0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578729" y="2473442"/>
            <a:ext cx="431800" cy="161925"/>
          </a:xfrm>
          <a:custGeom>
            <a:avLst/>
            <a:gdLst/>
            <a:ahLst/>
            <a:cxnLst/>
            <a:rect l="l" t="t" r="r" b="b"/>
            <a:pathLst>
              <a:path w="431800" h="161925">
                <a:moveTo>
                  <a:pt x="62483" y="143255"/>
                </a:moveTo>
                <a:lnTo>
                  <a:pt x="0" y="143255"/>
                </a:lnTo>
                <a:lnTo>
                  <a:pt x="0" y="161543"/>
                </a:lnTo>
                <a:lnTo>
                  <a:pt x="76199" y="161543"/>
                </a:lnTo>
                <a:lnTo>
                  <a:pt x="80771" y="158495"/>
                </a:lnTo>
                <a:lnTo>
                  <a:pt x="80771" y="152399"/>
                </a:lnTo>
                <a:lnTo>
                  <a:pt x="62483" y="152399"/>
                </a:lnTo>
                <a:lnTo>
                  <a:pt x="62483" y="143255"/>
                </a:lnTo>
                <a:close/>
              </a:path>
              <a:path w="431800" h="161925">
                <a:moveTo>
                  <a:pt x="350519" y="9143"/>
                </a:moveTo>
                <a:lnTo>
                  <a:pt x="350519" y="158495"/>
                </a:lnTo>
                <a:lnTo>
                  <a:pt x="355091" y="161543"/>
                </a:lnTo>
                <a:lnTo>
                  <a:pt x="431291" y="161543"/>
                </a:lnTo>
                <a:lnTo>
                  <a:pt x="431291" y="152399"/>
                </a:lnTo>
                <a:lnTo>
                  <a:pt x="370331" y="152399"/>
                </a:lnTo>
                <a:lnTo>
                  <a:pt x="361187" y="143255"/>
                </a:lnTo>
                <a:lnTo>
                  <a:pt x="370331" y="143255"/>
                </a:lnTo>
                <a:lnTo>
                  <a:pt x="370331" y="19811"/>
                </a:lnTo>
                <a:lnTo>
                  <a:pt x="361187" y="19811"/>
                </a:lnTo>
                <a:lnTo>
                  <a:pt x="350519" y="9143"/>
                </a:lnTo>
                <a:close/>
              </a:path>
              <a:path w="431800" h="161925">
                <a:moveTo>
                  <a:pt x="365759" y="0"/>
                </a:moveTo>
                <a:lnTo>
                  <a:pt x="65531" y="0"/>
                </a:lnTo>
                <a:lnTo>
                  <a:pt x="62483" y="4571"/>
                </a:lnTo>
                <a:lnTo>
                  <a:pt x="62483" y="152399"/>
                </a:lnTo>
                <a:lnTo>
                  <a:pt x="71627" y="143255"/>
                </a:lnTo>
                <a:lnTo>
                  <a:pt x="80771" y="143255"/>
                </a:lnTo>
                <a:lnTo>
                  <a:pt x="80771" y="19811"/>
                </a:lnTo>
                <a:lnTo>
                  <a:pt x="71627" y="19811"/>
                </a:lnTo>
                <a:lnTo>
                  <a:pt x="80771" y="9143"/>
                </a:lnTo>
                <a:lnTo>
                  <a:pt x="370331" y="9143"/>
                </a:lnTo>
                <a:lnTo>
                  <a:pt x="370331" y="4571"/>
                </a:lnTo>
                <a:lnTo>
                  <a:pt x="365759" y="0"/>
                </a:lnTo>
                <a:close/>
              </a:path>
              <a:path w="431800" h="161925">
                <a:moveTo>
                  <a:pt x="80771" y="143255"/>
                </a:moveTo>
                <a:lnTo>
                  <a:pt x="71627" y="143255"/>
                </a:lnTo>
                <a:lnTo>
                  <a:pt x="62483" y="152399"/>
                </a:lnTo>
                <a:lnTo>
                  <a:pt x="80771" y="152399"/>
                </a:lnTo>
                <a:lnTo>
                  <a:pt x="80771" y="143255"/>
                </a:lnTo>
                <a:close/>
              </a:path>
              <a:path w="431800" h="161925">
                <a:moveTo>
                  <a:pt x="370331" y="143255"/>
                </a:moveTo>
                <a:lnTo>
                  <a:pt x="361187" y="143255"/>
                </a:lnTo>
                <a:lnTo>
                  <a:pt x="370331" y="152399"/>
                </a:lnTo>
                <a:lnTo>
                  <a:pt x="370331" y="143255"/>
                </a:lnTo>
                <a:close/>
              </a:path>
              <a:path w="431800" h="161925">
                <a:moveTo>
                  <a:pt x="431291" y="143255"/>
                </a:moveTo>
                <a:lnTo>
                  <a:pt x="370331" y="143255"/>
                </a:lnTo>
                <a:lnTo>
                  <a:pt x="370331" y="152399"/>
                </a:lnTo>
                <a:lnTo>
                  <a:pt x="431291" y="152399"/>
                </a:lnTo>
                <a:lnTo>
                  <a:pt x="431291" y="143255"/>
                </a:lnTo>
                <a:close/>
              </a:path>
              <a:path w="431800" h="161925">
                <a:moveTo>
                  <a:pt x="80771" y="9143"/>
                </a:moveTo>
                <a:lnTo>
                  <a:pt x="71627" y="19811"/>
                </a:lnTo>
                <a:lnTo>
                  <a:pt x="80771" y="19811"/>
                </a:lnTo>
                <a:lnTo>
                  <a:pt x="80771" y="9143"/>
                </a:lnTo>
                <a:close/>
              </a:path>
              <a:path w="431800" h="161925">
                <a:moveTo>
                  <a:pt x="350519" y="9143"/>
                </a:moveTo>
                <a:lnTo>
                  <a:pt x="80771" y="9143"/>
                </a:lnTo>
                <a:lnTo>
                  <a:pt x="80771" y="19811"/>
                </a:lnTo>
                <a:lnTo>
                  <a:pt x="350519" y="19811"/>
                </a:lnTo>
                <a:lnTo>
                  <a:pt x="350519" y="9143"/>
                </a:lnTo>
                <a:close/>
              </a:path>
              <a:path w="431800" h="161925">
                <a:moveTo>
                  <a:pt x="370331" y="9143"/>
                </a:moveTo>
                <a:lnTo>
                  <a:pt x="350519" y="9143"/>
                </a:lnTo>
                <a:lnTo>
                  <a:pt x="361187" y="19811"/>
                </a:lnTo>
                <a:lnTo>
                  <a:pt x="370331" y="19811"/>
                </a:lnTo>
                <a:lnTo>
                  <a:pt x="370331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782945" y="2266177"/>
            <a:ext cx="21590" cy="144780"/>
          </a:xfrm>
          <a:custGeom>
            <a:avLst/>
            <a:gdLst/>
            <a:ahLst/>
            <a:cxnLst/>
            <a:rect l="l" t="t" r="r" b="b"/>
            <a:pathLst>
              <a:path w="21590" h="144780">
                <a:moveTo>
                  <a:pt x="19811" y="0"/>
                </a:moveTo>
                <a:lnTo>
                  <a:pt x="0" y="0"/>
                </a:lnTo>
                <a:lnTo>
                  <a:pt x="1523" y="144779"/>
                </a:lnTo>
                <a:lnTo>
                  <a:pt x="21335" y="143255"/>
                </a:lnTo>
                <a:lnTo>
                  <a:pt x="198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715383" y="2194549"/>
            <a:ext cx="0" cy="576580"/>
          </a:xfrm>
          <a:custGeom>
            <a:avLst/>
            <a:gdLst/>
            <a:ahLst/>
            <a:cxnLst/>
            <a:rect l="l" t="t" r="r" b="b"/>
            <a:pathLst>
              <a:path h="576580">
                <a:moveTo>
                  <a:pt x="0" y="0"/>
                </a:moveTo>
                <a:lnTo>
                  <a:pt x="0" y="576071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852037" y="2625079"/>
            <a:ext cx="1728470" cy="0"/>
          </a:xfrm>
          <a:custGeom>
            <a:avLst/>
            <a:gdLst/>
            <a:ahLst/>
            <a:cxnLst/>
            <a:rect l="l" t="t" r="r" b="b"/>
            <a:pathLst>
              <a:path w="1728470">
                <a:moveTo>
                  <a:pt x="0" y="0"/>
                </a:moveTo>
                <a:lnTo>
                  <a:pt x="1728215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010021" y="2625079"/>
            <a:ext cx="218440" cy="0"/>
          </a:xfrm>
          <a:custGeom>
            <a:avLst/>
            <a:gdLst/>
            <a:ahLst/>
            <a:cxnLst/>
            <a:rect l="l" t="t" r="r" b="b"/>
            <a:pathLst>
              <a:path w="218440">
                <a:moveTo>
                  <a:pt x="0" y="0"/>
                </a:moveTo>
                <a:lnTo>
                  <a:pt x="217931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644517" y="1546849"/>
            <a:ext cx="142240" cy="0"/>
          </a:xfrm>
          <a:custGeom>
            <a:avLst/>
            <a:gdLst/>
            <a:ahLst/>
            <a:cxnLst/>
            <a:rect l="l" t="t" r="r" b="b"/>
            <a:pathLst>
              <a:path w="142240">
                <a:moveTo>
                  <a:pt x="0" y="0"/>
                </a:moveTo>
                <a:lnTo>
                  <a:pt x="141731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715383" y="1548373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59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633850" y="3633205"/>
            <a:ext cx="165100" cy="144780"/>
          </a:xfrm>
          <a:custGeom>
            <a:avLst/>
            <a:gdLst/>
            <a:ahLst/>
            <a:cxnLst/>
            <a:rect l="l" t="t" r="r" b="b"/>
            <a:pathLst>
              <a:path w="165100" h="144779">
                <a:moveTo>
                  <a:pt x="73151" y="60959"/>
                </a:moveTo>
                <a:lnTo>
                  <a:pt x="6095" y="60959"/>
                </a:lnTo>
                <a:lnTo>
                  <a:pt x="3047" y="64007"/>
                </a:lnTo>
                <a:lnTo>
                  <a:pt x="0" y="70103"/>
                </a:lnTo>
                <a:lnTo>
                  <a:pt x="0" y="74675"/>
                </a:lnTo>
                <a:lnTo>
                  <a:pt x="70103" y="144779"/>
                </a:lnTo>
                <a:lnTo>
                  <a:pt x="95885" y="144779"/>
                </a:lnTo>
                <a:lnTo>
                  <a:pt x="103346" y="137159"/>
                </a:lnTo>
                <a:lnTo>
                  <a:pt x="76199" y="137159"/>
                </a:lnTo>
                <a:lnTo>
                  <a:pt x="82985" y="130229"/>
                </a:lnTo>
                <a:lnTo>
                  <a:pt x="33527" y="80771"/>
                </a:lnTo>
                <a:lnTo>
                  <a:pt x="10667" y="80771"/>
                </a:lnTo>
                <a:lnTo>
                  <a:pt x="16763" y="64007"/>
                </a:lnTo>
                <a:lnTo>
                  <a:pt x="73151" y="64007"/>
                </a:lnTo>
                <a:lnTo>
                  <a:pt x="73151" y="60959"/>
                </a:lnTo>
                <a:close/>
              </a:path>
              <a:path w="165100" h="144779">
                <a:moveTo>
                  <a:pt x="82985" y="130229"/>
                </a:moveTo>
                <a:lnTo>
                  <a:pt x="76199" y="137159"/>
                </a:lnTo>
                <a:lnTo>
                  <a:pt x="89915" y="137159"/>
                </a:lnTo>
                <a:lnTo>
                  <a:pt x="82985" y="130229"/>
                </a:lnTo>
                <a:close/>
              </a:path>
              <a:path w="165100" h="144779">
                <a:moveTo>
                  <a:pt x="147827" y="64007"/>
                </a:moveTo>
                <a:lnTo>
                  <a:pt x="82985" y="130229"/>
                </a:lnTo>
                <a:lnTo>
                  <a:pt x="89915" y="137159"/>
                </a:lnTo>
                <a:lnTo>
                  <a:pt x="103346" y="137159"/>
                </a:lnTo>
                <a:lnTo>
                  <a:pt x="158559" y="80771"/>
                </a:lnTo>
                <a:lnTo>
                  <a:pt x="153923" y="80771"/>
                </a:lnTo>
                <a:lnTo>
                  <a:pt x="147827" y="64007"/>
                </a:lnTo>
                <a:close/>
              </a:path>
              <a:path w="165100" h="144779">
                <a:moveTo>
                  <a:pt x="16763" y="64007"/>
                </a:moveTo>
                <a:lnTo>
                  <a:pt x="10667" y="80771"/>
                </a:lnTo>
                <a:lnTo>
                  <a:pt x="33527" y="80771"/>
                </a:lnTo>
                <a:lnTo>
                  <a:pt x="16763" y="64007"/>
                </a:lnTo>
                <a:close/>
              </a:path>
              <a:path w="165100" h="144779">
                <a:moveTo>
                  <a:pt x="73151" y="64007"/>
                </a:moveTo>
                <a:lnTo>
                  <a:pt x="16763" y="64007"/>
                </a:lnTo>
                <a:lnTo>
                  <a:pt x="33527" y="80771"/>
                </a:lnTo>
                <a:lnTo>
                  <a:pt x="82295" y="80771"/>
                </a:lnTo>
                <a:lnTo>
                  <a:pt x="82295" y="71627"/>
                </a:lnTo>
                <a:lnTo>
                  <a:pt x="73151" y="71627"/>
                </a:lnTo>
                <a:lnTo>
                  <a:pt x="73151" y="64007"/>
                </a:lnTo>
                <a:close/>
              </a:path>
              <a:path w="165100" h="144779">
                <a:moveTo>
                  <a:pt x="92963" y="60959"/>
                </a:moveTo>
                <a:lnTo>
                  <a:pt x="82295" y="60959"/>
                </a:lnTo>
                <a:lnTo>
                  <a:pt x="82295" y="80771"/>
                </a:lnTo>
                <a:lnTo>
                  <a:pt x="88391" y="80771"/>
                </a:lnTo>
                <a:lnTo>
                  <a:pt x="92963" y="76199"/>
                </a:lnTo>
                <a:lnTo>
                  <a:pt x="92963" y="60959"/>
                </a:lnTo>
                <a:close/>
              </a:path>
              <a:path w="165100" h="144779">
                <a:moveTo>
                  <a:pt x="158495" y="60959"/>
                </a:moveTo>
                <a:lnTo>
                  <a:pt x="92963" y="60959"/>
                </a:lnTo>
                <a:lnTo>
                  <a:pt x="92963" y="76199"/>
                </a:lnTo>
                <a:lnTo>
                  <a:pt x="88391" y="80771"/>
                </a:lnTo>
                <a:lnTo>
                  <a:pt x="131413" y="80771"/>
                </a:lnTo>
                <a:lnTo>
                  <a:pt x="147827" y="64007"/>
                </a:lnTo>
                <a:lnTo>
                  <a:pt x="161543" y="64007"/>
                </a:lnTo>
                <a:lnTo>
                  <a:pt x="158495" y="60959"/>
                </a:lnTo>
                <a:close/>
              </a:path>
              <a:path w="165100" h="144779">
                <a:moveTo>
                  <a:pt x="161543" y="64007"/>
                </a:moveTo>
                <a:lnTo>
                  <a:pt x="147827" y="64007"/>
                </a:lnTo>
                <a:lnTo>
                  <a:pt x="153923" y="80771"/>
                </a:lnTo>
                <a:lnTo>
                  <a:pt x="158559" y="80771"/>
                </a:lnTo>
                <a:lnTo>
                  <a:pt x="161543" y="77723"/>
                </a:lnTo>
                <a:lnTo>
                  <a:pt x="164591" y="74675"/>
                </a:lnTo>
                <a:lnTo>
                  <a:pt x="164591" y="70103"/>
                </a:lnTo>
                <a:lnTo>
                  <a:pt x="161543" y="64007"/>
                </a:lnTo>
                <a:close/>
              </a:path>
              <a:path w="165100" h="144779">
                <a:moveTo>
                  <a:pt x="92963" y="0"/>
                </a:moveTo>
                <a:lnTo>
                  <a:pt x="73151" y="0"/>
                </a:lnTo>
                <a:lnTo>
                  <a:pt x="73151" y="71627"/>
                </a:lnTo>
                <a:lnTo>
                  <a:pt x="82295" y="60959"/>
                </a:lnTo>
                <a:lnTo>
                  <a:pt x="92963" y="60959"/>
                </a:lnTo>
                <a:lnTo>
                  <a:pt x="92963" y="0"/>
                </a:lnTo>
                <a:close/>
              </a:path>
              <a:path w="165100" h="144779">
                <a:moveTo>
                  <a:pt x="82295" y="60959"/>
                </a:moveTo>
                <a:lnTo>
                  <a:pt x="73151" y="71627"/>
                </a:lnTo>
                <a:lnTo>
                  <a:pt x="82295" y="71627"/>
                </a:lnTo>
                <a:lnTo>
                  <a:pt x="82295" y="609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644517" y="2554213"/>
            <a:ext cx="143510" cy="143510"/>
          </a:xfrm>
          <a:custGeom>
            <a:avLst/>
            <a:gdLst/>
            <a:ahLst/>
            <a:cxnLst/>
            <a:rect l="l" t="t" r="r" b="b"/>
            <a:pathLst>
              <a:path w="143509" h="143510">
                <a:moveTo>
                  <a:pt x="71627" y="0"/>
                </a:moveTo>
                <a:lnTo>
                  <a:pt x="31722" y="12100"/>
                </a:lnTo>
                <a:lnTo>
                  <a:pt x="5652" y="43642"/>
                </a:lnTo>
                <a:lnTo>
                  <a:pt x="0" y="71627"/>
                </a:lnTo>
                <a:lnTo>
                  <a:pt x="1393" y="85789"/>
                </a:lnTo>
                <a:lnTo>
                  <a:pt x="20838" y="122184"/>
                </a:lnTo>
                <a:lnTo>
                  <a:pt x="57131" y="141794"/>
                </a:lnTo>
                <a:lnTo>
                  <a:pt x="71627" y="143255"/>
                </a:lnTo>
                <a:lnTo>
                  <a:pt x="85789" y="141862"/>
                </a:lnTo>
                <a:lnTo>
                  <a:pt x="122184" y="122416"/>
                </a:lnTo>
                <a:lnTo>
                  <a:pt x="141794" y="86124"/>
                </a:lnTo>
                <a:lnTo>
                  <a:pt x="143255" y="71627"/>
                </a:lnTo>
                <a:lnTo>
                  <a:pt x="141862" y="57466"/>
                </a:lnTo>
                <a:lnTo>
                  <a:pt x="122416" y="21071"/>
                </a:lnTo>
                <a:lnTo>
                  <a:pt x="86124" y="1461"/>
                </a:lnTo>
                <a:lnTo>
                  <a:pt x="71627" y="0"/>
                </a:lnTo>
                <a:close/>
              </a:path>
            </a:pathLst>
          </a:custGeom>
          <a:solidFill>
            <a:srgbClr val="231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933315" y="1833361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59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924933" y="1897370"/>
            <a:ext cx="88900" cy="161925"/>
          </a:xfrm>
          <a:custGeom>
            <a:avLst/>
            <a:gdLst/>
            <a:ahLst/>
            <a:cxnLst/>
            <a:rect l="l" t="t" r="r" b="b"/>
            <a:pathLst>
              <a:path w="88900" h="161925">
                <a:moveTo>
                  <a:pt x="53339" y="160019"/>
                </a:moveTo>
                <a:lnTo>
                  <a:pt x="35051" y="160019"/>
                </a:lnTo>
                <a:lnTo>
                  <a:pt x="38099" y="161543"/>
                </a:lnTo>
                <a:lnTo>
                  <a:pt x="50291" y="161543"/>
                </a:lnTo>
                <a:lnTo>
                  <a:pt x="53339" y="160019"/>
                </a:lnTo>
                <a:close/>
              </a:path>
              <a:path w="88900" h="161925">
                <a:moveTo>
                  <a:pt x="56387" y="3047"/>
                </a:moveTo>
                <a:lnTo>
                  <a:pt x="32003" y="3047"/>
                </a:lnTo>
                <a:lnTo>
                  <a:pt x="28955" y="4571"/>
                </a:lnTo>
                <a:lnTo>
                  <a:pt x="24383" y="7619"/>
                </a:lnTo>
                <a:lnTo>
                  <a:pt x="24383" y="9143"/>
                </a:lnTo>
                <a:lnTo>
                  <a:pt x="19811" y="12191"/>
                </a:lnTo>
                <a:lnTo>
                  <a:pt x="16763" y="15239"/>
                </a:lnTo>
                <a:lnTo>
                  <a:pt x="16763" y="16763"/>
                </a:lnTo>
                <a:lnTo>
                  <a:pt x="10667" y="25907"/>
                </a:lnTo>
                <a:lnTo>
                  <a:pt x="10667" y="27431"/>
                </a:lnTo>
                <a:lnTo>
                  <a:pt x="6095" y="38099"/>
                </a:lnTo>
                <a:lnTo>
                  <a:pt x="0" y="65531"/>
                </a:lnTo>
                <a:lnTo>
                  <a:pt x="0" y="97535"/>
                </a:lnTo>
                <a:lnTo>
                  <a:pt x="6095" y="124967"/>
                </a:lnTo>
                <a:lnTo>
                  <a:pt x="10667" y="135635"/>
                </a:lnTo>
                <a:lnTo>
                  <a:pt x="10667" y="137159"/>
                </a:lnTo>
                <a:lnTo>
                  <a:pt x="16763" y="146303"/>
                </a:lnTo>
                <a:lnTo>
                  <a:pt x="24383" y="153923"/>
                </a:lnTo>
                <a:lnTo>
                  <a:pt x="28955" y="156971"/>
                </a:lnTo>
                <a:lnTo>
                  <a:pt x="32003" y="160019"/>
                </a:lnTo>
                <a:lnTo>
                  <a:pt x="56387" y="160019"/>
                </a:lnTo>
                <a:lnTo>
                  <a:pt x="59435" y="156971"/>
                </a:lnTo>
                <a:lnTo>
                  <a:pt x="60959" y="156971"/>
                </a:lnTo>
                <a:lnTo>
                  <a:pt x="71627" y="146303"/>
                </a:lnTo>
                <a:lnTo>
                  <a:pt x="71627" y="144779"/>
                </a:lnTo>
                <a:lnTo>
                  <a:pt x="72847" y="143255"/>
                </a:lnTo>
                <a:lnTo>
                  <a:pt x="41147" y="143255"/>
                </a:lnTo>
                <a:lnTo>
                  <a:pt x="32003" y="134111"/>
                </a:lnTo>
                <a:lnTo>
                  <a:pt x="27431" y="126491"/>
                </a:lnTo>
                <a:lnTo>
                  <a:pt x="28302" y="126491"/>
                </a:lnTo>
                <a:lnTo>
                  <a:pt x="24383" y="117347"/>
                </a:lnTo>
                <a:lnTo>
                  <a:pt x="21335" y="106679"/>
                </a:lnTo>
                <a:lnTo>
                  <a:pt x="19811" y="94487"/>
                </a:lnTo>
                <a:lnTo>
                  <a:pt x="18287" y="80771"/>
                </a:lnTo>
                <a:lnTo>
                  <a:pt x="19811" y="67055"/>
                </a:lnTo>
                <a:lnTo>
                  <a:pt x="21335" y="54863"/>
                </a:lnTo>
                <a:lnTo>
                  <a:pt x="24383" y="44195"/>
                </a:lnTo>
                <a:lnTo>
                  <a:pt x="28302" y="35051"/>
                </a:lnTo>
                <a:lnTo>
                  <a:pt x="27431" y="35051"/>
                </a:lnTo>
                <a:lnTo>
                  <a:pt x="33527" y="27431"/>
                </a:lnTo>
                <a:lnTo>
                  <a:pt x="32003" y="27431"/>
                </a:lnTo>
                <a:lnTo>
                  <a:pt x="38099" y="21335"/>
                </a:lnTo>
                <a:lnTo>
                  <a:pt x="39623" y="21335"/>
                </a:lnTo>
                <a:lnTo>
                  <a:pt x="41147" y="19811"/>
                </a:lnTo>
                <a:lnTo>
                  <a:pt x="73659" y="19811"/>
                </a:lnTo>
                <a:lnTo>
                  <a:pt x="71627" y="16763"/>
                </a:lnTo>
                <a:lnTo>
                  <a:pt x="71627" y="15239"/>
                </a:lnTo>
                <a:lnTo>
                  <a:pt x="67055" y="12191"/>
                </a:lnTo>
                <a:lnTo>
                  <a:pt x="64007" y="7619"/>
                </a:lnTo>
                <a:lnTo>
                  <a:pt x="60959" y="4571"/>
                </a:lnTo>
                <a:lnTo>
                  <a:pt x="59435" y="4571"/>
                </a:lnTo>
                <a:lnTo>
                  <a:pt x="56387" y="3047"/>
                </a:lnTo>
                <a:close/>
              </a:path>
              <a:path w="88900" h="161925">
                <a:moveTo>
                  <a:pt x="39623" y="141731"/>
                </a:moveTo>
                <a:lnTo>
                  <a:pt x="41147" y="143255"/>
                </a:lnTo>
                <a:lnTo>
                  <a:pt x="44195" y="143255"/>
                </a:lnTo>
                <a:lnTo>
                  <a:pt x="39623" y="141731"/>
                </a:lnTo>
                <a:close/>
              </a:path>
              <a:path w="88900" h="161925">
                <a:moveTo>
                  <a:pt x="48767" y="141731"/>
                </a:moveTo>
                <a:lnTo>
                  <a:pt x="45719" y="143255"/>
                </a:lnTo>
                <a:lnTo>
                  <a:pt x="47243" y="143255"/>
                </a:lnTo>
                <a:lnTo>
                  <a:pt x="48767" y="141731"/>
                </a:lnTo>
                <a:close/>
              </a:path>
              <a:path w="88900" h="161925">
                <a:moveTo>
                  <a:pt x="56387" y="134111"/>
                </a:moveTo>
                <a:lnTo>
                  <a:pt x="53339" y="138683"/>
                </a:lnTo>
                <a:lnTo>
                  <a:pt x="51815" y="140207"/>
                </a:lnTo>
                <a:lnTo>
                  <a:pt x="48767" y="141731"/>
                </a:lnTo>
                <a:lnTo>
                  <a:pt x="47243" y="143255"/>
                </a:lnTo>
                <a:lnTo>
                  <a:pt x="72847" y="143255"/>
                </a:lnTo>
                <a:lnTo>
                  <a:pt x="77723" y="137159"/>
                </a:lnTo>
                <a:lnTo>
                  <a:pt x="77723" y="135635"/>
                </a:lnTo>
                <a:lnTo>
                  <a:pt x="56387" y="135635"/>
                </a:lnTo>
                <a:lnTo>
                  <a:pt x="56387" y="134111"/>
                </a:lnTo>
                <a:close/>
              </a:path>
              <a:path w="88900" h="161925">
                <a:moveTo>
                  <a:pt x="81152" y="126491"/>
                </a:moveTo>
                <a:lnTo>
                  <a:pt x="60959" y="126491"/>
                </a:lnTo>
                <a:lnTo>
                  <a:pt x="56387" y="135635"/>
                </a:lnTo>
                <a:lnTo>
                  <a:pt x="77723" y="135635"/>
                </a:lnTo>
                <a:lnTo>
                  <a:pt x="81152" y="126491"/>
                </a:lnTo>
                <a:close/>
              </a:path>
              <a:path w="88900" h="161925">
                <a:moveTo>
                  <a:pt x="28302" y="126491"/>
                </a:moveTo>
                <a:lnTo>
                  <a:pt x="27431" y="126491"/>
                </a:lnTo>
                <a:lnTo>
                  <a:pt x="28955" y="128015"/>
                </a:lnTo>
                <a:lnTo>
                  <a:pt x="28302" y="126491"/>
                </a:lnTo>
                <a:close/>
              </a:path>
              <a:path w="88900" h="161925">
                <a:moveTo>
                  <a:pt x="59435" y="33527"/>
                </a:moveTo>
                <a:lnTo>
                  <a:pt x="64007" y="44195"/>
                </a:lnTo>
                <a:lnTo>
                  <a:pt x="67055" y="56387"/>
                </a:lnTo>
                <a:lnTo>
                  <a:pt x="68579" y="68579"/>
                </a:lnTo>
                <a:lnTo>
                  <a:pt x="70103" y="82295"/>
                </a:lnTo>
                <a:lnTo>
                  <a:pt x="68579" y="94487"/>
                </a:lnTo>
                <a:lnTo>
                  <a:pt x="67055" y="108203"/>
                </a:lnTo>
                <a:lnTo>
                  <a:pt x="64007" y="118871"/>
                </a:lnTo>
                <a:lnTo>
                  <a:pt x="59435" y="128015"/>
                </a:lnTo>
                <a:lnTo>
                  <a:pt x="60959" y="126491"/>
                </a:lnTo>
                <a:lnTo>
                  <a:pt x="81152" y="126491"/>
                </a:lnTo>
                <a:lnTo>
                  <a:pt x="82295" y="123443"/>
                </a:lnTo>
                <a:lnTo>
                  <a:pt x="88391" y="96011"/>
                </a:lnTo>
                <a:lnTo>
                  <a:pt x="88391" y="65531"/>
                </a:lnTo>
                <a:lnTo>
                  <a:pt x="85343" y="50291"/>
                </a:lnTo>
                <a:lnTo>
                  <a:pt x="82295" y="38099"/>
                </a:lnTo>
                <a:lnTo>
                  <a:pt x="80989" y="35051"/>
                </a:lnTo>
                <a:lnTo>
                  <a:pt x="60959" y="35051"/>
                </a:lnTo>
                <a:lnTo>
                  <a:pt x="59435" y="33527"/>
                </a:lnTo>
                <a:close/>
              </a:path>
              <a:path w="88900" h="161925">
                <a:moveTo>
                  <a:pt x="28955" y="33527"/>
                </a:moveTo>
                <a:lnTo>
                  <a:pt x="27431" y="35051"/>
                </a:lnTo>
                <a:lnTo>
                  <a:pt x="28302" y="35051"/>
                </a:lnTo>
                <a:lnTo>
                  <a:pt x="28955" y="33527"/>
                </a:lnTo>
                <a:close/>
              </a:path>
              <a:path w="88900" h="161925">
                <a:moveTo>
                  <a:pt x="73659" y="19811"/>
                </a:moveTo>
                <a:lnTo>
                  <a:pt x="48767" y="19811"/>
                </a:lnTo>
                <a:lnTo>
                  <a:pt x="51815" y="22859"/>
                </a:lnTo>
                <a:lnTo>
                  <a:pt x="54863" y="24383"/>
                </a:lnTo>
                <a:lnTo>
                  <a:pt x="56387" y="27431"/>
                </a:lnTo>
                <a:lnTo>
                  <a:pt x="60959" y="35051"/>
                </a:lnTo>
                <a:lnTo>
                  <a:pt x="80989" y="35051"/>
                </a:lnTo>
                <a:lnTo>
                  <a:pt x="77723" y="27431"/>
                </a:lnTo>
                <a:lnTo>
                  <a:pt x="77723" y="25907"/>
                </a:lnTo>
                <a:lnTo>
                  <a:pt x="73659" y="19811"/>
                </a:lnTo>
                <a:close/>
              </a:path>
              <a:path w="88900" h="161925">
                <a:moveTo>
                  <a:pt x="39623" y="21335"/>
                </a:moveTo>
                <a:lnTo>
                  <a:pt x="38099" y="21335"/>
                </a:lnTo>
                <a:lnTo>
                  <a:pt x="36575" y="22859"/>
                </a:lnTo>
                <a:lnTo>
                  <a:pt x="39623" y="21335"/>
                </a:lnTo>
                <a:close/>
              </a:path>
              <a:path w="88900" h="161925">
                <a:moveTo>
                  <a:pt x="48767" y="19811"/>
                </a:moveTo>
                <a:lnTo>
                  <a:pt x="47243" y="19811"/>
                </a:lnTo>
                <a:lnTo>
                  <a:pt x="50291" y="21335"/>
                </a:lnTo>
                <a:lnTo>
                  <a:pt x="48767" y="19811"/>
                </a:lnTo>
                <a:close/>
              </a:path>
              <a:path w="88900" h="161925">
                <a:moveTo>
                  <a:pt x="54863" y="1523"/>
                </a:moveTo>
                <a:lnTo>
                  <a:pt x="33527" y="1523"/>
                </a:lnTo>
                <a:lnTo>
                  <a:pt x="33527" y="3047"/>
                </a:lnTo>
                <a:lnTo>
                  <a:pt x="54863" y="3047"/>
                </a:lnTo>
                <a:lnTo>
                  <a:pt x="54863" y="1523"/>
                </a:lnTo>
                <a:close/>
              </a:path>
              <a:path w="88900" h="161925">
                <a:moveTo>
                  <a:pt x="50291" y="0"/>
                </a:moveTo>
                <a:lnTo>
                  <a:pt x="38099" y="0"/>
                </a:lnTo>
                <a:lnTo>
                  <a:pt x="38099" y="1523"/>
                </a:lnTo>
                <a:lnTo>
                  <a:pt x="50291" y="1523"/>
                </a:lnTo>
                <a:lnTo>
                  <a:pt x="502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004181" y="1967473"/>
            <a:ext cx="144780" cy="20320"/>
          </a:xfrm>
          <a:custGeom>
            <a:avLst/>
            <a:gdLst/>
            <a:ahLst/>
            <a:cxnLst/>
            <a:rect l="l" t="t" r="r" b="b"/>
            <a:pathLst>
              <a:path w="144779" h="20319">
                <a:moveTo>
                  <a:pt x="144779" y="0"/>
                </a:moveTo>
                <a:lnTo>
                  <a:pt x="0" y="1523"/>
                </a:lnTo>
                <a:lnTo>
                  <a:pt x="0" y="19811"/>
                </a:lnTo>
                <a:lnTo>
                  <a:pt x="144779" y="18287"/>
                </a:lnTo>
                <a:lnTo>
                  <a:pt x="1447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707002" y="1763257"/>
            <a:ext cx="161925" cy="431800"/>
          </a:xfrm>
          <a:custGeom>
            <a:avLst/>
            <a:gdLst/>
            <a:ahLst/>
            <a:cxnLst/>
            <a:rect l="l" t="t" r="r" b="b"/>
            <a:pathLst>
              <a:path w="161925" h="431800">
                <a:moveTo>
                  <a:pt x="143255" y="350519"/>
                </a:moveTo>
                <a:lnTo>
                  <a:pt x="4571" y="350519"/>
                </a:lnTo>
                <a:lnTo>
                  <a:pt x="0" y="355091"/>
                </a:lnTo>
                <a:lnTo>
                  <a:pt x="0" y="431291"/>
                </a:lnTo>
                <a:lnTo>
                  <a:pt x="19811" y="431291"/>
                </a:lnTo>
                <a:lnTo>
                  <a:pt x="19811" y="368807"/>
                </a:lnTo>
                <a:lnTo>
                  <a:pt x="9143" y="368807"/>
                </a:lnTo>
                <a:lnTo>
                  <a:pt x="19811" y="359663"/>
                </a:lnTo>
                <a:lnTo>
                  <a:pt x="143255" y="359663"/>
                </a:lnTo>
                <a:lnTo>
                  <a:pt x="143255" y="350519"/>
                </a:lnTo>
                <a:close/>
              </a:path>
              <a:path w="161925" h="431800">
                <a:moveTo>
                  <a:pt x="19811" y="359663"/>
                </a:moveTo>
                <a:lnTo>
                  <a:pt x="9143" y="368807"/>
                </a:lnTo>
                <a:lnTo>
                  <a:pt x="19811" y="368807"/>
                </a:lnTo>
                <a:lnTo>
                  <a:pt x="19811" y="359663"/>
                </a:lnTo>
                <a:close/>
              </a:path>
              <a:path w="161925" h="431800">
                <a:moveTo>
                  <a:pt x="161543" y="350519"/>
                </a:moveTo>
                <a:lnTo>
                  <a:pt x="152399" y="350519"/>
                </a:lnTo>
                <a:lnTo>
                  <a:pt x="143255" y="359663"/>
                </a:lnTo>
                <a:lnTo>
                  <a:pt x="19811" y="359663"/>
                </a:lnTo>
                <a:lnTo>
                  <a:pt x="19811" y="368807"/>
                </a:lnTo>
                <a:lnTo>
                  <a:pt x="158495" y="368807"/>
                </a:lnTo>
                <a:lnTo>
                  <a:pt x="161543" y="364235"/>
                </a:lnTo>
                <a:lnTo>
                  <a:pt x="161543" y="350519"/>
                </a:lnTo>
                <a:close/>
              </a:path>
              <a:path w="161925" h="431800">
                <a:moveTo>
                  <a:pt x="143255" y="70103"/>
                </a:moveTo>
                <a:lnTo>
                  <a:pt x="143255" y="359663"/>
                </a:lnTo>
                <a:lnTo>
                  <a:pt x="152399" y="350519"/>
                </a:lnTo>
                <a:lnTo>
                  <a:pt x="161543" y="350519"/>
                </a:lnTo>
                <a:lnTo>
                  <a:pt x="161543" y="80771"/>
                </a:lnTo>
                <a:lnTo>
                  <a:pt x="152399" y="80771"/>
                </a:lnTo>
                <a:lnTo>
                  <a:pt x="143255" y="70103"/>
                </a:lnTo>
                <a:close/>
              </a:path>
              <a:path w="161925" h="431800">
                <a:moveTo>
                  <a:pt x="19811" y="0"/>
                </a:moveTo>
                <a:lnTo>
                  <a:pt x="0" y="0"/>
                </a:lnTo>
                <a:lnTo>
                  <a:pt x="0" y="76199"/>
                </a:lnTo>
                <a:lnTo>
                  <a:pt x="4571" y="80771"/>
                </a:lnTo>
                <a:lnTo>
                  <a:pt x="143255" y="80771"/>
                </a:lnTo>
                <a:lnTo>
                  <a:pt x="143255" y="70103"/>
                </a:lnTo>
                <a:lnTo>
                  <a:pt x="19811" y="70103"/>
                </a:lnTo>
                <a:lnTo>
                  <a:pt x="9143" y="60959"/>
                </a:lnTo>
                <a:lnTo>
                  <a:pt x="19811" y="60959"/>
                </a:lnTo>
                <a:lnTo>
                  <a:pt x="19811" y="0"/>
                </a:lnTo>
                <a:close/>
              </a:path>
              <a:path w="161925" h="431800">
                <a:moveTo>
                  <a:pt x="158495" y="60959"/>
                </a:moveTo>
                <a:lnTo>
                  <a:pt x="19811" y="60959"/>
                </a:lnTo>
                <a:lnTo>
                  <a:pt x="19811" y="70103"/>
                </a:lnTo>
                <a:lnTo>
                  <a:pt x="143255" y="70103"/>
                </a:lnTo>
                <a:lnTo>
                  <a:pt x="152399" y="80771"/>
                </a:lnTo>
                <a:lnTo>
                  <a:pt x="161543" y="80771"/>
                </a:lnTo>
                <a:lnTo>
                  <a:pt x="161543" y="65531"/>
                </a:lnTo>
                <a:lnTo>
                  <a:pt x="158495" y="60959"/>
                </a:lnTo>
                <a:close/>
              </a:path>
              <a:path w="161925" h="431800">
                <a:moveTo>
                  <a:pt x="19811" y="60959"/>
                </a:moveTo>
                <a:lnTo>
                  <a:pt x="9143" y="60959"/>
                </a:lnTo>
                <a:lnTo>
                  <a:pt x="19811" y="70103"/>
                </a:lnTo>
                <a:lnTo>
                  <a:pt x="19811" y="609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933315" y="3272018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59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707002" y="3200389"/>
            <a:ext cx="161925" cy="433070"/>
          </a:xfrm>
          <a:custGeom>
            <a:avLst/>
            <a:gdLst/>
            <a:ahLst/>
            <a:cxnLst/>
            <a:rect l="l" t="t" r="r" b="b"/>
            <a:pathLst>
              <a:path w="161925" h="433070">
                <a:moveTo>
                  <a:pt x="143255" y="352043"/>
                </a:moveTo>
                <a:lnTo>
                  <a:pt x="4571" y="352043"/>
                </a:lnTo>
                <a:lnTo>
                  <a:pt x="0" y="355091"/>
                </a:lnTo>
                <a:lnTo>
                  <a:pt x="0" y="432815"/>
                </a:lnTo>
                <a:lnTo>
                  <a:pt x="19811" y="432815"/>
                </a:lnTo>
                <a:lnTo>
                  <a:pt x="19811" y="370331"/>
                </a:lnTo>
                <a:lnTo>
                  <a:pt x="9143" y="370331"/>
                </a:lnTo>
                <a:lnTo>
                  <a:pt x="19811" y="361187"/>
                </a:lnTo>
                <a:lnTo>
                  <a:pt x="143255" y="361187"/>
                </a:lnTo>
                <a:lnTo>
                  <a:pt x="143255" y="352043"/>
                </a:lnTo>
                <a:close/>
              </a:path>
              <a:path w="161925" h="433070">
                <a:moveTo>
                  <a:pt x="19811" y="361187"/>
                </a:moveTo>
                <a:lnTo>
                  <a:pt x="9143" y="370331"/>
                </a:lnTo>
                <a:lnTo>
                  <a:pt x="19811" y="370331"/>
                </a:lnTo>
                <a:lnTo>
                  <a:pt x="19811" y="361187"/>
                </a:lnTo>
                <a:close/>
              </a:path>
              <a:path w="161925" h="433070">
                <a:moveTo>
                  <a:pt x="161543" y="352043"/>
                </a:moveTo>
                <a:lnTo>
                  <a:pt x="152399" y="352043"/>
                </a:lnTo>
                <a:lnTo>
                  <a:pt x="143255" y="361187"/>
                </a:lnTo>
                <a:lnTo>
                  <a:pt x="19811" y="361187"/>
                </a:lnTo>
                <a:lnTo>
                  <a:pt x="19811" y="370331"/>
                </a:lnTo>
                <a:lnTo>
                  <a:pt x="158495" y="370331"/>
                </a:lnTo>
                <a:lnTo>
                  <a:pt x="161543" y="365759"/>
                </a:lnTo>
                <a:lnTo>
                  <a:pt x="161543" y="352043"/>
                </a:lnTo>
                <a:close/>
              </a:path>
              <a:path w="161925" h="433070">
                <a:moveTo>
                  <a:pt x="143255" y="71627"/>
                </a:moveTo>
                <a:lnTo>
                  <a:pt x="143255" y="361187"/>
                </a:lnTo>
                <a:lnTo>
                  <a:pt x="152399" y="352043"/>
                </a:lnTo>
                <a:lnTo>
                  <a:pt x="161543" y="352043"/>
                </a:lnTo>
                <a:lnTo>
                  <a:pt x="161543" y="80771"/>
                </a:lnTo>
                <a:lnTo>
                  <a:pt x="152399" y="80771"/>
                </a:lnTo>
                <a:lnTo>
                  <a:pt x="143255" y="71627"/>
                </a:lnTo>
                <a:close/>
              </a:path>
              <a:path w="161925" h="433070">
                <a:moveTo>
                  <a:pt x="19811" y="0"/>
                </a:moveTo>
                <a:lnTo>
                  <a:pt x="0" y="0"/>
                </a:lnTo>
                <a:lnTo>
                  <a:pt x="0" y="77723"/>
                </a:lnTo>
                <a:lnTo>
                  <a:pt x="4571" y="80771"/>
                </a:lnTo>
                <a:lnTo>
                  <a:pt x="143255" y="80771"/>
                </a:lnTo>
                <a:lnTo>
                  <a:pt x="143255" y="71627"/>
                </a:lnTo>
                <a:lnTo>
                  <a:pt x="19811" y="71627"/>
                </a:lnTo>
                <a:lnTo>
                  <a:pt x="9143" y="62483"/>
                </a:lnTo>
                <a:lnTo>
                  <a:pt x="19811" y="62483"/>
                </a:lnTo>
                <a:lnTo>
                  <a:pt x="19811" y="0"/>
                </a:lnTo>
                <a:close/>
              </a:path>
              <a:path w="161925" h="433070">
                <a:moveTo>
                  <a:pt x="158495" y="62483"/>
                </a:moveTo>
                <a:lnTo>
                  <a:pt x="19811" y="62483"/>
                </a:lnTo>
                <a:lnTo>
                  <a:pt x="19811" y="71627"/>
                </a:lnTo>
                <a:lnTo>
                  <a:pt x="143255" y="71627"/>
                </a:lnTo>
                <a:lnTo>
                  <a:pt x="152399" y="80771"/>
                </a:lnTo>
                <a:lnTo>
                  <a:pt x="161543" y="80771"/>
                </a:lnTo>
                <a:lnTo>
                  <a:pt x="161543" y="67055"/>
                </a:lnTo>
                <a:lnTo>
                  <a:pt x="158495" y="62483"/>
                </a:lnTo>
                <a:close/>
              </a:path>
              <a:path w="161925" h="433070">
                <a:moveTo>
                  <a:pt x="19811" y="62483"/>
                </a:moveTo>
                <a:lnTo>
                  <a:pt x="9143" y="62483"/>
                </a:lnTo>
                <a:lnTo>
                  <a:pt x="19811" y="71627"/>
                </a:lnTo>
                <a:lnTo>
                  <a:pt x="19811" y="624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932553" y="3406130"/>
            <a:ext cx="144780" cy="20320"/>
          </a:xfrm>
          <a:custGeom>
            <a:avLst/>
            <a:gdLst/>
            <a:ahLst/>
            <a:cxnLst/>
            <a:rect l="l" t="t" r="r" b="b"/>
            <a:pathLst>
              <a:path w="144779" h="20320">
                <a:moveTo>
                  <a:pt x="144779" y="0"/>
                </a:moveTo>
                <a:lnTo>
                  <a:pt x="0" y="1523"/>
                </a:lnTo>
                <a:lnTo>
                  <a:pt x="0" y="19811"/>
                </a:lnTo>
                <a:lnTo>
                  <a:pt x="144779" y="18287"/>
                </a:lnTo>
                <a:lnTo>
                  <a:pt x="1447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419221" y="2481823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5">
                <a:moveTo>
                  <a:pt x="0" y="0"/>
                </a:moveTo>
                <a:lnTo>
                  <a:pt x="216407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372733" y="2481823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4">
                <a:moveTo>
                  <a:pt x="0" y="0"/>
                </a:moveTo>
                <a:lnTo>
                  <a:pt x="216407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147438" y="1968998"/>
            <a:ext cx="1664335" cy="1449705"/>
          </a:xfrm>
          <a:custGeom>
            <a:avLst/>
            <a:gdLst/>
            <a:ahLst/>
            <a:cxnLst/>
            <a:rect l="l" t="t" r="r" b="b"/>
            <a:pathLst>
              <a:path w="1664334" h="1449704">
                <a:moveTo>
                  <a:pt x="1645919" y="9143"/>
                </a:moveTo>
                <a:lnTo>
                  <a:pt x="1645919" y="1449323"/>
                </a:lnTo>
                <a:lnTo>
                  <a:pt x="1664207" y="1449323"/>
                </a:lnTo>
                <a:lnTo>
                  <a:pt x="1664207" y="18287"/>
                </a:lnTo>
                <a:lnTo>
                  <a:pt x="1655063" y="18287"/>
                </a:lnTo>
                <a:lnTo>
                  <a:pt x="1645919" y="9143"/>
                </a:lnTo>
                <a:close/>
              </a:path>
              <a:path w="1664334" h="1449704">
                <a:moveTo>
                  <a:pt x="1661159" y="0"/>
                </a:moveTo>
                <a:lnTo>
                  <a:pt x="0" y="0"/>
                </a:lnTo>
                <a:lnTo>
                  <a:pt x="0" y="18287"/>
                </a:lnTo>
                <a:lnTo>
                  <a:pt x="1645919" y="18287"/>
                </a:lnTo>
                <a:lnTo>
                  <a:pt x="1645919" y="9143"/>
                </a:lnTo>
                <a:lnTo>
                  <a:pt x="1664207" y="9143"/>
                </a:lnTo>
                <a:lnTo>
                  <a:pt x="1664207" y="4571"/>
                </a:lnTo>
                <a:lnTo>
                  <a:pt x="1661159" y="0"/>
                </a:lnTo>
                <a:close/>
              </a:path>
              <a:path w="1664334" h="1449704">
                <a:moveTo>
                  <a:pt x="1664207" y="9143"/>
                </a:moveTo>
                <a:lnTo>
                  <a:pt x="1645919" y="9143"/>
                </a:lnTo>
                <a:lnTo>
                  <a:pt x="1655063" y="18287"/>
                </a:lnTo>
                <a:lnTo>
                  <a:pt x="1664207" y="18287"/>
                </a:lnTo>
                <a:lnTo>
                  <a:pt x="1664207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075809" y="3419083"/>
            <a:ext cx="2016760" cy="0"/>
          </a:xfrm>
          <a:custGeom>
            <a:avLst/>
            <a:gdLst/>
            <a:ahLst/>
            <a:cxnLst/>
            <a:rect l="l" t="t" r="r" b="b"/>
            <a:pathLst>
              <a:path w="2016759">
                <a:moveTo>
                  <a:pt x="0" y="0"/>
                </a:moveTo>
                <a:lnTo>
                  <a:pt x="2016251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3138820" y="2708356"/>
            <a:ext cx="1428750" cy="1177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65" marR="1195705" indent="-12700">
              <a:lnSpc>
                <a:spcPct val="157200"/>
              </a:lnSpc>
            </a:pPr>
            <a:r>
              <a:rPr sz="1800" dirty="0">
                <a:latin typeface="Arial"/>
                <a:cs typeface="Arial"/>
              </a:rPr>
              <a:t>G</a:t>
            </a:r>
            <a:r>
              <a:rPr sz="1800" baseline="-20833" dirty="0">
                <a:latin typeface="Arial"/>
                <a:cs typeface="Arial"/>
              </a:rPr>
              <a:t>i </a:t>
            </a:r>
            <a:r>
              <a:rPr sz="1800" spc="-5" dirty="0">
                <a:latin typeface="Arial"/>
                <a:cs typeface="Arial"/>
              </a:rPr>
              <a:t>P</a:t>
            </a:r>
            <a:r>
              <a:rPr sz="1800" baseline="-20833" dirty="0">
                <a:latin typeface="Arial"/>
                <a:cs typeface="Arial"/>
              </a:rPr>
              <a:t>i</a:t>
            </a:r>
            <a:endParaRPr sz="1800" baseline="-20833">
              <a:latin typeface="Arial"/>
              <a:cs typeface="Arial"/>
            </a:endParaRPr>
          </a:p>
          <a:p>
            <a:pPr marL="186055">
              <a:lnSpc>
                <a:spcPct val="100000"/>
              </a:lnSpc>
              <a:spcBef>
                <a:spcPts val="1714"/>
              </a:spcBef>
            </a:pPr>
            <a:r>
              <a:rPr sz="1800" spc="-5" dirty="0">
                <a:solidFill>
                  <a:srgbClr val="CC0000"/>
                </a:solidFill>
                <a:latin typeface="Arial"/>
                <a:cs typeface="Arial"/>
              </a:rPr>
              <a:t>S</a:t>
            </a:r>
            <a:r>
              <a:rPr sz="1800" dirty="0">
                <a:solidFill>
                  <a:srgbClr val="CC0000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CC000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CC0000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CC0000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CC0000"/>
                </a:solidFill>
                <a:latin typeface="Arial"/>
                <a:cs typeface="Arial"/>
              </a:rPr>
              <a:t>c</a:t>
            </a:r>
            <a:r>
              <a:rPr sz="1800" spc="-1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CC0000"/>
                </a:solidFill>
                <a:latin typeface="Arial"/>
                <a:cs typeface="Arial"/>
              </a:rPr>
              <a:t>c</a:t>
            </a:r>
            <a:r>
              <a:rPr sz="1800" spc="-5" dirty="0">
                <a:solidFill>
                  <a:srgbClr val="CC0000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CC0000"/>
                </a:solidFill>
                <a:latin typeface="Arial"/>
                <a:cs typeface="Arial"/>
              </a:rPr>
              <a:t>rc</a:t>
            </a:r>
            <a:r>
              <a:rPr sz="1800" spc="-5" dirty="0">
                <a:solidFill>
                  <a:srgbClr val="CC0000"/>
                </a:solidFill>
                <a:latin typeface="Arial"/>
                <a:cs typeface="Arial"/>
              </a:rPr>
              <a:t>ui</a:t>
            </a:r>
            <a:r>
              <a:rPr sz="1800" dirty="0">
                <a:solidFill>
                  <a:srgbClr val="CC0000"/>
                </a:solidFill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800236" y="1842723"/>
            <a:ext cx="212090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P</a:t>
            </a:r>
            <a:r>
              <a:rPr sz="1800" baseline="-20833" dirty="0">
                <a:latin typeface="Arial"/>
                <a:cs typeface="Arial"/>
              </a:rPr>
              <a:t>i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433965" y="2479756"/>
            <a:ext cx="1905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598558" y="2595848"/>
            <a:ext cx="23241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i+</a:t>
            </a:r>
            <a:r>
              <a:rPr sz="1200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8402720" y="2488900"/>
            <a:ext cx="1905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8567312" y="2604992"/>
            <a:ext cx="596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i</a:t>
            </a:r>
            <a:endParaRPr sz="12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099699" y="2848564"/>
            <a:ext cx="2038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G</a:t>
            </a:r>
            <a:endParaRPr sz="18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278007" y="2964656"/>
            <a:ext cx="596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i</a:t>
            </a:r>
            <a:endParaRPr sz="12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687964" y="1985979"/>
            <a:ext cx="212090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P</a:t>
            </a:r>
            <a:r>
              <a:rPr sz="1800" baseline="-20833" dirty="0">
                <a:latin typeface="Arial"/>
                <a:cs typeface="Arial"/>
              </a:rPr>
              <a:t>i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9199773" y="3281381"/>
            <a:ext cx="3549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Cl</a:t>
            </a:r>
            <a:r>
              <a:rPr sz="1800" dirty="0">
                <a:latin typeface="Arial"/>
                <a:cs typeface="Arial"/>
              </a:rPr>
              <a:t>k</a:t>
            </a:r>
            <a:endParaRPr sz="1800">
              <a:latin typeface="Arial"/>
              <a:cs typeface="Arial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3114934" y="3131048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5">
                <a:moveTo>
                  <a:pt x="0" y="0"/>
                </a:moveTo>
                <a:lnTo>
                  <a:pt x="216407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74073" y="3777991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3429000"/>
                </a:moveTo>
                <a:lnTo>
                  <a:pt x="9143999" y="3429000"/>
                </a:lnTo>
                <a:lnTo>
                  <a:pt x="9143999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098685" y="6731503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0" y="0"/>
                </a:moveTo>
                <a:lnTo>
                  <a:pt x="8496299" y="0"/>
                </a:lnTo>
              </a:path>
            </a:pathLst>
          </a:custGeom>
          <a:ln w="4317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34320" y="4055480"/>
            <a:ext cx="5137908" cy="21090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703959" y="3777991"/>
            <a:ext cx="26034" cy="9525"/>
          </a:xfrm>
          <a:custGeom>
            <a:avLst/>
            <a:gdLst/>
            <a:ahLst/>
            <a:cxnLst/>
            <a:rect l="l" t="t" r="r" b="b"/>
            <a:pathLst>
              <a:path w="26034" h="9525">
                <a:moveTo>
                  <a:pt x="25769" y="0"/>
                </a:moveTo>
                <a:lnTo>
                  <a:pt x="0" y="0"/>
                </a:lnTo>
                <a:lnTo>
                  <a:pt x="7614" y="7614"/>
                </a:lnTo>
                <a:lnTo>
                  <a:pt x="10662" y="9138"/>
                </a:lnTo>
                <a:lnTo>
                  <a:pt x="15234" y="9138"/>
                </a:lnTo>
                <a:lnTo>
                  <a:pt x="18282" y="7614"/>
                </a:lnTo>
                <a:lnTo>
                  <a:pt x="19806" y="6090"/>
                </a:lnTo>
                <a:lnTo>
                  <a:pt x="257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7259719" y="3714197"/>
            <a:ext cx="15722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CC0000"/>
                </a:solidFill>
                <a:latin typeface="Arial"/>
                <a:cs typeface="Arial"/>
              </a:rPr>
              <a:t>D</a:t>
            </a:r>
            <a:r>
              <a:rPr sz="1800" spc="-25" dirty="0">
                <a:solidFill>
                  <a:srgbClr val="CC0000"/>
                </a:solidFill>
                <a:latin typeface="Arial"/>
                <a:cs typeface="Arial"/>
              </a:rPr>
              <a:t>y</a:t>
            </a:r>
            <a:r>
              <a:rPr sz="1800" spc="-5" dirty="0">
                <a:solidFill>
                  <a:srgbClr val="CC0000"/>
                </a:solidFill>
                <a:latin typeface="Arial"/>
                <a:cs typeface="Arial"/>
              </a:rPr>
              <a:t>na</a:t>
            </a:r>
            <a:r>
              <a:rPr sz="1800" dirty="0">
                <a:solidFill>
                  <a:srgbClr val="CC0000"/>
                </a:solidFill>
                <a:latin typeface="Arial"/>
                <a:cs typeface="Arial"/>
              </a:rPr>
              <a:t>m</a:t>
            </a:r>
            <a:r>
              <a:rPr sz="1800" spc="-5" dirty="0">
                <a:solidFill>
                  <a:srgbClr val="CC0000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CC0000"/>
                </a:solidFill>
                <a:latin typeface="Arial"/>
                <a:cs typeface="Arial"/>
              </a:rPr>
              <a:t>c</a:t>
            </a:r>
            <a:r>
              <a:rPr sz="1800" spc="2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CC0000"/>
                </a:solidFill>
                <a:latin typeface="Arial"/>
                <a:cs typeface="Arial"/>
              </a:rPr>
              <a:t>c</a:t>
            </a:r>
            <a:r>
              <a:rPr sz="1800" spc="-5" dirty="0">
                <a:solidFill>
                  <a:srgbClr val="CC0000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CC0000"/>
                </a:solidFill>
                <a:latin typeface="Arial"/>
                <a:cs typeface="Arial"/>
              </a:rPr>
              <a:t>rc</a:t>
            </a:r>
            <a:r>
              <a:rPr sz="1800" spc="-5" dirty="0">
                <a:solidFill>
                  <a:srgbClr val="CC0000"/>
                </a:solidFill>
                <a:latin typeface="Arial"/>
                <a:cs typeface="Arial"/>
              </a:rPr>
              <a:t>ui</a:t>
            </a:r>
            <a:r>
              <a:rPr sz="1800" dirty="0">
                <a:solidFill>
                  <a:srgbClr val="CC0000"/>
                </a:solidFill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2536839" y="5227530"/>
            <a:ext cx="288925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G</a:t>
            </a:r>
            <a:r>
              <a:rPr sz="1800" baseline="-20833" dirty="0">
                <a:latin typeface="Arial"/>
                <a:cs typeface="Arial"/>
              </a:rPr>
              <a:t>3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2692287" y="4424381"/>
            <a:ext cx="262890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P</a:t>
            </a:r>
            <a:r>
              <a:rPr sz="1800" baseline="-20833" dirty="0">
                <a:latin typeface="Arial"/>
                <a:cs typeface="Arial"/>
              </a:rPr>
              <a:t>3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688984" y="5226006"/>
            <a:ext cx="288925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G</a:t>
            </a:r>
            <a:r>
              <a:rPr sz="1800" baseline="-20833" dirty="0">
                <a:latin typeface="Arial"/>
                <a:cs typeface="Arial"/>
              </a:rPr>
              <a:t>2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771280" y="4424381"/>
            <a:ext cx="262890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P</a:t>
            </a:r>
            <a:r>
              <a:rPr sz="1800" baseline="-20833" dirty="0">
                <a:latin typeface="Arial"/>
                <a:cs typeface="Arial"/>
              </a:rPr>
              <a:t>2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4912757" y="5224482"/>
            <a:ext cx="288925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G</a:t>
            </a:r>
            <a:r>
              <a:rPr sz="1800" baseline="-20833" dirty="0">
                <a:latin typeface="Arial"/>
                <a:cs typeface="Arial"/>
              </a:rPr>
              <a:t>1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5212986" y="4421334"/>
            <a:ext cx="262890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P</a:t>
            </a:r>
            <a:r>
              <a:rPr sz="1800" baseline="-20833" dirty="0">
                <a:latin typeface="Arial"/>
                <a:cs typeface="Arial"/>
              </a:rPr>
              <a:t>1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6066426" y="5222958"/>
            <a:ext cx="288925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G</a:t>
            </a:r>
            <a:r>
              <a:rPr sz="1800" baseline="-20833" dirty="0">
                <a:latin typeface="Arial"/>
                <a:cs typeface="Arial"/>
              </a:rPr>
              <a:t>0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6365130" y="4419810"/>
            <a:ext cx="262890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P</a:t>
            </a:r>
            <a:r>
              <a:rPr sz="1800" baseline="-20833" dirty="0">
                <a:latin typeface="Arial"/>
                <a:cs typeface="Arial"/>
              </a:rPr>
              <a:t>0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2538864" y="5795005"/>
            <a:ext cx="4608830" cy="0"/>
          </a:xfrm>
          <a:custGeom>
            <a:avLst/>
            <a:gdLst/>
            <a:ahLst/>
            <a:cxnLst/>
            <a:rect l="l" t="t" r="r" b="b"/>
            <a:pathLst>
              <a:path w="4608830">
                <a:moveTo>
                  <a:pt x="0" y="0"/>
                </a:moveTo>
                <a:lnTo>
                  <a:pt x="4608575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610492" y="4354819"/>
            <a:ext cx="4464050" cy="0"/>
          </a:xfrm>
          <a:custGeom>
            <a:avLst/>
            <a:gdLst/>
            <a:ahLst/>
            <a:cxnLst/>
            <a:rect l="l" t="t" r="r" b="b"/>
            <a:pathLst>
              <a:path w="4464050">
                <a:moveTo>
                  <a:pt x="0" y="0"/>
                </a:moveTo>
                <a:lnTo>
                  <a:pt x="4463795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970653" y="4776211"/>
            <a:ext cx="259079" cy="437515"/>
          </a:xfrm>
          <a:custGeom>
            <a:avLst/>
            <a:gdLst/>
            <a:ahLst/>
            <a:cxnLst/>
            <a:rect l="l" t="t" r="r" b="b"/>
            <a:pathLst>
              <a:path w="259079" h="437514">
                <a:moveTo>
                  <a:pt x="249935" y="0"/>
                </a:moveTo>
                <a:lnTo>
                  <a:pt x="245363" y="1523"/>
                </a:lnTo>
                <a:lnTo>
                  <a:pt x="243839" y="3047"/>
                </a:lnTo>
                <a:lnTo>
                  <a:pt x="3047" y="211835"/>
                </a:lnTo>
                <a:lnTo>
                  <a:pt x="1523" y="213359"/>
                </a:lnTo>
                <a:lnTo>
                  <a:pt x="0" y="216407"/>
                </a:lnTo>
                <a:lnTo>
                  <a:pt x="0" y="220979"/>
                </a:lnTo>
                <a:lnTo>
                  <a:pt x="1523" y="224027"/>
                </a:lnTo>
                <a:lnTo>
                  <a:pt x="3047" y="225551"/>
                </a:lnTo>
                <a:lnTo>
                  <a:pt x="243839" y="434339"/>
                </a:lnTo>
                <a:lnTo>
                  <a:pt x="245363" y="435863"/>
                </a:lnTo>
                <a:lnTo>
                  <a:pt x="249935" y="437387"/>
                </a:lnTo>
                <a:lnTo>
                  <a:pt x="256031" y="434339"/>
                </a:lnTo>
                <a:lnTo>
                  <a:pt x="259079" y="429767"/>
                </a:lnTo>
                <a:lnTo>
                  <a:pt x="259079" y="426719"/>
                </a:lnTo>
                <a:lnTo>
                  <a:pt x="239267" y="426719"/>
                </a:lnTo>
                <a:lnTo>
                  <a:pt x="239267" y="404670"/>
                </a:lnTo>
                <a:lnTo>
                  <a:pt x="31174" y="225551"/>
                </a:lnTo>
                <a:lnTo>
                  <a:pt x="15239" y="225551"/>
                </a:lnTo>
                <a:lnTo>
                  <a:pt x="15239" y="211835"/>
                </a:lnTo>
                <a:lnTo>
                  <a:pt x="31174" y="211835"/>
                </a:lnTo>
                <a:lnTo>
                  <a:pt x="239267" y="32717"/>
                </a:lnTo>
                <a:lnTo>
                  <a:pt x="239267" y="10667"/>
                </a:lnTo>
                <a:lnTo>
                  <a:pt x="259079" y="10667"/>
                </a:lnTo>
                <a:lnTo>
                  <a:pt x="259079" y="6095"/>
                </a:lnTo>
                <a:lnTo>
                  <a:pt x="256031" y="3047"/>
                </a:lnTo>
                <a:lnTo>
                  <a:pt x="249935" y="0"/>
                </a:lnTo>
                <a:close/>
              </a:path>
              <a:path w="259079" h="437514">
                <a:moveTo>
                  <a:pt x="239267" y="404670"/>
                </a:moveTo>
                <a:lnTo>
                  <a:pt x="239267" y="426719"/>
                </a:lnTo>
                <a:lnTo>
                  <a:pt x="256031" y="419099"/>
                </a:lnTo>
                <a:lnTo>
                  <a:pt x="239267" y="404670"/>
                </a:lnTo>
                <a:close/>
              </a:path>
              <a:path w="259079" h="437514">
                <a:moveTo>
                  <a:pt x="259079" y="10667"/>
                </a:moveTo>
                <a:lnTo>
                  <a:pt x="239267" y="10667"/>
                </a:lnTo>
                <a:lnTo>
                  <a:pt x="256031" y="18287"/>
                </a:lnTo>
                <a:lnTo>
                  <a:pt x="239267" y="32717"/>
                </a:lnTo>
                <a:lnTo>
                  <a:pt x="239267" y="404670"/>
                </a:lnTo>
                <a:lnTo>
                  <a:pt x="256031" y="419099"/>
                </a:lnTo>
                <a:lnTo>
                  <a:pt x="239267" y="426719"/>
                </a:lnTo>
                <a:lnTo>
                  <a:pt x="259079" y="426719"/>
                </a:lnTo>
                <a:lnTo>
                  <a:pt x="259079" y="10667"/>
                </a:lnTo>
                <a:close/>
              </a:path>
              <a:path w="259079" h="437514">
                <a:moveTo>
                  <a:pt x="15239" y="211835"/>
                </a:moveTo>
                <a:lnTo>
                  <a:pt x="15239" y="225551"/>
                </a:lnTo>
                <a:lnTo>
                  <a:pt x="23207" y="218693"/>
                </a:lnTo>
                <a:lnTo>
                  <a:pt x="15239" y="211835"/>
                </a:lnTo>
                <a:close/>
              </a:path>
              <a:path w="259079" h="437514">
                <a:moveTo>
                  <a:pt x="23207" y="218693"/>
                </a:moveTo>
                <a:lnTo>
                  <a:pt x="15239" y="225551"/>
                </a:lnTo>
                <a:lnTo>
                  <a:pt x="31174" y="225551"/>
                </a:lnTo>
                <a:lnTo>
                  <a:pt x="23207" y="218693"/>
                </a:lnTo>
                <a:close/>
              </a:path>
              <a:path w="259079" h="437514">
                <a:moveTo>
                  <a:pt x="31174" y="211835"/>
                </a:moveTo>
                <a:lnTo>
                  <a:pt x="15239" y="211835"/>
                </a:lnTo>
                <a:lnTo>
                  <a:pt x="23207" y="218693"/>
                </a:lnTo>
                <a:lnTo>
                  <a:pt x="31174" y="211835"/>
                </a:lnTo>
                <a:close/>
              </a:path>
              <a:path w="259079" h="437514">
                <a:moveTo>
                  <a:pt x="239267" y="10667"/>
                </a:moveTo>
                <a:lnTo>
                  <a:pt x="239267" y="32717"/>
                </a:lnTo>
                <a:lnTo>
                  <a:pt x="256031" y="18287"/>
                </a:lnTo>
                <a:lnTo>
                  <a:pt x="239267" y="106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850257" y="4916420"/>
            <a:ext cx="139065" cy="157480"/>
          </a:xfrm>
          <a:custGeom>
            <a:avLst/>
            <a:gdLst/>
            <a:ahLst/>
            <a:cxnLst/>
            <a:rect l="l" t="t" r="r" b="b"/>
            <a:pathLst>
              <a:path w="139065" h="157479">
                <a:moveTo>
                  <a:pt x="108203" y="143255"/>
                </a:moveTo>
                <a:lnTo>
                  <a:pt x="30479" y="143255"/>
                </a:lnTo>
                <a:lnTo>
                  <a:pt x="36575" y="147827"/>
                </a:lnTo>
                <a:lnTo>
                  <a:pt x="48767" y="153923"/>
                </a:lnTo>
                <a:lnTo>
                  <a:pt x="56387" y="155447"/>
                </a:lnTo>
                <a:lnTo>
                  <a:pt x="62483" y="156971"/>
                </a:lnTo>
                <a:lnTo>
                  <a:pt x="77723" y="156971"/>
                </a:lnTo>
                <a:lnTo>
                  <a:pt x="83819" y="155447"/>
                </a:lnTo>
                <a:lnTo>
                  <a:pt x="91439" y="153923"/>
                </a:lnTo>
                <a:lnTo>
                  <a:pt x="103631" y="147827"/>
                </a:lnTo>
                <a:lnTo>
                  <a:pt x="108203" y="143255"/>
                </a:lnTo>
                <a:close/>
              </a:path>
              <a:path w="139065" h="157479">
                <a:moveTo>
                  <a:pt x="109727" y="13715"/>
                </a:moveTo>
                <a:lnTo>
                  <a:pt x="28955" y="13715"/>
                </a:lnTo>
                <a:lnTo>
                  <a:pt x="19811" y="22859"/>
                </a:lnTo>
                <a:lnTo>
                  <a:pt x="19811" y="24383"/>
                </a:lnTo>
                <a:lnTo>
                  <a:pt x="12191" y="33527"/>
                </a:lnTo>
                <a:lnTo>
                  <a:pt x="12191" y="35051"/>
                </a:lnTo>
                <a:lnTo>
                  <a:pt x="10667" y="35051"/>
                </a:lnTo>
                <a:lnTo>
                  <a:pt x="6095" y="47243"/>
                </a:lnTo>
                <a:lnTo>
                  <a:pt x="4571" y="48767"/>
                </a:lnTo>
                <a:lnTo>
                  <a:pt x="1523" y="62483"/>
                </a:lnTo>
                <a:lnTo>
                  <a:pt x="0" y="71627"/>
                </a:lnTo>
                <a:lnTo>
                  <a:pt x="0" y="86867"/>
                </a:lnTo>
                <a:lnTo>
                  <a:pt x="1523" y="94487"/>
                </a:lnTo>
                <a:lnTo>
                  <a:pt x="4571" y="108203"/>
                </a:lnTo>
                <a:lnTo>
                  <a:pt x="6095" y="108203"/>
                </a:lnTo>
                <a:lnTo>
                  <a:pt x="6095" y="109727"/>
                </a:lnTo>
                <a:lnTo>
                  <a:pt x="10667" y="120395"/>
                </a:lnTo>
                <a:lnTo>
                  <a:pt x="10667" y="121919"/>
                </a:lnTo>
                <a:lnTo>
                  <a:pt x="12191" y="121919"/>
                </a:lnTo>
                <a:lnTo>
                  <a:pt x="19811" y="132587"/>
                </a:lnTo>
                <a:lnTo>
                  <a:pt x="19811" y="134111"/>
                </a:lnTo>
                <a:lnTo>
                  <a:pt x="28955" y="143255"/>
                </a:lnTo>
                <a:lnTo>
                  <a:pt x="109727" y="143255"/>
                </a:lnTo>
                <a:lnTo>
                  <a:pt x="114299" y="138683"/>
                </a:lnTo>
                <a:lnTo>
                  <a:pt x="68579" y="138683"/>
                </a:lnTo>
                <a:lnTo>
                  <a:pt x="64007" y="137159"/>
                </a:lnTo>
                <a:lnTo>
                  <a:pt x="59435" y="137159"/>
                </a:lnTo>
                <a:lnTo>
                  <a:pt x="50291" y="134111"/>
                </a:lnTo>
                <a:lnTo>
                  <a:pt x="43433" y="129539"/>
                </a:lnTo>
                <a:lnTo>
                  <a:pt x="42671" y="129539"/>
                </a:lnTo>
                <a:lnTo>
                  <a:pt x="33527" y="120395"/>
                </a:lnTo>
                <a:lnTo>
                  <a:pt x="33963" y="120395"/>
                </a:lnTo>
                <a:lnTo>
                  <a:pt x="27431" y="111251"/>
                </a:lnTo>
                <a:lnTo>
                  <a:pt x="28193" y="111251"/>
                </a:lnTo>
                <a:lnTo>
                  <a:pt x="23621" y="102107"/>
                </a:lnTo>
                <a:lnTo>
                  <a:pt x="22859" y="102107"/>
                </a:lnTo>
                <a:lnTo>
                  <a:pt x="19811" y="89915"/>
                </a:lnTo>
                <a:lnTo>
                  <a:pt x="19811" y="83819"/>
                </a:lnTo>
                <a:lnTo>
                  <a:pt x="18287" y="77723"/>
                </a:lnTo>
                <a:lnTo>
                  <a:pt x="19811" y="71627"/>
                </a:lnTo>
                <a:lnTo>
                  <a:pt x="19811" y="65531"/>
                </a:lnTo>
                <a:lnTo>
                  <a:pt x="22859" y="53339"/>
                </a:lnTo>
                <a:lnTo>
                  <a:pt x="23730" y="53339"/>
                </a:lnTo>
                <a:lnTo>
                  <a:pt x="28085" y="45719"/>
                </a:lnTo>
                <a:lnTo>
                  <a:pt x="27431" y="45719"/>
                </a:lnTo>
                <a:lnTo>
                  <a:pt x="33963" y="36575"/>
                </a:lnTo>
                <a:lnTo>
                  <a:pt x="33527" y="36575"/>
                </a:lnTo>
                <a:lnTo>
                  <a:pt x="42671" y="27431"/>
                </a:lnTo>
                <a:lnTo>
                  <a:pt x="43433" y="27431"/>
                </a:lnTo>
                <a:lnTo>
                  <a:pt x="50291" y="22859"/>
                </a:lnTo>
                <a:lnTo>
                  <a:pt x="59435" y="19811"/>
                </a:lnTo>
                <a:lnTo>
                  <a:pt x="65531" y="18287"/>
                </a:lnTo>
                <a:lnTo>
                  <a:pt x="114299" y="18287"/>
                </a:lnTo>
                <a:lnTo>
                  <a:pt x="109727" y="13715"/>
                </a:lnTo>
                <a:close/>
              </a:path>
              <a:path w="139065" h="157479">
                <a:moveTo>
                  <a:pt x="97535" y="128015"/>
                </a:moveTo>
                <a:lnTo>
                  <a:pt x="88391" y="134111"/>
                </a:lnTo>
                <a:lnTo>
                  <a:pt x="74675" y="138683"/>
                </a:lnTo>
                <a:lnTo>
                  <a:pt x="114299" y="138683"/>
                </a:lnTo>
                <a:lnTo>
                  <a:pt x="120395" y="132587"/>
                </a:lnTo>
                <a:lnTo>
                  <a:pt x="122137" y="129539"/>
                </a:lnTo>
                <a:lnTo>
                  <a:pt x="96011" y="129539"/>
                </a:lnTo>
                <a:lnTo>
                  <a:pt x="97535" y="128015"/>
                </a:lnTo>
                <a:close/>
              </a:path>
              <a:path w="139065" h="157479">
                <a:moveTo>
                  <a:pt x="41147" y="128015"/>
                </a:moveTo>
                <a:lnTo>
                  <a:pt x="42671" y="129539"/>
                </a:lnTo>
                <a:lnTo>
                  <a:pt x="43433" y="129539"/>
                </a:lnTo>
                <a:lnTo>
                  <a:pt x="41147" y="128015"/>
                </a:lnTo>
                <a:close/>
              </a:path>
              <a:path w="139065" h="157479">
                <a:moveTo>
                  <a:pt x="128015" y="120395"/>
                </a:moveTo>
                <a:lnTo>
                  <a:pt x="105155" y="120395"/>
                </a:lnTo>
                <a:lnTo>
                  <a:pt x="96011" y="129539"/>
                </a:lnTo>
                <a:lnTo>
                  <a:pt x="122137" y="129539"/>
                </a:lnTo>
                <a:lnTo>
                  <a:pt x="126491" y="121919"/>
                </a:lnTo>
                <a:lnTo>
                  <a:pt x="128015" y="121919"/>
                </a:lnTo>
                <a:lnTo>
                  <a:pt x="128015" y="120395"/>
                </a:lnTo>
                <a:close/>
              </a:path>
              <a:path w="139065" h="157479">
                <a:moveTo>
                  <a:pt x="33963" y="120395"/>
                </a:moveTo>
                <a:lnTo>
                  <a:pt x="33527" y="120395"/>
                </a:lnTo>
                <a:lnTo>
                  <a:pt x="35051" y="121919"/>
                </a:lnTo>
                <a:lnTo>
                  <a:pt x="33963" y="120395"/>
                </a:lnTo>
                <a:close/>
              </a:path>
              <a:path w="139065" h="157479">
                <a:moveTo>
                  <a:pt x="111251" y="111251"/>
                </a:moveTo>
                <a:lnTo>
                  <a:pt x="103631" y="121919"/>
                </a:lnTo>
                <a:lnTo>
                  <a:pt x="105155" y="120395"/>
                </a:lnTo>
                <a:lnTo>
                  <a:pt x="128015" y="120395"/>
                </a:lnTo>
                <a:lnTo>
                  <a:pt x="132370" y="112775"/>
                </a:lnTo>
                <a:lnTo>
                  <a:pt x="111251" y="112775"/>
                </a:lnTo>
                <a:lnTo>
                  <a:pt x="111251" y="111251"/>
                </a:lnTo>
                <a:close/>
              </a:path>
              <a:path w="139065" h="157479">
                <a:moveTo>
                  <a:pt x="28193" y="111251"/>
                </a:moveTo>
                <a:lnTo>
                  <a:pt x="27431" y="111251"/>
                </a:lnTo>
                <a:lnTo>
                  <a:pt x="28955" y="112775"/>
                </a:lnTo>
                <a:lnTo>
                  <a:pt x="28193" y="111251"/>
                </a:lnTo>
                <a:close/>
              </a:path>
              <a:path w="139065" h="157479">
                <a:moveTo>
                  <a:pt x="115823" y="100583"/>
                </a:moveTo>
                <a:lnTo>
                  <a:pt x="111251" y="112775"/>
                </a:lnTo>
                <a:lnTo>
                  <a:pt x="132370" y="112775"/>
                </a:lnTo>
                <a:lnTo>
                  <a:pt x="134111" y="109727"/>
                </a:lnTo>
                <a:lnTo>
                  <a:pt x="134111" y="108203"/>
                </a:lnTo>
                <a:lnTo>
                  <a:pt x="135331" y="102107"/>
                </a:lnTo>
                <a:lnTo>
                  <a:pt x="115823" y="102107"/>
                </a:lnTo>
                <a:lnTo>
                  <a:pt x="115823" y="100583"/>
                </a:lnTo>
                <a:close/>
              </a:path>
              <a:path w="139065" h="157479">
                <a:moveTo>
                  <a:pt x="22859" y="100583"/>
                </a:moveTo>
                <a:lnTo>
                  <a:pt x="22859" y="102107"/>
                </a:lnTo>
                <a:lnTo>
                  <a:pt x="23621" y="102107"/>
                </a:lnTo>
                <a:lnTo>
                  <a:pt x="22859" y="100583"/>
                </a:lnTo>
                <a:close/>
              </a:path>
              <a:path w="139065" h="157479">
                <a:moveTo>
                  <a:pt x="135127" y="53339"/>
                </a:moveTo>
                <a:lnTo>
                  <a:pt x="115823" y="53339"/>
                </a:lnTo>
                <a:lnTo>
                  <a:pt x="118871" y="67055"/>
                </a:lnTo>
                <a:lnTo>
                  <a:pt x="120395" y="73151"/>
                </a:lnTo>
                <a:lnTo>
                  <a:pt x="120395" y="85343"/>
                </a:lnTo>
                <a:lnTo>
                  <a:pt x="118871" y="91439"/>
                </a:lnTo>
                <a:lnTo>
                  <a:pt x="115823" y="102107"/>
                </a:lnTo>
                <a:lnTo>
                  <a:pt x="135331" y="102107"/>
                </a:lnTo>
                <a:lnTo>
                  <a:pt x="138683" y="85343"/>
                </a:lnTo>
                <a:lnTo>
                  <a:pt x="138683" y="70103"/>
                </a:lnTo>
                <a:lnTo>
                  <a:pt x="137159" y="62483"/>
                </a:lnTo>
                <a:lnTo>
                  <a:pt x="135127" y="53339"/>
                </a:lnTo>
                <a:close/>
              </a:path>
              <a:path w="139065" h="157479">
                <a:moveTo>
                  <a:pt x="23730" y="53339"/>
                </a:moveTo>
                <a:lnTo>
                  <a:pt x="22859" y="53339"/>
                </a:lnTo>
                <a:lnTo>
                  <a:pt x="22859" y="54863"/>
                </a:lnTo>
                <a:lnTo>
                  <a:pt x="23730" y="53339"/>
                </a:lnTo>
                <a:close/>
              </a:path>
              <a:path w="139065" h="157479">
                <a:moveTo>
                  <a:pt x="132587" y="44195"/>
                </a:moveTo>
                <a:lnTo>
                  <a:pt x="111251" y="44195"/>
                </a:lnTo>
                <a:lnTo>
                  <a:pt x="115823" y="54863"/>
                </a:lnTo>
                <a:lnTo>
                  <a:pt x="115823" y="53339"/>
                </a:lnTo>
                <a:lnTo>
                  <a:pt x="135127" y="53339"/>
                </a:lnTo>
                <a:lnTo>
                  <a:pt x="134111" y="48767"/>
                </a:lnTo>
                <a:lnTo>
                  <a:pt x="134111" y="47243"/>
                </a:lnTo>
                <a:lnTo>
                  <a:pt x="132587" y="44195"/>
                </a:lnTo>
                <a:close/>
              </a:path>
              <a:path w="139065" h="157479">
                <a:moveTo>
                  <a:pt x="28955" y="44195"/>
                </a:moveTo>
                <a:lnTo>
                  <a:pt x="27431" y="45719"/>
                </a:lnTo>
                <a:lnTo>
                  <a:pt x="28085" y="45719"/>
                </a:lnTo>
                <a:lnTo>
                  <a:pt x="28955" y="44195"/>
                </a:lnTo>
                <a:close/>
              </a:path>
              <a:path w="139065" h="157479">
                <a:moveTo>
                  <a:pt x="103631" y="35051"/>
                </a:moveTo>
                <a:lnTo>
                  <a:pt x="111251" y="45719"/>
                </a:lnTo>
                <a:lnTo>
                  <a:pt x="111251" y="44195"/>
                </a:lnTo>
                <a:lnTo>
                  <a:pt x="132587" y="44195"/>
                </a:lnTo>
                <a:lnTo>
                  <a:pt x="128777" y="36575"/>
                </a:lnTo>
                <a:lnTo>
                  <a:pt x="105155" y="36575"/>
                </a:lnTo>
                <a:lnTo>
                  <a:pt x="103631" y="35051"/>
                </a:lnTo>
                <a:close/>
              </a:path>
              <a:path w="139065" h="157479">
                <a:moveTo>
                  <a:pt x="35051" y="35051"/>
                </a:moveTo>
                <a:lnTo>
                  <a:pt x="33527" y="36575"/>
                </a:lnTo>
                <a:lnTo>
                  <a:pt x="33963" y="36575"/>
                </a:lnTo>
                <a:lnTo>
                  <a:pt x="35051" y="35051"/>
                </a:lnTo>
                <a:close/>
              </a:path>
              <a:path w="139065" h="157479">
                <a:moveTo>
                  <a:pt x="122427" y="27431"/>
                </a:moveTo>
                <a:lnTo>
                  <a:pt x="96011" y="27431"/>
                </a:lnTo>
                <a:lnTo>
                  <a:pt x="105155" y="36575"/>
                </a:lnTo>
                <a:lnTo>
                  <a:pt x="128777" y="36575"/>
                </a:lnTo>
                <a:lnTo>
                  <a:pt x="128015" y="35051"/>
                </a:lnTo>
                <a:lnTo>
                  <a:pt x="126491" y="33527"/>
                </a:lnTo>
                <a:lnTo>
                  <a:pt x="122427" y="27431"/>
                </a:lnTo>
                <a:close/>
              </a:path>
              <a:path w="139065" h="157479">
                <a:moveTo>
                  <a:pt x="43433" y="27431"/>
                </a:moveTo>
                <a:lnTo>
                  <a:pt x="42671" y="27431"/>
                </a:lnTo>
                <a:lnTo>
                  <a:pt x="41147" y="28955"/>
                </a:lnTo>
                <a:lnTo>
                  <a:pt x="43433" y="27431"/>
                </a:lnTo>
                <a:close/>
              </a:path>
              <a:path w="139065" h="157479">
                <a:moveTo>
                  <a:pt x="114299" y="18287"/>
                </a:moveTo>
                <a:lnTo>
                  <a:pt x="74675" y="18287"/>
                </a:lnTo>
                <a:lnTo>
                  <a:pt x="79247" y="19811"/>
                </a:lnTo>
                <a:lnTo>
                  <a:pt x="85343" y="21335"/>
                </a:lnTo>
                <a:lnTo>
                  <a:pt x="89915" y="22859"/>
                </a:lnTo>
                <a:lnTo>
                  <a:pt x="92963" y="25907"/>
                </a:lnTo>
                <a:lnTo>
                  <a:pt x="97535" y="28955"/>
                </a:lnTo>
                <a:lnTo>
                  <a:pt x="96011" y="27431"/>
                </a:lnTo>
                <a:lnTo>
                  <a:pt x="122427" y="27431"/>
                </a:lnTo>
                <a:lnTo>
                  <a:pt x="120395" y="24383"/>
                </a:lnTo>
                <a:lnTo>
                  <a:pt x="114299" y="18287"/>
                </a:lnTo>
                <a:close/>
              </a:path>
              <a:path w="139065" h="157479">
                <a:moveTo>
                  <a:pt x="76199" y="0"/>
                </a:moveTo>
                <a:lnTo>
                  <a:pt x="62483" y="0"/>
                </a:lnTo>
                <a:lnTo>
                  <a:pt x="54863" y="1523"/>
                </a:lnTo>
                <a:lnTo>
                  <a:pt x="48767" y="3047"/>
                </a:lnTo>
                <a:lnTo>
                  <a:pt x="41147" y="6095"/>
                </a:lnTo>
                <a:lnTo>
                  <a:pt x="35051" y="9143"/>
                </a:lnTo>
                <a:lnTo>
                  <a:pt x="30479" y="13715"/>
                </a:lnTo>
                <a:lnTo>
                  <a:pt x="108203" y="13715"/>
                </a:lnTo>
                <a:lnTo>
                  <a:pt x="102107" y="9143"/>
                </a:lnTo>
                <a:lnTo>
                  <a:pt x="89915" y="3047"/>
                </a:lnTo>
                <a:lnTo>
                  <a:pt x="83819" y="1523"/>
                </a:lnTo>
                <a:lnTo>
                  <a:pt x="761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7799216" y="4864818"/>
            <a:ext cx="274955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C</a:t>
            </a:r>
            <a:r>
              <a:rPr sz="1800" baseline="-20833" dirty="0">
                <a:latin typeface="Arial"/>
                <a:cs typeface="Arial"/>
              </a:rPr>
              <a:t>0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7219065" y="5003288"/>
            <a:ext cx="360045" cy="0"/>
          </a:xfrm>
          <a:custGeom>
            <a:avLst/>
            <a:gdLst/>
            <a:ahLst/>
            <a:cxnLst/>
            <a:rect l="l" t="t" r="r" b="b"/>
            <a:pathLst>
              <a:path w="360045">
                <a:moveTo>
                  <a:pt x="0" y="0"/>
                </a:moveTo>
                <a:lnTo>
                  <a:pt x="359663" y="0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7183519" y="4217117"/>
            <a:ext cx="3549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Cl</a:t>
            </a:r>
            <a:r>
              <a:rPr sz="1800" dirty="0">
                <a:latin typeface="Arial"/>
                <a:cs typeface="Arial"/>
              </a:rPr>
              <a:t>k</a:t>
            </a:r>
            <a:endParaRPr sz="18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7256671" y="5658822"/>
            <a:ext cx="3549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Cl</a:t>
            </a:r>
            <a:r>
              <a:rPr sz="1800" dirty="0">
                <a:latin typeface="Arial"/>
                <a:cs typeface="Arial"/>
              </a:rPr>
              <a:t>k</a:t>
            </a:r>
            <a:endParaRPr sz="18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678826" y="4578305"/>
            <a:ext cx="1905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843419" y="4694397"/>
            <a:ext cx="11048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1674757" y="4571234"/>
            <a:ext cx="218440" cy="0"/>
          </a:xfrm>
          <a:custGeom>
            <a:avLst/>
            <a:gdLst/>
            <a:ahLst/>
            <a:cxnLst/>
            <a:rect l="l" t="t" r="r" b="b"/>
            <a:pathLst>
              <a:path w="218439">
                <a:moveTo>
                  <a:pt x="0" y="0"/>
                </a:moveTo>
                <a:lnTo>
                  <a:pt x="217931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519309" y="6146288"/>
            <a:ext cx="436245" cy="259079"/>
          </a:xfrm>
          <a:custGeom>
            <a:avLst/>
            <a:gdLst/>
            <a:ahLst/>
            <a:cxnLst/>
            <a:rect l="l" t="t" r="r" b="b"/>
            <a:pathLst>
              <a:path w="436244" h="259079">
                <a:moveTo>
                  <a:pt x="429767" y="0"/>
                </a:moveTo>
                <a:lnTo>
                  <a:pt x="6095" y="0"/>
                </a:lnTo>
                <a:lnTo>
                  <a:pt x="3047" y="1523"/>
                </a:lnTo>
                <a:lnTo>
                  <a:pt x="0" y="7619"/>
                </a:lnTo>
                <a:lnTo>
                  <a:pt x="0" y="12191"/>
                </a:lnTo>
                <a:lnTo>
                  <a:pt x="3047" y="15239"/>
                </a:lnTo>
                <a:lnTo>
                  <a:pt x="210311" y="256031"/>
                </a:lnTo>
                <a:lnTo>
                  <a:pt x="211835" y="257555"/>
                </a:lnTo>
                <a:lnTo>
                  <a:pt x="214883" y="259079"/>
                </a:lnTo>
                <a:lnTo>
                  <a:pt x="220979" y="259079"/>
                </a:lnTo>
                <a:lnTo>
                  <a:pt x="224027" y="256031"/>
                </a:lnTo>
                <a:lnTo>
                  <a:pt x="235920" y="242315"/>
                </a:lnTo>
                <a:lnTo>
                  <a:pt x="210311" y="242315"/>
                </a:lnTo>
                <a:lnTo>
                  <a:pt x="217169" y="234399"/>
                </a:lnTo>
                <a:lnTo>
                  <a:pt x="29965" y="18287"/>
                </a:lnTo>
                <a:lnTo>
                  <a:pt x="9143" y="18287"/>
                </a:lnTo>
                <a:lnTo>
                  <a:pt x="16763" y="3047"/>
                </a:lnTo>
                <a:lnTo>
                  <a:pt x="433577" y="3047"/>
                </a:lnTo>
                <a:lnTo>
                  <a:pt x="432815" y="1523"/>
                </a:lnTo>
                <a:lnTo>
                  <a:pt x="429767" y="0"/>
                </a:lnTo>
                <a:close/>
              </a:path>
              <a:path w="436244" h="259079">
                <a:moveTo>
                  <a:pt x="217169" y="234399"/>
                </a:moveTo>
                <a:lnTo>
                  <a:pt x="210311" y="242315"/>
                </a:lnTo>
                <a:lnTo>
                  <a:pt x="224027" y="242315"/>
                </a:lnTo>
                <a:lnTo>
                  <a:pt x="217169" y="234399"/>
                </a:lnTo>
                <a:close/>
              </a:path>
              <a:path w="436244" h="259079">
                <a:moveTo>
                  <a:pt x="417575" y="3047"/>
                </a:moveTo>
                <a:lnTo>
                  <a:pt x="217169" y="234399"/>
                </a:lnTo>
                <a:lnTo>
                  <a:pt x="224027" y="242315"/>
                </a:lnTo>
                <a:lnTo>
                  <a:pt x="235920" y="242315"/>
                </a:lnTo>
                <a:lnTo>
                  <a:pt x="430173" y="18287"/>
                </a:lnTo>
                <a:lnTo>
                  <a:pt x="425195" y="18287"/>
                </a:lnTo>
                <a:lnTo>
                  <a:pt x="417575" y="3047"/>
                </a:lnTo>
                <a:close/>
              </a:path>
              <a:path w="436244" h="259079">
                <a:moveTo>
                  <a:pt x="16763" y="3047"/>
                </a:moveTo>
                <a:lnTo>
                  <a:pt x="9143" y="18287"/>
                </a:lnTo>
                <a:lnTo>
                  <a:pt x="29965" y="18287"/>
                </a:lnTo>
                <a:lnTo>
                  <a:pt x="16763" y="3047"/>
                </a:lnTo>
                <a:close/>
              </a:path>
              <a:path w="436244" h="259079">
                <a:moveTo>
                  <a:pt x="417575" y="3047"/>
                </a:moveTo>
                <a:lnTo>
                  <a:pt x="16763" y="3047"/>
                </a:lnTo>
                <a:lnTo>
                  <a:pt x="29965" y="18287"/>
                </a:lnTo>
                <a:lnTo>
                  <a:pt x="404374" y="18287"/>
                </a:lnTo>
                <a:lnTo>
                  <a:pt x="417575" y="3047"/>
                </a:lnTo>
                <a:close/>
              </a:path>
              <a:path w="436244" h="259079">
                <a:moveTo>
                  <a:pt x="433577" y="3047"/>
                </a:moveTo>
                <a:lnTo>
                  <a:pt x="417575" y="3047"/>
                </a:lnTo>
                <a:lnTo>
                  <a:pt x="425195" y="18287"/>
                </a:lnTo>
                <a:lnTo>
                  <a:pt x="430173" y="18287"/>
                </a:lnTo>
                <a:lnTo>
                  <a:pt x="432815" y="15239"/>
                </a:lnTo>
                <a:lnTo>
                  <a:pt x="435863" y="12191"/>
                </a:lnTo>
                <a:lnTo>
                  <a:pt x="435863" y="7619"/>
                </a:lnTo>
                <a:lnTo>
                  <a:pt x="433577" y="30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657993" y="6385555"/>
            <a:ext cx="157480" cy="140335"/>
          </a:xfrm>
          <a:custGeom>
            <a:avLst/>
            <a:gdLst/>
            <a:ahLst/>
            <a:cxnLst/>
            <a:rect l="l" t="t" r="r" b="b"/>
            <a:pathLst>
              <a:path w="157480" h="140334">
                <a:moveTo>
                  <a:pt x="86867" y="138683"/>
                </a:moveTo>
                <a:lnTo>
                  <a:pt x="71627" y="138683"/>
                </a:lnTo>
                <a:lnTo>
                  <a:pt x="79247" y="140207"/>
                </a:lnTo>
                <a:lnTo>
                  <a:pt x="86867" y="138683"/>
                </a:lnTo>
                <a:close/>
              </a:path>
              <a:path w="157480" h="140334">
                <a:moveTo>
                  <a:pt x="108203" y="134111"/>
                </a:moveTo>
                <a:lnTo>
                  <a:pt x="48767" y="134111"/>
                </a:lnTo>
                <a:lnTo>
                  <a:pt x="64007" y="138683"/>
                </a:lnTo>
                <a:lnTo>
                  <a:pt x="96011" y="138683"/>
                </a:lnTo>
                <a:lnTo>
                  <a:pt x="108203" y="134111"/>
                </a:lnTo>
                <a:close/>
              </a:path>
              <a:path w="157480" h="140334">
                <a:moveTo>
                  <a:pt x="121919" y="128015"/>
                </a:moveTo>
                <a:lnTo>
                  <a:pt x="36575" y="128015"/>
                </a:lnTo>
                <a:lnTo>
                  <a:pt x="47243" y="134111"/>
                </a:lnTo>
                <a:lnTo>
                  <a:pt x="109727" y="134111"/>
                </a:lnTo>
                <a:lnTo>
                  <a:pt x="121919" y="128015"/>
                </a:lnTo>
                <a:close/>
              </a:path>
              <a:path w="157480" h="140334">
                <a:moveTo>
                  <a:pt x="67055" y="19811"/>
                </a:moveTo>
                <a:lnTo>
                  <a:pt x="22859" y="19811"/>
                </a:lnTo>
                <a:lnTo>
                  <a:pt x="22859" y="21335"/>
                </a:lnTo>
                <a:lnTo>
                  <a:pt x="15239" y="30479"/>
                </a:lnTo>
                <a:lnTo>
                  <a:pt x="13715" y="30479"/>
                </a:lnTo>
                <a:lnTo>
                  <a:pt x="9143" y="36575"/>
                </a:lnTo>
                <a:lnTo>
                  <a:pt x="3047" y="48767"/>
                </a:lnTo>
                <a:lnTo>
                  <a:pt x="0" y="64007"/>
                </a:lnTo>
                <a:lnTo>
                  <a:pt x="0" y="77723"/>
                </a:lnTo>
                <a:lnTo>
                  <a:pt x="1523" y="85343"/>
                </a:lnTo>
                <a:lnTo>
                  <a:pt x="4571" y="91439"/>
                </a:lnTo>
                <a:lnTo>
                  <a:pt x="6095" y="97535"/>
                </a:lnTo>
                <a:lnTo>
                  <a:pt x="10667" y="103631"/>
                </a:lnTo>
                <a:lnTo>
                  <a:pt x="13715" y="109727"/>
                </a:lnTo>
                <a:lnTo>
                  <a:pt x="15239" y="109727"/>
                </a:lnTo>
                <a:lnTo>
                  <a:pt x="22859" y="118871"/>
                </a:lnTo>
                <a:lnTo>
                  <a:pt x="24383" y="120395"/>
                </a:lnTo>
                <a:lnTo>
                  <a:pt x="35051" y="128015"/>
                </a:lnTo>
                <a:lnTo>
                  <a:pt x="123443" y="128015"/>
                </a:lnTo>
                <a:lnTo>
                  <a:pt x="134111" y="120395"/>
                </a:lnTo>
                <a:lnTo>
                  <a:pt x="71627" y="120395"/>
                </a:lnTo>
                <a:lnTo>
                  <a:pt x="65531" y="118871"/>
                </a:lnTo>
                <a:lnTo>
                  <a:pt x="60197" y="117347"/>
                </a:lnTo>
                <a:lnTo>
                  <a:pt x="56387" y="117347"/>
                </a:lnTo>
                <a:lnTo>
                  <a:pt x="47243" y="112775"/>
                </a:lnTo>
                <a:lnTo>
                  <a:pt x="45719" y="112775"/>
                </a:lnTo>
                <a:lnTo>
                  <a:pt x="35051" y="105155"/>
                </a:lnTo>
                <a:lnTo>
                  <a:pt x="36575" y="105155"/>
                </a:lnTo>
                <a:lnTo>
                  <a:pt x="28955" y="97535"/>
                </a:lnTo>
                <a:lnTo>
                  <a:pt x="22859" y="88391"/>
                </a:lnTo>
                <a:lnTo>
                  <a:pt x="19811" y="79247"/>
                </a:lnTo>
                <a:lnTo>
                  <a:pt x="19811" y="59435"/>
                </a:lnTo>
                <a:lnTo>
                  <a:pt x="21335" y="54863"/>
                </a:lnTo>
                <a:lnTo>
                  <a:pt x="24383" y="50291"/>
                </a:lnTo>
                <a:lnTo>
                  <a:pt x="25907" y="45719"/>
                </a:lnTo>
                <a:lnTo>
                  <a:pt x="28955" y="41147"/>
                </a:lnTo>
                <a:lnTo>
                  <a:pt x="30225" y="41147"/>
                </a:lnTo>
                <a:lnTo>
                  <a:pt x="35305" y="35051"/>
                </a:lnTo>
                <a:lnTo>
                  <a:pt x="35051" y="35051"/>
                </a:lnTo>
                <a:lnTo>
                  <a:pt x="36575" y="33527"/>
                </a:lnTo>
                <a:lnTo>
                  <a:pt x="37185" y="33527"/>
                </a:lnTo>
                <a:lnTo>
                  <a:pt x="45719" y="27431"/>
                </a:lnTo>
                <a:lnTo>
                  <a:pt x="47243" y="27431"/>
                </a:lnTo>
                <a:lnTo>
                  <a:pt x="56387" y="22859"/>
                </a:lnTo>
                <a:lnTo>
                  <a:pt x="58927" y="22859"/>
                </a:lnTo>
                <a:lnTo>
                  <a:pt x="67055" y="19811"/>
                </a:lnTo>
                <a:close/>
              </a:path>
              <a:path w="157480" h="140334">
                <a:moveTo>
                  <a:pt x="103631" y="115823"/>
                </a:moveTo>
                <a:lnTo>
                  <a:pt x="89915" y="118871"/>
                </a:lnTo>
                <a:lnTo>
                  <a:pt x="83819" y="120395"/>
                </a:lnTo>
                <a:lnTo>
                  <a:pt x="134111" y="120395"/>
                </a:lnTo>
                <a:lnTo>
                  <a:pt x="134111" y="118871"/>
                </a:lnTo>
                <a:lnTo>
                  <a:pt x="135635" y="117347"/>
                </a:lnTo>
                <a:lnTo>
                  <a:pt x="102107" y="117347"/>
                </a:lnTo>
                <a:lnTo>
                  <a:pt x="103631" y="115823"/>
                </a:lnTo>
                <a:close/>
              </a:path>
              <a:path w="157480" h="140334">
                <a:moveTo>
                  <a:pt x="54863" y="115823"/>
                </a:moveTo>
                <a:lnTo>
                  <a:pt x="56387" y="117347"/>
                </a:lnTo>
                <a:lnTo>
                  <a:pt x="60197" y="117347"/>
                </a:lnTo>
                <a:lnTo>
                  <a:pt x="54863" y="115823"/>
                </a:lnTo>
                <a:close/>
              </a:path>
              <a:path w="157480" h="140334">
                <a:moveTo>
                  <a:pt x="114299" y="111251"/>
                </a:moveTo>
                <a:lnTo>
                  <a:pt x="102107" y="117347"/>
                </a:lnTo>
                <a:lnTo>
                  <a:pt x="135635" y="117347"/>
                </a:lnTo>
                <a:lnTo>
                  <a:pt x="140207" y="112775"/>
                </a:lnTo>
                <a:lnTo>
                  <a:pt x="112775" y="112775"/>
                </a:lnTo>
                <a:lnTo>
                  <a:pt x="114299" y="111251"/>
                </a:lnTo>
                <a:close/>
              </a:path>
              <a:path w="157480" h="140334">
                <a:moveTo>
                  <a:pt x="44195" y="111251"/>
                </a:moveTo>
                <a:lnTo>
                  <a:pt x="45719" y="112775"/>
                </a:lnTo>
                <a:lnTo>
                  <a:pt x="47243" y="112775"/>
                </a:lnTo>
                <a:lnTo>
                  <a:pt x="44195" y="111251"/>
                </a:lnTo>
                <a:close/>
              </a:path>
              <a:path w="157480" h="140334">
                <a:moveTo>
                  <a:pt x="128015" y="41147"/>
                </a:moveTo>
                <a:lnTo>
                  <a:pt x="132587" y="47243"/>
                </a:lnTo>
                <a:lnTo>
                  <a:pt x="138683" y="65531"/>
                </a:lnTo>
                <a:lnTo>
                  <a:pt x="138683" y="76199"/>
                </a:lnTo>
                <a:lnTo>
                  <a:pt x="134111" y="89915"/>
                </a:lnTo>
                <a:lnTo>
                  <a:pt x="131063" y="94487"/>
                </a:lnTo>
                <a:lnTo>
                  <a:pt x="128015" y="97535"/>
                </a:lnTo>
                <a:lnTo>
                  <a:pt x="129539" y="97535"/>
                </a:lnTo>
                <a:lnTo>
                  <a:pt x="120395" y="105155"/>
                </a:lnTo>
                <a:lnTo>
                  <a:pt x="121919" y="105155"/>
                </a:lnTo>
                <a:lnTo>
                  <a:pt x="112775" y="112775"/>
                </a:lnTo>
                <a:lnTo>
                  <a:pt x="140207" y="112775"/>
                </a:lnTo>
                <a:lnTo>
                  <a:pt x="143255" y="109727"/>
                </a:lnTo>
                <a:lnTo>
                  <a:pt x="144779" y="109727"/>
                </a:lnTo>
                <a:lnTo>
                  <a:pt x="150875" y="97535"/>
                </a:lnTo>
                <a:lnTo>
                  <a:pt x="153923" y="89915"/>
                </a:lnTo>
                <a:lnTo>
                  <a:pt x="155447" y="83819"/>
                </a:lnTo>
                <a:lnTo>
                  <a:pt x="156971" y="76199"/>
                </a:lnTo>
                <a:lnTo>
                  <a:pt x="156971" y="62483"/>
                </a:lnTo>
                <a:lnTo>
                  <a:pt x="155447" y="54863"/>
                </a:lnTo>
                <a:lnTo>
                  <a:pt x="153923" y="48767"/>
                </a:lnTo>
                <a:lnTo>
                  <a:pt x="150875" y="42671"/>
                </a:lnTo>
                <a:lnTo>
                  <a:pt x="129539" y="42671"/>
                </a:lnTo>
                <a:lnTo>
                  <a:pt x="128015" y="41147"/>
                </a:lnTo>
                <a:close/>
              </a:path>
              <a:path w="157480" h="140334">
                <a:moveTo>
                  <a:pt x="30225" y="41147"/>
                </a:moveTo>
                <a:lnTo>
                  <a:pt x="28955" y="41147"/>
                </a:lnTo>
                <a:lnTo>
                  <a:pt x="28955" y="42671"/>
                </a:lnTo>
                <a:lnTo>
                  <a:pt x="30225" y="41147"/>
                </a:lnTo>
                <a:close/>
              </a:path>
              <a:path w="157480" h="140334">
                <a:moveTo>
                  <a:pt x="146303" y="33527"/>
                </a:moveTo>
                <a:lnTo>
                  <a:pt x="120395" y="33527"/>
                </a:lnTo>
                <a:lnTo>
                  <a:pt x="129539" y="42671"/>
                </a:lnTo>
                <a:lnTo>
                  <a:pt x="150875" y="42671"/>
                </a:lnTo>
                <a:lnTo>
                  <a:pt x="146303" y="33527"/>
                </a:lnTo>
                <a:close/>
              </a:path>
              <a:path w="157480" h="140334">
                <a:moveTo>
                  <a:pt x="36575" y="33527"/>
                </a:moveTo>
                <a:lnTo>
                  <a:pt x="35051" y="35051"/>
                </a:lnTo>
                <a:lnTo>
                  <a:pt x="35679" y="34603"/>
                </a:lnTo>
                <a:lnTo>
                  <a:pt x="36575" y="33527"/>
                </a:lnTo>
                <a:close/>
              </a:path>
              <a:path w="157480" h="140334">
                <a:moveTo>
                  <a:pt x="35679" y="34603"/>
                </a:moveTo>
                <a:lnTo>
                  <a:pt x="35051" y="35051"/>
                </a:lnTo>
                <a:lnTo>
                  <a:pt x="35305" y="35051"/>
                </a:lnTo>
                <a:lnTo>
                  <a:pt x="35679" y="34603"/>
                </a:lnTo>
                <a:close/>
              </a:path>
              <a:path w="157480" h="140334">
                <a:moveTo>
                  <a:pt x="140207" y="27431"/>
                </a:moveTo>
                <a:lnTo>
                  <a:pt x="112775" y="27431"/>
                </a:lnTo>
                <a:lnTo>
                  <a:pt x="121919" y="35051"/>
                </a:lnTo>
                <a:lnTo>
                  <a:pt x="120395" y="33527"/>
                </a:lnTo>
                <a:lnTo>
                  <a:pt x="146303" y="33527"/>
                </a:lnTo>
                <a:lnTo>
                  <a:pt x="144779" y="30479"/>
                </a:lnTo>
                <a:lnTo>
                  <a:pt x="143255" y="30479"/>
                </a:lnTo>
                <a:lnTo>
                  <a:pt x="140207" y="27431"/>
                </a:lnTo>
                <a:close/>
              </a:path>
              <a:path w="157480" h="140334">
                <a:moveTo>
                  <a:pt x="37185" y="33527"/>
                </a:moveTo>
                <a:lnTo>
                  <a:pt x="36575" y="33527"/>
                </a:lnTo>
                <a:lnTo>
                  <a:pt x="35679" y="34603"/>
                </a:lnTo>
                <a:lnTo>
                  <a:pt x="37185" y="33527"/>
                </a:lnTo>
                <a:close/>
              </a:path>
              <a:path w="157480" h="140334">
                <a:moveTo>
                  <a:pt x="47243" y="27431"/>
                </a:moveTo>
                <a:lnTo>
                  <a:pt x="45719" y="27431"/>
                </a:lnTo>
                <a:lnTo>
                  <a:pt x="44195" y="28955"/>
                </a:lnTo>
                <a:lnTo>
                  <a:pt x="47243" y="27431"/>
                </a:lnTo>
                <a:close/>
              </a:path>
              <a:path w="157480" h="140334">
                <a:moveTo>
                  <a:pt x="135635" y="22859"/>
                </a:moveTo>
                <a:lnTo>
                  <a:pt x="102107" y="22859"/>
                </a:lnTo>
                <a:lnTo>
                  <a:pt x="114299" y="28955"/>
                </a:lnTo>
                <a:lnTo>
                  <a:pt x="112775" y="27431"/>
                </a:lnTo>
                <a:lnTo>
                  <a:pt x="140207" y="27431"/>
                </a:lnTo>
                <a:lnTo>
                  <a:pt x="135635" y="22859"/>
                </a:lnTo>
                <a:close/>
              </a:path>
              <a:path w="157480" h="140334">
                <a:moveTo>
                  <a:pt x="58927" y="22859"/>
                </a:moveTo>
                <a:lnTo>
                  <a:pt x="56387" y="22859"/>
                </a:lnTo>
                <a:lnTo>
                  <a:pt x="54863" y="24383"/>
                </a:lnTo>
                <a:lnTo>
                  <a:pt x="58927" y="22859"/>
                </a:lnTo>
                <a:close/>
              </a:path>
              <a:path w="157480" h="140334">
                <a:moveTo>
                  <a:pt x="123443" y="12191"/>
                </a:moveTo>
                <a:lnTo>
                  <a:pt x="35051" y="12191"/>
                </a:lnTo>
                <a:lnTo>
                  <a:pt x="24383" y="19811"/>
                </a:lnTo>
                <a:lnTo>
                  <a:pt x="85343" y="19811"/>
                </a:lnTo>
                <a:lnTo>
                  <a:pt x="103631" y="24383"/>
                </a:lnTo>
                <a:lnTo>
                  <a:pt x="102107" y="22859"/>
                </a:lnTo>
                <a:lnTo>
                  <a:pt x="135635" y="22859"/>
                </a:lnTo>
                <a:lnTo>
                  <a:pt x="134111" y="21335"/>
                </a:lnTo>
                <a:lnTo>
                  <a:pt x="134111" y="19811"/>
                </a:lnTo>
                <a:lnTo>
                  <a:pt x="123443" y="12191"/>
                </a:lnTo>
                <a:close/>
              </a:path>
              <a:path w="157480" h="140334">
                <a:moveTo>
                  <a:pt x="109727" y="6095"/>
                </a:moveTo>
                <a:lnTo>
                  <a:pt x="47243" y="6095"/>
                </a:lnTo>
                <a:lnTo>
                  <a:pt x="36575" y="12191"/>
                </a:lnTo>
                <a:lnTo>
                  <a:pt x="121919" y="12191"/>
                </a:lnTo>
                <a:lnTo>
                  <a:pt x="109727" y="6095"/>
                </a:lnTo>
                <a:close/>
              </a:path>
              <a:path w="157480" h="140334">
                <a:moveTo>
                  <a:pt x="86867" y="0"/>
                </a:moveTo>
                <a:lnTo>
                  <a:pt x="77723" y="0"/>
                </a:lnTo>
                <a:lnTo>
                  <a:pt x="70103" y="1523"/>
                </a:lnTo>
                <a:lnTo>
                  <a:pt x="62483" y="1523"/>
                </a:lnTo>
                <a:lnTo>
                  <a:pt x="48767" y="6095"/>
                </a:lnTo>
                <a:lnTo>
                  <a:pt x="108203" y="6095"/>
                </a:lnTo>
                <a:lnTo>
                  <a:pt x="94487" y="1523"/>
                </a:lnTo>
                <a:lnTo>
                  <a:pt x="868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744861" y="5003288"/>
            <a:ext cx="0" cy="1152525"/>
          </a:xfrm>
          <a:custGeom>
            <a:avLst/>
            <a:gdLst/>
            <a:ahLst/>
            <a:cxnLst/>
            <a:rect l="l" t="t" r="r" b="b"/>
            <a:pathLst>
              <a:path h="1152525">
                <a:moveTo>
                  <a:pt x="0" y="0"/>
                </a:moveTo>
                <a:lnTo>
                  <a:pt x="0" y="1152143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1893711" y="6449775"/>
            <a:ext cx="274955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C</a:t>
            </a:r>
            <a:r>
              <a:rPr sz="1800" baseline="-20833" dirty="0">
                <a:latin typeface="Arial"/>
                <a:cs typeface="Arial"/>
              </a:rPr>
              <a:t>4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1744861" y="6515096"/>
            <a:ext cx="0" cy="143510"/>
          </a:xfrm>
          <a:custGeom>
            <a:avLst/>
            <a:gdLst/>
            <a:ahLst/>
            <a:cxnLst/>
            <a:rect l="l" t="t" r="r" b="b"/>
            <a:pathLst>
              <a:path h="143509">
                <a:moveTo>
                  <a:pt x="0" y="0"/>
                </a:moveTo>
                <a:lnTo>
                  <a:pt x="0" y="143255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816233" y="6146288"/>
            <a:ext cx="436245" cy="259079"/>
          </a:xfrm>
          <a:custGeom>
            <a:avLst/>
            <a:gdLst/>
            <a:ahLst/>
            <a:cxnLst/>
            <a:rect l="l" t="t" r="r" b="b"/>
            <a:pathLst>
              <a:path w="436245" h="259079">
                <a:moveTo>
                  <a:pt x="429764" y="0"/>
                </a:moveTo>
                <a:lnTo>
                  <a:pt x="6095" y="0"/>
                </a:lnTo>
                <a:lnTo>
                  <a:pt x="3047" y="1523"/>
                </a:lnTo>
                <a:lnTo>
                  <a:pt x="0" y="7619"/>
                </a:lnTo>
                <a:lnTo>
                  <a:pt x="0" y="12191"/>
                </a:lnTo>
                <a:lnTo>
                  <a:pt x="3047" y="15239"/>
                </a:lnTo>
                <a:lnTo>
                  <a:pt x="210311" y="256031"/>
                </a:lnTo>
                <a:lnTo>
                  <a:pt x="211835" y="257555"/>
                </a:lnTo>
                <a:lnTo>
                  <a:pt x="214883" y="259079"/>
                </a:lnTo>
                <a:lnTo>
                  <a:pt x="220979" y="259079"/>
                </a:lnTo>
                <a:lnTo>
                  <a:pt x="224027" y="256031"/>
                </a:lnTo>
                <a:lnTo>
                  <a:pt x="235920" y="242315"/>
                </a:lnTo>
                <a:lnTo>
                  <a:pt x="210311" y="242315"/>
                </a:lnTo>
                <a:lnTo>
                  <a:pt x="217169" y="234398"/>
                </a:lnTo>
                <a:lnTo>
                  <a:pt x="29965" y="18287"/>
                </a:lnTo>
                <a:lnTo>
                  <a:pt x="9143" y="18287"/>
                </a:lnTo>
                <a:lnTo>
                  <a:pt x="16763" y="3047"/>
                </a:lnTo>
                <a:lnTo>
                  <a:pt x="433574" y="3047"/>
                </a:lnTo>
                <a:lnTo>
                  <a:pt x="432812" y="1523"/>
                </a:lnTo>
                <a:lnTo>
                  <a:pt x="429764" y="0"/>
                </a:lnTo>
                <a:close/>
              </a:path>
              <a:path w="436245" h="259079">
                <a:moveTo>
                  <a:pt x="217169" y="234398"/>
                </a:moveTo>
                <a:lnTo>
                  <a:pt x="210311" y="242315"/>
                </a:lnTo>
                <a:lnTo>
                  <a:pt x="224027" y="242315"/>
                </a:lnTo>
                <a:lnTo>
                  <a:pt x="217169" y="234398"/>
                </a:lnTo>
                <a:close/>
              </a:path>
              <a:path w="436245" h="259079">
                <a:moveTo>
                  <a:pt x="417572" y="3047"/>
                </a:moveTo>
                <a:lnTo>
                  <a:pt x="217169" y="234398"/>
                </a:lnTo>
                <a:lnTo>
                  <a:pt x="224027" y="242315"/>
                </a:lnTo>
                <a:lnTo>
                  <a:pt x="235920" y="242315"/>
                </a:lnTo>
                <a:lnTo>
                  <a:pt x="430170" y="18287"/>
                </a:lnTo>
                <a:lnTo>
                  <a:pt x="425192" y="18287"/>
                </a:lnTo>
                <a:lnTo>
                  <a:pt x="417572" y="3047"/>
                </a:lnTo>
                <a:close/>
              </a:path>
              <a:path w="436245" h="259079">
                <a:moveTo>
                  <a:pt x="16763" y="3047"/>
                </a:moveTo>
                <a:lnTo>
                  <a:pt x="9143" y="18287"/>
                </a:lnTo>
                <a:lnTo>
                  <a:pt x="29965" y="18287"/>
                </a:lnTo>
                <a:lnTo>
                  <a:pt x="16763" y="3047"/>
                </a:lnTo>
                <a:close/>
              </a:path>
              <a:path w="436245" h="259079">
                <a:moveTo>
                  <a:pt x="417572" y="3047"/>
                </a:moveTo>
                <a:lnTo>
                  <a:pt x="16763" y="3047"/>
                </a:lnTo>
                <a:lnTo>
                  <a:pt x="29965" y="18287"/>
                </a:lnTo>
                <a:lnTo>
                  <a:pt x="404371" y="18287"/>
                </a:lnTo>
                <a:lnTo>
                  <a:pt x="417572" y="3047"/>
                </a:lnTo>
                <a:close/>
              </a:path>
              <a:path w="436245" h="259079">
                <a:moveTo>
                  <a:pt x="433574" y="3047"/>
                </a:moveTo>
                <a:lnTo>
                  <a:pt x="417572" y="3047"/>
                </a:lnTo>
                <a:lnTo>
                  <a:pt x="425192" y="18287"/>
                </a:lnTo>
                <a:lnTo>
                  <a:pt x="430170" y="18287"/>
                </a:lnTo>
                <a:lnTo>
                  <a:pt x="432812" y="15239"/>
                </a:lnTo>
                <a:lnTo>
                  <a:pt x="435860" y="12191"/>
                </a:lnTo>
                <a:lnTo>
                  <a:pt x="435860" y="7619"/>
                </a:lnTo>
                <a:lnTo>
                  <a:pt x="433574" y="30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954917" y="6385555"/>
            <a:ext cx="158750" cy="140335"/>
          </a:xfrm>
          <a:custGeom>
            <a:avLst/>
            <a:gdLst/>
            <a:ahLst/>
            <a:cxnLst/>
            <a:rect l="l" t="t" r="r" b="b"/>
            <a:pathLst>
              <a:path w="158750" h="140334">
                <a:moveTo>
                  <a:pt x="86867" y="138683"/>
                </a:moveTo>
                <a:lnTo>
                  <a:pt x="71627" y="138683"/>
                </a:lnTo>
                <a:lnTo>
                  <a:pt x="79247" y="140207"/>
                </a:lnTo>
                <a:lnTo>
                  <a:pt x="86867" y="138683"/>
                </a:lnTo>
                <a:close/>
              </a:path>
              <a:path w="158750" h="140334">
                <a:moveTo>
                  <a:pt x="108200" y="134111"/>
                </a:moveTo>
                <a:lnTo>
                  <a:pt x="48767" y="134111"/>
                </a:lnTo>
                <a:lnTo>
                  <a:pt x="64007" y="138683"/>
                </a:lnTo>
                <a:lnTo>
                  <a:pt x="96008" y="138683"/>
                </a:lnTo>
                <a:lnTo>
                  <a:pt x="108200" y="134111"/>
                </a:lnTo>
                <a:close/>
              </a:path>
              <a:path w="158750" h="140334">
                <a:moveTo>
                  <a:pt x="121916" y="128015"/>
                </a:moveTo>
                <a:lnTo>
                  <a:pt x="36575" y="128015"/>
                </a:lnTo>
                <a:lnTo>
                  <a:pt x="47243" y="134111"/>
                </a:lnTo>
                <a:lnTo>
                  <a:pt x="109724" y="134111"/>
                </a:lnTo>
                <a:lnTo>
                  <a:pt x="121916" y="128015"/>
                </a:lnTo>
                <a:close/>
              </a:path>
              <a:path w="158750" h="140334">
                <a:moveTo>
                  <a:pt x="67055" y="19811"/>
                </a:moveTo>
                <a:lnTo>
                  <a:pt x="22859" y="19811"/>
                </a:lnTo>
                <a:lnTo>
                  <a:pt x="22859" y="21335"/>
                </a:lnTo>
                <a:lnTo>
                  <a:pt x="15239" y="30479"/>
                </a:lnTo>
                <a:lnTo>
                  <a:pt x="13715" y="30479"/>
                </a:lnTo>
                <a:lnTo>
                  <a:pt x="9143" y="36575"/>
                </a:lnTo>
                <a:lnTo>
                  <a:pt x="3047" y="48767"/>
                </a:lnTo>
                <a:lnTo>
                  <a:pt x="0" y="64007"/>
                </a:lnTo>
                <a:lnTo>
                  <a:pt x="0" y="77723"/>
                </a:lnTo>
                <a:lnTo>
                  <a:pt x="1523" y="85343"/>
                </a:lnTo>
                <a:lnTo>
                  <a:pt x="4571" y="91439"/>
                </a:lnTo>
                <a:lnTo>
                  <a:pt x="6095" y="97535"/>
                </a:lnTo>
                <a:lnTo>
                  <a:pt x="10667" y="103631"/>
                </a:lnTo>
                <a:lnTo>
                  <a:pt x="13715" y="109727"/>
                </a:lnTo>
                <a:lnTo>
                  <a:pt x="15239" y="109727"/>
                </a:lnTo>
                <a:lnTo>
                  <a:pt x="22859" y="118871"/>
                </a:lnTo>
                <a:lnTo>
                  <a:pt x="24383" y="120395"/>
                </a:lnTo>
                <a:lnTo>
                  <a:pt x="35051" y="128015"/>
                </a:lnTo>
                <a:lnTo>
                  <a:pt x="123440" y="128015"/>
                </a:lnTo>
                <a:lnTo>
                  <a:pt x="134108" y="120395"/>
                </a:lnTo>
                <a:lnTo>
                  <a:pt x="71627" y="120395"/>
                </a:lnTo>
                <a:lnTo>
                  <a:pt x="65531" y="118871"/>
                </a:lnTo>
                <a:lnTo>
                  <a:pt x="60197" y="117347"/>
                </a:lnTo>
                <a:lnTo>
                  <a:pt x="56387" y="117347"/>
                </a:lnTo>
                <a:lnTo>
                  <a:pt x="47243" y="112775"/>
                </a:lnTo>
                <a:lnTo>
                  <a:pt x="45719" y="112775"/>
                </a:lnTo>
                <a:lnTo>
                  <a:pt x="35051" y="105155"/>
                </a:lnTo>
                <a:lnTo>
                  <a:pt x="36575" y="105155"/>
                </a:lnTo>
                <a:lnTo>
                  <a:pt x="28955" y="97535"/>
                </a:lnTo>
                <a:lnTo>
                  <a:pt x="22859" y="88391"/>
                </a:lnTo>
                <a:lnTo>
                  <a:pt x="19811" y="79247"/>
                </a:lnTo>
                <a:lnTo>
                  <a:pt x="19811" y="59435"/>
                </a:lnTo>
                <a:lnTo>
                  <a:pt x="21335" y="54863"/>
                </a:lnTo>
                <a:lnTo>
                  <a:pt x="24383" y="50291"/>
                </a:lnTo>
                <a:lnTo>
                  <a:pt x="25907" y="45719"/>
                </a:lnTo>
                <a:lnTo>
                  <a:pt x="28955" y="41147"/>
                </a:lnTo>
                <a:lnTo>
                  <a:pt x="30225" y="41147"/>
                </a:lnTo>
                <a:lnTo>
                  <a:pt x="35305" y="35051"/>
                </a:lnTo>
                <a:lnTo>
                  <a:pt x="35051" y="35051"/>
                </a:lnTo>
                <a:lnTo>
                  <a:pt x="36575" y="33527"/>
                </a:lnTo>
                <a:lnTo>
                  <a:pt x="37185" y="33527"/>
                </a:lnTo>
                <a:lnTo>
                  <a:pt x="45719" y="27431"/>
                </a:lnTo>
                <a:lnTo>
                  <a:pt x="47243" y="27431"/>
                </a:lnTo>
                <a:lnTo>
                  <a:pt x="56387" y="22859"/>
                </a:lnTo>
                <a:lnTo>
                  <a:pt x="58927" y="22859"/>
                </a:lnTo>
                <a:lnTo>
                  <a:pt x="67055" y="19811"/>
                </a:lnTo>
                <a:close/>
              </a:path>
              <a:path w="158750" h="140334">
                <a:moveTo>
                  <a:pt x="103628" y="115823"/>
                </a:moveTo>
                <a:lnTo>
                  <a:pt x="89915" y="118871"/>
                </a:lnTo>
                <a:lnTo>
                  <a:pt x="85343" y="120395"/>
                </a:lnTo>
                <a:lnTo>
                  <a:pt x="134108" y="120395"/>
                </a:lnTo>
                <a:lnTo>
                  <a:pt x="134108" y="118871"/>
                </a:lnTo>
                <a:lnTo>
                  <a:pt x="135632" y="117347"/>
                </a:lnTo>
                <a:lnTo>
                  <a:pt x="102104" y="117347"/>
                </a:lnTo>
                <a:lnTo>
                  <a:pt x="103628" y="115823"/>
                </a:lnTo>
                <a:close/>
              </a:path>
              <a:path w="158750" h="140334">
                <a:moveTo>
                  <a:pt x="54863" y="115823"/>
                </a:moveTo>
                <a:lnTo>
                  <a:pt x="56387" y="117347"/>
                </a:lnTo>
                <a:lnTo>
                  <a:pt x="60197" y="117347"/>
                </a:lnTo>
                <a:lnTo>
                  <a:pt x="54863" y="115823"/>
                </a:lnTo>
                <a:close/>
              </a:path>
              <a:path w="158750" h="140334">
                <a:moveTo>
                  <a:pt x="114296" y="111251"/>
                </a:moveTo>
                <a:lnTo>
                  <a:pt x="102104" y="117347"/>
                </a:lnTo>
                <a:lnTo>
                  <a:pt x="135632" y="117347"/>
                </a:lnTo>
                <a:lnTo>
                  <a:pt x="140204" y="112775"/>
                </a:lnTo>
                <a:lnTo>
                  <a:pt x="112772" y="112775"/>
                </a:lnTo>
                <a:lnTo>
                  <a:pt x="114296" y="111251"/>
                </a:lnTo>
                <a:close/>
              </a:path>
              <a:path w="158750" h="140334">
                <a:moveTo>
                  <a:pt x="44195" y="111251"/>
                </a:moveTo>
                <a:lnTo>
                  <a:pt x="45719" y="112775"/>
                </a:lnTo>
                <a:lnTo>
                  <a:pt x="47243" y="112775"/>
                </a:lnTo>
                <a:lnTo>
                  <a:pt x="44195" y="111251"/>
                </a:lnTo>
                <a:close/>
              </a:path>
              <a:path w="158750" h="140334">
                <a:moveTo>
                  <a:pt x="128012" y="41147"/>
                </a:moveTo>
                <a:lnTo>
                  <a:pt x="132584" y="47243"/>
                </a:lnTo>
                <a:lnTo>
                  <a:pt x="138680" y="65531"/>
                </a:lnTo>
                <a:lnTo>
                  <a:pt x="138680" y="76199"/>
                </a:lnTo>
                <a:lnTo>
                  <a:pt x="134108" y="89915"/>
                </a:lnTo>
                <a:lnTo>
                  <a:pt x="131060" y="94487"/>
                </a:lnTo>
                <a:lnTo>
                  <a:pt x="128012" y="97535"/>
                </a:lnTo>
                <a:lnTo>
                  <a:pt x="129536" y="97535"/>
                </a:lnTo>
                <a:lnTo>
                  <a:pt x="120392" y="105155"/>
                </a:lnTo>
                <a:lnTo>
                  <a:pt x="121916" y="105155"/>
                </a:lnTo>
                <a:lnTo>
                  <a:pt x="112772" y="112775"/>
                </a:lnTo>
                <a:lnTo>
                  <a:pt x="140204" y="112775"/>
                </a:lnTo>
                <a:lnTo>
                  <a:pt x="143252" y="109727"/>
                </a:lnTo>
                <a:lnTo>
                  <a:pt x="144776" y="109727"/>
                </a:lnTo>
                <a:lnTo>
                  <a:pt x="150872" y="97535"/>
                </a:lnTo>
                <a:lnTo>
                  <a:pt x="153920" y="89915"/>
                </a:lnTo>
                <a:lnTo>
                  <a:pt x="156968" y="83819"/>
                </a:lnTo>
                <a:lnTo>
                  <a:pt x="156968" y="76199"/>
                </a:lnTo>
                <a:lnTo>
                  <a:pt x="158492" y="70103"/>
                </a:lnTo>
                <a:lnTo>
                  <a:pt x="155444" y="54863"/>
                </a:lnTo>
                <a:lnTo>
                  <a:pt x="153920" y="48767"/>
                </a:lnTo>
                <a:lnTo>
                  <a:pt x="150872" y="42671"/>
                </a:lnTo>
                <a:lnTo>
                  <a:pt x="129536" y="42671"/>
                </a:lnTo>
                <a:lnTo>
                  <a:pt x="128012" y="41147"/>
                </a:lnTo>
                <a:close/>
              </a:path>
              <a:path w="158750" h="140334">
                <a:moveTo>
                  <a:pt x="30225" y="41147"/>
                </a:moveTo>
                <a:lnTo>
                  <a:pt x="28955" y="41147"/>
                </a:lnTo>
                <a:lnTo>
                  <a:pt x="28955" y="42671"/>
                </a:lnTo>
                <a:lnTo>
                  <a:pt x="30225" y="41147"/>
                </a:lnTo>
                <a:close/>
              </a:path>
              <a:path w="158750" h="140334">
                <a:moveTo>
                  <a:pt x="146300" y="33527"/>
                </a:moveTo>
                <a:lnTo>
                  <a:pt x="120392" y="33527"/>
                </a:lnTo>
                <a:lnTo>
                  <a:pt x="129536" y="42671"/>
                </a:lnTo>
                <a:lnTo>
                  <a:pt x="150872" y="42671"/>
                </a:lnTo>
                <a:lnTo>
                  <a:pt x="146300" y="33527"/>
                </a:lnTo>
                <a:close/>
              </a:path>
              <a:path w="158750" h="140334">
                <a:moveTo>
                  <a:pt x="36575" y="33527"/>
                </a:moveTo>
                <a:lnTo>
                  <a:pt x="35051" y="35051"/>
                </a:lnTo>
                <a:lnTo>
                  <a:pt x="35679" y="34603"/>
                </a:lnTo>
                <a:lnTo>
                  <a:pt x="36575" y="33527"/>
                </a:lnTo>
                <a:close/>
              </a:path>
              <a:path w="158750" h="140334">
                <a:moveTo>
                  <a:pt x="35679" y="34603"/>
                </a:moveTo>
                <a:lnTo>
                  <a:pt x="35051" y="35051"/>
                </a:lnTo>
                <a:lnTo>
                  <a:pt x="35305" y="35051"/>
                </a:lnTo>
                <a:lnTo>
                  <a:pt x="35679" y="34603"/>
                </a:lnTo>
                <a:close/>
              </a:path>
              <a:path w="158750" h="140334">
                <a:moveTo>
                  <a:pt x="140204" y="27431"/>
                </a:moveTo>
                <a:lnTo>
                  <a:pt x="112772" y="27431"/>
                </a:lnTo>
                <a:lnTo>
                  <a:pt x="121916" y="35051"/>
                </a:lnTo>
                <a:lnTo>
                  <a:pt x="120392" y="33527"/>
                </a:lnTo>
                <a:lnTo>
                  <a:pt x="146300" y="33527"/>
                </a:lnTo>
                <a:lnTo>
                  <a:pt x="144776" y="30479"/>
                </a:lnTo>
                <a:lnTo>
                  <a:pt x="143252" y="30479"/>
                </a:lnTo>
                <a:lnTo>
                  <a:pt x="140204" y="27431"/>
                </a:lnTo>
                <a:close/>
              </a:path>
              <a:path w="158750" h="140334">
                <a:moveTo>
                  <a:pt x="37185" y="33527"/>
                </a:moveTo>
                <a:lnTo>
                  <a:pt x="36575" y="33527"/>
                </a:lnTo>
                <a:lnTo>
                  <a:pt x="35679" y="34603"/>
                </a:lnTo>
                <a:lnTo>
                  <a:pt x="37185" y="33527"/>
                </a:lnTo>
                <a:close/>
              </a:path>
              <a:path w="158750" h="140334">
                <a:moveTo>
                  <a:pt x="47243" y="27431"/>
                </a:moveTo>
                <a:lnTo>
                  <a:pt x="45719" y="27431"/>
                </a:lnTo>
                <a:lnTo>
                  <a:pt x="44195" y="28955"/>
                </a:lnTo>
                <a:lnTo>
                  <a:pt x="47243" y="27431"/>
                </a:lnTo>
                <a:close/>
              </a:path>
              <a:path w="158750" h="140334">
                <a:moveTo>
                  <a:pt x="135632" y="22859"/>
                </a:moveTo>
                <a:lnTo>
                  <a:pt x="102104" y="22859"/>
                </a:lnTo>
                <a:lnTo>
                  <a:pt x="114296" y="28955"/>
                </a:lnTo>
                <a:lnTo>
                  <a:pt x="112772" y="27431"/>
                </a:lnTo>
                <a:lnTo>
                  <a:pt x="140204" y="27431"/>
                </a:lnTo>
                <a:lnTo>
                  <a:pt x="135632" y="22859"/>
                </a:lnTo>
                <a:close/>
              </a:path>
              <a:path w="158750" h="140334">
                <a:moveTo>
                  <a:pt x="58927" y="22859"/>
                </a:moveTo>
                <a:lnTo>
                  <a:pt x="56387" y="22859"/>
                </a:lnTo>
                <a:lnTo>
                  <a:pt x="54863" y="24383"/>
                </a:lnTo>
                <a:lnTo>
                  <a:pt x="58927" y="22859"/>
                </a:lnTo>
                <a:close/>
              </a:path>
              <a:path w="158750" h="140334">
                <a:moveTo>
                  <a:pt x="123440" y="12191"/>
                </a:moveTo>
                <a:lnTo>
                  <a:pt x="35051" y="12191"/>
                </a:lnTo>
                <a:lnTo>
                  <a:pt x="24383" y="19811"/>
                </a:lnTo>
                <a:lnTo>
                  <a:pt x="85343" y="19811"/>
                </a:lnTo>
                <a:lnTo>
                  <a:pt x="103628" y="24383"/>
                </a:lnTo>
                <a:lnTo>
                  <a:pt x="102104" y="22859"/>
                </a:lnTo>
                <a:lnTo>
                  <a:pt x="135632" y="22859"/>
                </a:lnTo>
                <a:lnTo>
                  <a:pt x="134108" y="21335"/>
                </a:lnTo>
                <a:lnTo>
                  <a:pt x="134108" y="19811"/>
                </a:lnTo>
                <a:lnTo>
                  <a:pt x="123440" y="12191"/>
                </a:lnTo>
                <a:close/>
              </a:path>
              <a:path w="158750" h="140334">
                <a:moveTo>
                  <a:pt x="109724" y="6095"/>
                </a:moveTo>
                <a:lnTo>
                  <a:pt x="47243" y="6095"/>
                </a:lnTo>
                <a:lnTo>
                  <a:pt x="36575" y="12191"/>
                </a:lnTo>
                <a:lnTo>
                  <a:pt x="121916" y="12191"/>
                </a:lnTo>
                <a:lnTo>
                  <a:pt x="109724" y="6095"/>
                </a:lnTo>
                <a:close/>
              </a:path>
              <a:path w="158750" h="140334">
                <a:moveTo>
                  <a:pt x="86867" y="0"/>
                </a:moveTo>
                <a:lnTo>
                  <a:pt x="79247" y="0"/>
                </a:lnTo>
                <a:lnTo>
                  <a:pt x="70103" y="1523"/>
                </a:lnTo>
                <a:lnTo>
                  <a:pt x="62483" y="1523"/>
                </a:lnTo>
                <a:lnTo>
                  <a:pt x="48767" y="6095"/>
                </a:lnTo>
                <a:lnTo>
                  <a:pt x="108200" y="6095"/>
                </a:lnTo>
                <a:lnTo>
                  <a:pt x="94484" y="1523"/>
                </a:lnTo>
                <a:lnTo>
                  <a:pt x="868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041785" y="5003288"/>
            <a:ext cx="0" cy="1152525"/>
          </a:xfrm>
          <a:custGeom>
            <a:avLst/>
            <a:gdLst/>
            <a:ahLst/>
            <a:cxnLst/>
            <a:rect l="l" t="t" r="r" b="b"/>
            <a:pathLst>
              <a:path h="1152525">
                <a:moveTo>
                  <a:pt x="0" y="0"/>
                </a:moveTo>
                <a:lnTo>
                  <a:pt x="0" y="1152143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041785" y="6515096"/>
            <a:ext cx="0" cy="143510"/>
          </a:xfrm>
          <a:custGeom>
            <a:avLst/>
            <a:gdLst/>
            <a:ahLst/>
            <a:cxnLst/>
            <a:rect l="l" t="t" r="r" b="b"/>
            <a:pathLst>
              <a:path h="143509">
                <a:moveTo>
                  <a:pt x="0" y="0"/>
                </a:moveTo>
                <a:lnTo>
                  <a:pt x="0" y="143255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966850" y="6146288"/>
            <a:ext cx="436245" cy="259079"/>
          </a:xfrm>
          <a:custGeom>
            <a:avLst/>
            <a:gdLst/>
            <a:ahLst/>
            <a:cxnLst/>
            <a:rect l="l" t="t" r="r" b="b"/>
            <a:pathLst>
              <a:path w="436245" h="259079">
                <a:moveTo>
                  <a:pt x="429767" y="0"/>
                </a:moveTo>
                <a:lnTo>
                  <a:pt x="6095" y="0"/>
                </a:lnTo>
                <a:lnTo>
                  <a:pt x="3047" y="1523"/>
                </a:lnTo>
                <a:lnTo>
                  <a:pt x="0" y="7619"/>
                </a:lnTo>
                <a:lnTo>
                  <a:pt x="0" y="12191"/>
                </a:lnTo>
                <a:lnTo>
                  <a:pt x="3047" y="15239"/>
                </a:lnTo>
                <a:lnTo>
                  <a:pt x="210311" y="256031"/>
                </a:lnTo>
                <a:lnTo>
                  <a:pt x="211835" y="257555"/>
                </a:lnTo>
                <a:lnTo>
                  <a:pt x="214883" y="259079"/>
                </a:lnTo>
                <a:lnTo>
                  <a:pt x="220979" y="259079"/>
                </a:lnTo>
                <a:lnTo>
                  <a:pt x="224027" y="257555"/>
                </a:lnTo>
                <a:lnTo>
                  <a:pt x="225551" y="256031"/>
                </a:lnTo>
                <a:lnTo>
                  <a:pt x="237358" y="242315"/>
                </a:lnTo>
                <a:lnTo>
                  <a:pt x="210311" y="242315"/>
                </a:lnTo>
                <a:lnTo>
                  <a:pt x="217931" y="233583"/>
                </a:lnTo>
                <a:lnTo>
                  <a:pt x="30062" y="18287"/>
                </a:lnTo>
                <a:lnTo>
                  <a:pt x="10667" y="18287"/>
                </a:lnTo>
                <a:lnTo>
                  <a:pt x="16763" y="3047"/>
                </a:lnTo>
                <a:lnTo>
                  <a:pt x="433577" y="3047"/>
                </a:lnTo>
                <a:lnTo>
                  <a:pt x="432815" y="1523"/>
                </a:lnTo>
                <a:lnTo>
                  <a:pt x="429767" y="0"/>
                </a:lnTo>
                <a:close/>
              </a:path>
              <a:path w="436245" h="259079">
                <a:moveTo>
                  <a:pt x="217931" y="233583"/>
                </a:moveTo>
                <a:lnTo>
                  <a:pt x="210311" y="242315"/>
                </a:lnTo>
                <a:lnTo>
                  <a:pt x="225551" y="242315"/>
                </a:lnTo>
                <a:lnTo>
                  <a:pt x="217931" y="233583"/>
                </a:lnTo>
                <a:close/>
              </a:path>
              <a:path w="436245" h="259079">
                <a:moveTo>
                  <a:pt x="419099" y="3047"/>
                </a:moveTo>
                <a:lnTo>
                  <a:pt x="217931" y="233583"/>
                </a:lnTo>
                <a:lnTo>
                  <a:pt x="225551" y="242315"/>
                </a:lnTo>
                <a:lnTo>
                  <a:pt x="237358" y="242315"/>
                </a:lnTo>
                <a:lnTo>
                  <a:pt x="430192" y="18287"/>
                </a:lnTo>
                <a:lnTo>
                  <a:pt x="425195" y="18287"/>
                </a:lnTo>
                <a:lnTo>
                  <a:pt x="419099" y="3047"/>
                </a:lnTo>
                <a:close/>
              </a:path>
              <a:path w="436245" h="259079">
                <a:moveTo>
                  <a:pt x="16763" y="3047"/>
                </a:moveTo>
                <a:lnTo>
                  <a:pt x="10667" y="18287"/>
                </a:lnTo>
                <a:lnTo>
                  <a:pt x="30062" y="18287"/>
                </a:lnTo>
                <a:lnTo>
                  <a:pt x="16763" y="3047"/>
                </a:lnTo>
                <a:close/>
              </a:path>
              <a:path w="436245" h="259079">
                <a:moveTo>
                  <a:pt x="419099" y="3047"/>
                </a:moveTo>
                <a:lnTo>
                  <a:pt x="16763" y="3047"/>
                </a:lnTo>
                <a:lnTo>
                  <a:pt x="30062" y="18287"/>
                </a:lnTo>
                <a:lnTo>
                  <a:pt x="405801" y="18287"/>
                </a:lnTo>
                <a:lnTo>
                  <a:pt x="419099" y="3047"/>
                </a:lnTo>
                <a:close/>
              </a:path>
              <a:path w="436245" h="259079">
                <a:moveTo>
                  <a:pt x="433577" y="3047"/>
                </a:moveTo>
                <a:lnTo>
                  <a:pt x="419099" y="3047"/>
                </a:lnTo>
                <a:lnTo>
                  <a:pt x="425195" y="18287"/>
                </a:lnTo>
                <a:lnTo>
                  <a:pt x="430192" y="18287"/>
                </a:lnTo>
                <a:lnTo>
                  <a:pt x="432815" y="15239"/>
                </a:lnTo>
                <a:lnTo>
                  <a:pt x="435863" y="12191"/>
                </a:lnTo>
                <a:lnTo>
                  <a:pt x="435863" y="7619"/>
                </a:lnTo>
                <a:lnTo>
                  <a:pt x="433577" y="30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105533" y="6385555"/>
            <a:ext cx="158750" cy="140335"/>
          </a:xfrm>
          <a:custGeom>
            <a:avLst/>
            <a:gdLst/>
            <a:ahLst/>
            <a:cxnLst/>
            <a:rect l="l" t="t" r="r" b="b"/>
            <a:pathLst>
              <a:path w="158750" h="140334">
                <a:moveTo>
                  <a:pt x="86867" y="138683"/>
                </a:moveTo>
                <a:lnTo>
                  <a:pt x="71627" y="138683"/>
                </a:lnTo>
                <a:lnTo>
                  <a:pt x="79247" y="140207"/>
                </a:lnTo>
                <a:lnTo>
                  <a:pt x="86867" y="138683"/>
                </a:lnTo>
                <a:close/>
              </a:path>
              <a:path w="158750" h="140334">
                <a:moveTo>
                  <a:pt x="108203" y="134111"/>
                </a:moveTo>
                <a:lnTo>
                  <a:pt x="50291" y="134111"/>
                </a:lnTo>
                <a:lnTo>
                  <a:pt x="64007" y="138683"/>
                </a:lnTo>
                <a:lnTo>
                  <a:pt x="96011" y="138683"/>
                </a:lnTo>
                <a:lnTo>
                  <a:pt x="108203" y="134111"/>
                </a:lnTo>
                <a:close/>
              </a:path>
              <a:path w="158750" h="140334">
                <a:moveTo>
                  <a:pt x="121919" y="128015"/>
                </a:moveTo>
                <a:lnTo>
                  <a:pt x="36575" y="128015"/>
                </a:lnTo>
                <a:lnTo>
                  <a:pt x="48767" y="134111"/>
                </a:lnTo>
                <a:lnTo>
                  <a:pt x="109727" y="134111"/>
                </a:lnTo>
                <a:lnTo>
                  <a:pt x="121919" y="128015"/>
                </a:lnTo>
                <a:close/>
              </a:path>
              <a:path w="158750" h="140334">
                <a:moveTo>
                  <a:pt x="123443" y="12191"/>
                </a:moveTo>
                <a:lnTo>
                  <a:pt x="35051" y="12191"/>
                </a:lnTo>
                <a:lnTo>
                  <a:pt x="24383" y="19811"/>
                </a:lnTo>
                <a:lnTo>
                  <a:pt x="22859" y="21335"/>
                </a:lnTo>
                <a:lnTo>
                  <a:pt x="15239" y="30479"/>
                </a:lnTo>
                <a:lnTo>
                  <a:pt x="13715" y="30479"/>
                </a:lnTo>
                <a:lnTo>
                  <a:pt x="10667" y="36575"/>
                </a:lnTo>
                <a:lnTo>
                  <a:pt x="6095" y="42671"/>
                </a:lnTo>
                <a:lnTo>
                  <a:pt x="4571" y="48767"/>
                </a:lnTo>
                <a:lnTo>
                  <a:pt x="1523" y="56387"/>
                </a:lnTo>
                <a:lnTo>
                  <a:pt x="1523" y="64007"/>
                </a:lnTo>
                <a:lnTo>
                  <a:pt x="0" y="70103"/>
                </a:lnTo>
                <a:lnTo>
                  <a:pt x="1523" y="77723"/>
                </a:lnTo>
                <a:lnTo>
                  <a:pt x="1523" y="85343"/>
                </a:lnTo>
                <a:lnTo>
                  <a:pt x="13715" y="109727"/>
                </a:lnTo>
                <a:lnTo>
                  <a:pt x="15239" y="109727"/>
                </a:lnTo>
                <a:lnTo>
                  <a:pt x="22859" y="118871"/>
                </a:lnTo>
                <a:lnTo>
                  <a:pt x="24383" y="118871"/>
                </a:lnTo>
                <a:lnTo>
                  <a:pt x="24383" y="120395"/>
                </a:lnTo>
                <a:lnTo>
                  <a:pt x="35051" y="128015"/>
                </a:lnTo>
                <a:lnTo>
                  <a:pt x="123443" y="128015"/>
                </a:lnTo>
                <a:lnTo>
                  <a:pt x="134111" y="120395"/>
                </a:lnTo>
                <a:lnTo>
                  <a:pt x="73151" y="120395"/>
                </a:lnTo>
                <a:lnTo>
                  <a:pt x="60959" y="117347"/>
                </a:lnTo>
                <a:lnTo>
                  <a:pt x="56387" y="117347"/>
                </a:lnTo>
                <a:lnTo>
                  <a:pt x="47243" y="112775"/>
                </a:lnTo>
                <a:lnTo>
                  <a:pt x="45719" y="112775"/>
                </a:lnTo>
                <a:lnTo>
                  <a:pt x="35051" y="105155"/>
                </a:lnTo>
                <a:lnTo>
                  <a:pt x="36575" y="105155"/>
                </a:lnTo>
                <a:lnTo>
                  <a:pt x="28955" y="97535"/>
                </a:lnTo>
                <a:lnTo>
                  <a:pt x="25907" y="92963"/>
                </a:lnTo>
                <a:lnTo>
                  <a:pt x="24383" y="88391"/>
                </a:lnTo>
                <a:lnTo>
                  <a:pt x="21335" y="83819"/>
                </a:lnTo>
                <a:lnTo>
                  <a:pt x="19811" y="79247"/>
                </a:lnTo>
                <a:lnTo>
                  <a:pt x="19811" y="64007"/>
                </a:lnTo>
                <a:lnTo>
                  <a:pt x="25907" y="45719"/>
                </a:lnTo>
                <a:lnTo>
                  <a:pt x="28955" y="41147"/>
                </a:lnTo>
                <a:lnTo>
                  <a:pt x="30225" y="41147"/>
                </a:lnTo>
                <a:lnTo>
                  <a:pt x="35305" y="35051"/>
                </a:lnTo>
                <a:lnTo>
                  <a:pt x="35051" y="35051"/>
                </a:lnTo>
                <a:lnTo>
                  <a:pt x="36575" y="33527"/>
                </a:lnTo>
                <a:lnTo>
                  <a:pt x="37185" y="33527"/>
                </a:lnTo>
                <a:lnTo>
                  <a:pt x="45719" y="27431"/>
                </a:lnTo>
                <a:lnTo>
                  <a:pt x="47243" y="27431"/>
                </a:lnTo>
                <a:lnTo>
                  <a:pt x="56387" y="22859"/>
                </a:lnTo>
                <a:lnTo>
                  <a:pt x="58927" y="22859"/>
                </a:lnTo>
                <a:lnTo>
                  <a:pt x="67055" y="19811"/>
                </a:lnTo>
                <a:lnTo>
                  <a:pt x="134111" y="19811"/>
                </a:lnTo>
                <a:lnTo>
                  <a:pt x="123443" y="12191"/>
                </a:lnTo>
                <a:close/>
              </a:path>
              <a:path w="158750" h="140334">
                <a:moveTo>
                  <a:pt x="103631" y="115823"/>
                </a:moveTo>
                <a:lnTo>
                  <a:pt x="85343" y="120395"/>
                </a:lnTo>
                <a:lnTo>
                  <a:pt x="134111" y="120395"/>
                </a:lnTo>
                <a:lnTo>
                  <a:pt x="134111" y="118871"/>
                </a:lnTo>
                <a:lnTo>
                  <a:pt x="135635" y="118871"/>
                </a:lnTo>
                <a:lnTo>
                  <a:pt x="136905" y="117347"/>
                </a:lnTo>
                <a:lnTo>
                  <a:pt x="102107" y="117347"/>
                </a:lnTo>
                <a:lnTo>
                  <a:pt x="103631" y="115823"/>
                </a:lnTo>
                <a:close/>
              </a:path>
              <a:path w="158750" h="140334">
                <a:moveTo>
                  <a:pt x="54863" y="115823"/>
                </a:moveTo>
                <a:lnTo>
                  <a:pt x="56387" y="117347"/>
                </a:lnTo>
                <a:lnTo>
                  <a:pt x="60959" y="117347"/>
                </a:lnTo>
                <a:lnTo>
                  <a:pt x="54863" y="115823"/>
                </a:lnTo>
                <a:close/>
              </a:path>
              <a:path w="158750" h="140334">
                <a:moveTo>
                  <a:pt x="114299" y="111251"/>
                </a:moveTo>
                <a:lnTo>
                  <a:pt x="102107" y="117347"/>
                </a:lnTo>
                <a:lnTo>
                  <a:pt x="136905" y="117347"/>
                </a:lnTo>
                <a:lnTo>
                  <a:pt x="140715" y="112775"/>
                </a:lnTo>
                <a:lnTo>
                  <a:pt x="112775" y="112775"/>
                </a:lnTo>
                <a:lnTo>
                  <a:pt x="114299" y="111251"/>
                </a:lnTo>
                <a:close/>
              </a:path>
              <a:path w="158750" h="140334">
                <a:moveTo>
                  <a:pt x="44195" y="111251"/>
                </a:moveTo>
                <a:lnTo>
                  <a:pt x="45719" y="112775"/>
                </a:lnTo>
                <a:lnTo>
                  <a:pt x="47243" y="112775"/>
                </a:lnTo>
                <a:lnTo>
                  <a:pt x="44195" y="111251"/>
                </a:lnTo>
                <a:close/>
              </a:path>
              <a:path w="158750" h="140334">
                <a:moveTo>
                  <a:pt x="150113" y="41147"/>
                </a:moveTo>
                <a:lnTo>
                  <a:pt x="129539" y="41147"/>
                </a:lnTo>
                <a:lnTo>
                  <a:pt x="132587" y="47243"/>
                </a:lnTo>
                <a:lnTo>
                  <a:pt x="134111" y="51815"/>
                </a:lnTo>
                <a:lnTo>
                  <a:pt x="137159" y="56387"/>
                </a:lnTo>
                <a:lnTo>
                  <a:pt x="138683" y="60959"/>
                </a:lnTo>
                <a:lnTo>
                  <a:pt x="138683" y="76199"/>
                </a:lnTo>
                <a:lnTo>
                  <a:pt x="132587" y="94487"/>
                </a:lnTo>
                <a:lnTo>
                  <a:pt x="121919" y="105155"/>
                </a:lnTo>
                <a:lnTo>
                  <a:pt x="123443" y="105155"/>
                </a:lnTo>
                <a:lnTo>
                  <a:pt x="112775" y="112775"/>
                </a:lnTo>
                <a:lnTo>
                  <a:pt x="140715" y="112775"/>
                </a:lnTo>
                <a:lnTo>
                  <a:pt x="143255" y="109727"/>
                </a:lnTo>
                <a:lnTo>
                  <a:pt x="144779" y="109727"/>
                </a:lnTo>
                <a:lnTo>
                  <a:pt x="147827" y="103631"/>
                </a:lnTo>
                <a:lnTo>
                  <a:pt x="152399" y="97535"/>
                </a:lnTo>
                <a:lnTo>
                  <a:pt x="153923" y="89915"/>
                </a:lnTo>
                <a:lnTo>
                  <a:pt x="156971" y="83819"/>
                </a:lnTo>
                <a:lnTo>
                  <a:pt x="156971" y="76199"/>
                </a:lnTo>
                <a:lnTo>
                  <a:pt x="158495" y="70103"/>
                </a:lnTo>
                <a:lnTo>
                  <a:pt x="156971" y="62483"/>
                </a:lnTo>
                <a:lnTo>
                  <a:pt x="156971" y="54863"/>
                </a:lnTo>
                <a:lnTo>
                  <a:pt x="150113" y="41147"/>
                </a:lnTo>
                <a:close/>
              </a:path>
              <a:path w="158750" h="140334">
                <a:moveTo>
                  <a:pt x="30225" y="41147"/>
                </a:moveTo>
                <a:lnTo>
                  <a:pt x="28955" y="41147"/>
                </a:lnTo>
                <a:lnTo>
                  <a:pt x="28955" y="42671"/>
                </a:lnTo>
                <a:lnTo>
                  <a:pt x="30225" y="41147"/>
                </a:lnTo>
                <a:close/>
              </a:path>
              <a:path w="158750" h="140334">
                <a:moveTo>
                  <a:pt x="122816" y="34603"/>
                </a:moveTo>
                <a:lnTo>
                  <a:pt x="129539" y="42671"/>
                </a:lnTo>
                <a:lnTo>
                  <a:pt x="129539" y="41147"/>
                </a:lnTo>
                <a:lnTo>
                  <a:pt x="150113" y="41147"/>
                </a:lnTo>
                <a:lnTo>
                  <a:pt x="147065" y="35051"/>
                </a:lnTo>
                <a:lnTo>
                  <a:pt x="123443" y="35051"/>
                </a:lnTo>
                <a:lnTo>
                  <a:pt x="122816" y="34603"/>
                </a:lnTo>
                <a:close/>
              </a:path>
              <a:path w="158750" h="140334">
                <a:moveTo>
                  <a:pt x="36575" y="33527"/>
                </a:moveTo>
                <a:lnTo>
                  <a:pt x="35051" y="35051"/>
                </a:lnTo>
                <a:lnTo>
                  <a:pt x="35679" y="34603"/>
                </a:lnTo>
                <a:lnTo>
                  <a:pt x="36575" y="33527"/>
                </a:lnTo>
                <a:close/>
              </a:path>
              <a:path w="158750" h="140334">
                <a:moveTo>
                  <a:pt x="35679" y="34603"/>
                </a:moveTo>
                <a:lnTo>
                  <a:pt x="35051" y="35051"/>
                </a:lnTo>
                <a:lnTo>
                  <a:pt x="35305" y="35051"/>
                </a:lnTo>
                <a:lnTo>
                  <a:pt x="35679" y="34603"/>
                </a:lnTo>
                <a:close/>
              </a:path>
              <a:path w="158750" h="140334">
                <a:moveTo>
                  <a:pt x="121919" y="33527"/>
                </a:moveTo>
                <a:lnTo>
                  <a:pt x="122816" y="34603"/>
                </a:lnTo>
                <a:lnTo>
                  <a:pt x="123443" y="35051"/>
                </a:lnTo>
                <a:lnTo>
                  <a:pt x="121919" y="33527"/>
                </a:lnTo>
                <a:close/>
              </a:path>
              <a:path w="158750" h="140334">
                <a:moveTo>
                  <a:pt x="146303" y="33527"/>
                </a:moveTo>
                <a:lnTo>
                  <a:pt x="121919" y="33527"/>
                </a:lnTo>
                <a:lnTo>
                  <a:pt x="123443" y="35051"/>
                </a:lnTo>
                <a:lnTo>
                  <a:pt x="147065" y="35051"/>
                </a:lnTo>
                <a:lnTo>
                  <a:pt x="146303" y="33527"/>
                </a:lnTo>
                <a:close/>
              </a:path>
              <a:path w="158750" h="140334">
                <a:moveTo>
                  <a:pt x="37185" y="33527"/>
                </a:moveTo>
                <a:lnTo>
                  <a:pt x="36575" y="33527"/>
                </a:lnTo>
                <a:lnTo>
                  <a:pt x="35679" y="34603"/>
                </a:lnTo>
                <a:lnTo>
                  <a:pt x="37185" y="33527"/>
                </a:lnTo>
                <a:close/>
              </a:path>
              <a:path w="158750" h="140334">
                <a:moveTo>
                  <a:pt x="140715" y="27431"/>
                </a:moveTo>
                <a:lnTo>
                  <a:pt x="112775" y="27431"/>
                </a:lnTo>
                <a:lnTo>
                  <a:pt x="122816" y="34603"/>
                </a:lnTo>
                <a:lnTo>
                  <a:pt x="121919" y="33527"/>
                </a:lnTo>
                <a:lnTo>
                  <a:pt x="146303" y="33527"/>
                </a:lnTo>
                <a:lnTo>
                  <a:pt x="144779" y="30479"/>
                </a:lnTo>
                <a:lnTo>
                  <a:pt x="143255" y="30479"/>
                </a:lnTo>
                <a:lnTo>
                  <a:pt x="140715" y="27431"/>
                </a:lnTo>
                <a:close/>
              </a:path>
              <a:path w="158750" h="140334">
                <a:moveTo>
                  <a:pt x="47243" y="27431"/>
                </a:moveTo>
                <a:lnTo>
                  <a:pt x="45719" y="27431"/>
                </a:lnTo>
                <a:lnTo>
                  <a:pt x="44195" y="28955"/>
                </a:lnTo>
                <a:lnTo>
                  <a:pt x="47243" y="27431"/>
                </a:lnTo>
                <a:close/>
              </a:path>
              <a:path w="158750" h="140334">
                <a:moveTo>
                  <a:pt x="136905" y="22859"/>
                </a:moveTo>
                <a:lnTo>
                  <a:pt x="102107" y="22859"/>
                </a:lnTo>
                <a:lnTo>
                  <a:pt x="114299" y="28955"/>
                </a:lnTo>
                <a:lnTo>
                  <a:pt x="112775" y="27431"/>
                </a:lnTo>
                <a:lnTo>
                  <a:pt x="140715" y="27431"/>
                </a:lnTo>
                <a:lnTo>
                  <a:pt x="136905" y="22859"/>
                </a:lnTo>
                <a:close/>
              </a:path>
              <a:path w="158750" h="140334">
                <a:moveTo>
                  <a:pt x="58927" y="22859"/>
                </a:moveTo>
                <a:lnTo>
                  <a:pt x="56387" y="22859"/>
                </a:lnTo>
                <a:lnTo>
                  <a:pt x="54863" y="24383"/>
                </a:lnTo>
                <a:lnTo>
                  <a:pt x="58927" y="22859"/>
                </a:lnTo>
                <a:close/>
              </a:path>
              <a:path w="158750" h="140334">
                <a:moveTo>
                  <a:pt x="134111" y="19811"/>
                </a:moveTo>
                <a:lnTo>
                  <a:pt x="85343" y="19811"/>
                </a:lnTo>
                <a:lnTo>
                  <a:pt x="103631" y="24383"/>
                </a:lnTo>
                <a:lnTo>
                  <a:pt x="102107" y="22859"/>
                </a:lnTo>
                <a:lnTo>
                  <a:pt x="136905" y="22859"/>
                </a:lnTo>
                <a:lnTo>
                  <a:pt x="135635" y="21335"/>
                </a:lnTo>
                <a:lnTo>
                  <a:pt x="134111" y="19811"/>
                </a:lnTo>
                <a:close/>
              </a:path>
              <a:path w="158750" h="140334">
                <a:moveTo>
                  <a:pt x="109727" y="6095"/>
                </a:moveTo>
                <a:lnTo>
                  <a:pt x="48767" y="6095"/>
                </a:lnTo>
                <a:lnTo>
                  <a:pt x="36575" y="12191"/>
                </a:lnTo>
                <a:lnTo>
                  <a:pt x="121919" y="12191"/>
                </a:lnTo>
                <a:lnTo>
                  <a:pt x="109727" y="6095"/>
                </a:lnTo>
                <a:close/>
              </a:path>
              <a:path w="158750" h="140334">
                <a:moveTo>
                  <a:pt x="86867" y="0"/>
                </a:moveTo>
                <a:lnTo>
                  <a:pt x="79247" y="0"/>
                </a:lnTo>
                <a:lnTo>
                  <a:pt x="70103" y="1523"/>
                </a:lnTo>
                <a:lnTo>
                  <a:pt x="62483" y="1523"/>
                </a:lnTo>
                <a:lnTo>
                  <a:pt x="50291" y="6095"/>
                </a:lnTo>
                <a:lnTo>
                  <a:pt x="108203" y="6095"/>
                </a:lnTo>
                <a:lnTo>
                  <a:pt x="94487" y="1523"/>
                </a:lnTo>
                <a:lnTo>
                  <a:pt x="868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192401" y="5003288"/>
            <a:ext cx="0" cy="1152525"/>
          </a:xfrm>
          <a:custGeom>
            <a:avLst/>
            <a:gdLst/>
            <a:ahLst/>
            <a:cxnLst/>
            <a:rect l="l" t="t" r="r" b="b"/>
            <a:pathLst>
              <a:path h="1152525">
                <a:moveTo>
                  <a:pt x="0" y="0"/>
                </a:moveTo>
                <a:lnTo>
                  <a:pt x="0" y="1152143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192401" y="6515096"/>
            <a:ext cx="0" cy="143510"/>
          </a:xfrm>
          <a:custGeom>
            <a:avLst/>
            <a:gdLst/>
            <a:ahLst/>
            <a:cxnLst/>
            <a:rect l="l" t="t" r="r" b="b"/>
            <a:pathLst>
              <a:path h="143509">
                <a:moveTo>
                  <a:pt x="0" y="0"/>
                </a:moveTo>
                <a:lnTo>
                  <a:pt x="0" y="143255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192145" y="6146288"/>
            <a:ext cx="436245" cy="259079"/>
          </a:xfrm>
          <a:custGeom>
            <a:avLst/>
            <a:gdLst/>
            <a:ahLst/>
            <a:cxnLst/>
            <a:rect l="l" t="t" r="r" b="b"/>
            <a:pathLst>
              <a:path w="436245" h="259079">
                <a:moveTo>
                  <a:pt x="429767" y="0"/>
                </a:moveTo>
                <a:lnTo>
                  <a:pt x="6095" y="0"/>
                </a:lnTo>
                <a:lnTo>
                  <a:pt x="3047" y="1523"/>
                </a:lnTo>
                <a:lnTo>
                  <a:pt x="0" y="7619"/>
                </a:lnTo>
                <a:lnTo>
                  <a:pt x="0" y="12191"/>
                </a:lnTo>
                <a:lnTo>
                  <a:pt x="3047" y="15239"/>
                </a:lnTo>
                <a:lnTo>
                  <a:pt x="210311" y="256031"/>
                </a:lnTo>
                <a:lnTo>
                  <a:pt x="213359" y="257555"/>
                </a:lnTo>
                <a:lnTo>
                  <a:pt x="214883" y="259079"/>
                </a:lnTo>
                <a:lnTo>
                  <a:pt x="220979" y="259079"/>
                </a:lnTo>
                <a:lnTo>
                  <a:pt x="224027" y="257555"/>
                </a:lnTo>
                <a:lnTo>
                  <a:pt x="225551" y="256031"/>
                </a:lnTo>
                <a:lnTo>
                  <a:pt x="237358" y="242315"/>
                </a:lnTo>
                <a:lnTo>
                  <a:pt x="210311" y="242315"/>
                </a:lnTo>
                <a:lnTo>
                  <a:pt x="217931" y="233583"/>
                </a:lnTo>
                <a:lnTo>
                  <a:pt x="30062" y="18287"/>
                </a:lnTo>
                <a:lnTo>
                  <a:pt x="10667" y="18287"/>
                </a:lnTo>
                <a:lnTo>
                  <a:pt x="16763" y="3047"/>
                </a:lnTo>
                <a:lnTo>
                  <a:pt x="433577" y="3047"/>
                </a:lnTo>
                <a:lnTo>
                  <a:pt x="432815" y="1523"/>
                </a:lnTo>
                <a:lnTo>
                  <a:pt x="429767" y="0"/>
                </a:lnTo>
                <a:close/>
              </a:path>
              <a:path w="436245" h="259079">
                <a:moveTo>
                  <a:pt x="217931" y="233583"/>
                </a:moveTo>
                <a:lnTo>
                  <a:pt x="210311" y="242315"/>
                </a:lnTo>
                <a:lnTo>
                  <a:pt x="225551" y="242315"/>
                </a:lnTo>
                <a:lnTo>
                  <a:pt x="217931" y="233583"/>
                </a:lnTo>
                <a:close/>
              </a:path>
              <a:path w="436245" h="259079">
                <a:moveTo>
                  <a:pt x="419099" y="3047"/>
                </a:moveTo>
                <a:lnTo>
                  <a:pt x="217931" y="233583"/>
                </a:lnTo>
                <a:lnTo>
                  <a:pt x="225551" y="242315"/>
                </a:lnTo>
                <a:lnTo>
                  <a:pt x="237358" y="242315"/>
                </a:lnTo>
                <a:lnTo>
                  <a:pt x="430192" y="18287"/>
                </a:lnTo>
                <a:lnTo>
                  <a:pt x="426719" y="18287"/>
                </a:lnTo>
                <a:lnTo>
                  <a:pt x="419099" y="3047"/>
                </a:lnTo>
                <a:close/>
              </a:path>
              <a:path w="436245" h="259079">
                <a:moveTo>
                  <a:pt x="16763" y="3047"/>
                </a:moveTo>
                <a:lnTo>
                  <a:pt x="10667" y="18287"/>
                </a:lnTo>
                <a:lnTo>
                  <a:pt x="30062" y="18287"/>
                </a:lnTo>
                <a:lnTo>
                  <a:pt x="16763" y="3047"/>
                </a:lnTo>
                <a:close/>
              </a:path>
              <a:path w="436245" h="259079">
                <a:moveTo>
                  <a:pt x="419099" y="3047"/>
                </a:moveTo>
                <a:lnTo>
                  <a:pt x="16763" y="3047"/>
                </a:lnTo>
                <a:lnTo>
                  <a:pt x="30062" y="18287"/>
                </a:lnTo>
                <a:lnTo>
                  <a:pt x="405801" y="18287"/>
                </a:lnTo>
                <a:lnTo>
                  <a:pt x="419099" y="3047"/>
                </a:lnTo>
                <a:close/>
              </a:path>
              <a:path w="436245" h="259079">
                <a:moveTo>
                  <a:pt x="433577" y="3047"/>
                </a:moveTo>
                <a:lnTo>
                  <a:pt x="419099" y="3047"/>
                </a:lnTo>
                <a:lnTo>
                  <a:pt x="426719" y="18287"/>
                </a:lnTo>
                <a:lnTo>
                  <a:pt x="430192" y="18287"/>
                </a:lnTo>
                <a:lnTo>
                  <a:pt x="432815" y="15239"/>
                </a:lnTo>
                <a:lnTo>
                  <a:pt x="435863" y="12191"/>
                </a:lnTo>
                <a:lnTo>
                  <a:pt x="435863" y="7619"/>
                </a:lnTo>
                <a:lnTo>
                  <a:pt x="433577" y="30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330830" y="6385555"/>
            <a:ext cx="158750" cy="140335"/>
          </a:xfrm>
          <a:custGeom>
            <a:avLst/>
            <a:gdLst/>
            <a:ahLst/>
            <a:cxnLst/>
            <a:rect l="l" t="t" r="r" b="b"/>
            <a:pathLst>
              <a:path w="158750" h="140334">
                <a:moveTo>
                  <a:pt x="88391" y="138683"/>
                </a:moveTo>
                <a:lnTo>
                  <a:pt x="71627" y="138683"/>
                </a:lnTo>
                <a:lnTo>
                  <a:pt x="79247" y="140207"/>
                </a:lnTo>
                <a:lnTo>
                  <a:pt x="88391" y="138683"/>
                </a:lnTo>
                <a:close/>
              </a:path>
              <a:path w="158750" h="140334">
                <a:moveTo>
                  <a:pt x="108203" y="134111"/>
                </a:moveTo>
                <a:lnTo>
                  <a:pt x="50291" y="134111"/>
                </a:lnTo>
                <a:lnTo>
                  <a:pt x="64007" y="138683"/>
                </a:lnTo>
                <a:lnTo>
                  <a:pt x="96011" y="138683"/>
                </a:lnTo>
                <a:lnTo>
                  <a:pt x="108203" y="134111"/>
                </a:lnTo>
                <a:close/>
              </a:path>
              <a:path w="158750" h="140334">
                <a:moveTo>
                  <a:pt x="121919" y="128015"/>
                </a:moveTo>
                <a:lnTo>
                  <a:pt x="36575" y="128015"/>
                </a:lnTo>
                <a:lnTo>
                  <a:pt x="48767" y="134111"/>
                </a:lnTo>
                <a:lnTo>
                  <a:pt x="109727" y="134111"/>
                </a:lnTo>
                <a:lnTo>
                  <a:pt x="121919" y="128015"/>
                </a:lnTo>
                <a:close/>
              </a:path>
              <a:path w="158750" h="140334">
                <a:moveTo>
                  <a:pt x="123443" y="12191"/>
                </a:moveTo>
                <a:lnTo>
                  <a:pt x="35051" y="12191"/>
                </a:lnTo>
                <a:lnTo>
                  <a:pt x="24383" y="19811"/>
                </a:lnTo>
                <a:lnTo>
                  <a:pt x="22859" y="21335"/>
                </a:lnTo>
                <a:lnTo>
                  <a:pt x="15239" y="30479"/>
                </a:lnTo>
                <a:lnTo>
                  <a:pt x="13715" y="30479"/>
                </a:lnTo>
                <a:lnTo>
                  <a:pt x="10667" y="36575"/>
                </a:lnTo>
                <a:lnTo>
                  <a:pt x="6095" y="42671"/>
                </a:lnTo>
                <a:lnTo>
                  <a:pt x="4571" y="48767"/>
                </a:lnTo>
                <a:lnTo>
                  <a:pt x="1523" y="56387"/>
                </a:lnTo>
                <a:lnTo>
                  <a:pt x="1523" y="64007"/>
                </a:lnTo>
                <a:lnTo>
                  <a:pt x="0" y="70103"/>
                </a:lnTo>
                <a:lnTo>
                  <a:pt x="3047" y="85343"/>
                </a:lnTo>
                <a:lnTo>
                  <a:pt x="4571" y="91439"/>
                </a:lnTo>
                <a:lnTo>
                  <a:pt x="13715" y="109727"/>
                </a:lnTo>
                <a:lnTo>
                  <a:pt x="15239" y="109727"/>
                </a:lnTo>
                <a:lnTo>
                  <a:pt x="22859" y="118871"/>
                </a:lnTo>
                <a:lnTo>
                  <a:pt x="24383" y="118871"/>
                </a:lnTo>
                <a:lnTo>
                  <a:pt x="24383" y="120395"/>
                </a:lnTo>
                <a:lnTo>
                  <a:pt x="35051" y="128015"/>
                </a:lnTo>
                <a:lnTo>
                  <a:pt x="123443" y="128015"/>
                </a:lnTo>
                <a:lnTo>
                  <a:pt x="134111" y="120395"/>
                </a:lnTo>
                <a:lnTo>
                  <a:pt x="73151" y="120395"/>
                </a:lnTo>
                <a:lnTo>
                  <a:pt x="60959" y="117347"/>
                </a:lnTo>
                <a:lnTo>
                  <a:pt x="56387" y="117347"/>
                </a:lnTo>
                <a:lnTo>
                  <a:pt x="47243" y="112775"/>
                </a:lnTo>
                <a:lnTo>
                  <a:pt x="45719" y="112775"/>
                </a:lnTo>
                <a:lnTo>
                  <a:pt x="36575" y="105155"/>
                </a:lnTo>
                <a:lnTo>
                  <a:pt x="28955" y="97535"/>
                </a:lnTo>
                <a:lnTo>
                  <a:pt x="30479" y="97535"/>
                </a:lnTo>
                <a:lnTo>
                  <a:pt x="25907" y="92963"/>
                </a:lnTo>
                <a:lnTo>
                  <a:pt x="24383" y="88391"/>
                </a:lnTo>
                <a:lnTo>
                  <a:pt x="21335" y="83819"/>
                </a:lnTo>
                <a:lnTo>
                  <a:pt x="21335" y="79247"/>
                </a:lnTo>
                <a:lnTo>
                  <a:pt x="19811" y="74675"/>
                </a:lnTo>
                <a:lnTo>
                  <a:pt x="19811" y="64007"/>
                </a:lnTo>
                <a:lnTo>
                  <a:pt x="24383" y="50291"/>
                </a:lnTo>
                <a:lnTo>
                  <a:pt x="29463" y="42671"/>
                </a:lnTo>
                <a:lnTo>
                  <a:pt x="28955" y="42671"/>
                </a:lnTo>
                <a:lnTo>
                  <a:pt x="36575" y="33527"/>
                </a:lnTo>
                <a:lnTo>
                  <a:pt x="38404" y="33527"/>
                </a:lnTo>
                <a:lnTo>
                  <a:pt x="45719" y="27431"/>
                </a:lnTo>
                <a:lnTo>
                  <a:pt x="47243" y="27431"/>
                </a:lnTo>
                <a:lnTo>
                  <a:pt x="56387" y="22859"/>
                </a:lnTo>
                <a:lnTo>
                  <a:pt x="59435" y="22859"/>
                </a:lnTo>
                <a:lnTo>
                  <a:pt x="68579" y="19811"/>
                </a:lnTo>
                <a:lnTo>
                  <a:pt x="134111" y="19811"/>
                </a:lnTo>
                <a:lnTo>
                  <a:pt x="123443" y="12191"/>
                </a:lnTo>
                <a:close/>
              </a:path>
              <a:path w="158750" h="140334">
                <a:moveTo>
                  <a:pt x="103631" y="115823"/>
                </a:moveTo>
                <a:lnTo>
                  <a:pt x="85343" y="120395"/>
                </a:lnTo>
                <a:lnTo>
                  <a:pt x="134111" y="120395"/>
                </a:lnTo>
                <a:lnTo>
                  <a:pt x="135635" y="118871"/>
                </a:lnTo>
                <a:lnTo>
                  <a:pt x="136905" y="117347"/>
                </a:lnTo>
                <a:lnTo>
                  <a:pt x="102107" y="117347"/>
                </a:lnTo>
                <a:lnTo>
                  <a:pt x="103631" y="115823"/>
                </a:lnTo>
                <a:close/>
              </a:path>
              <a:path w="158750" h="140334">
                <a:moveTo>
                  <a:pt x="54863" y="115823"/>
                </a:moveTo>
                <a:lnTo>
                  <a:pt x="56387" y="117347"/>
                </a:lnTo>
                <a:lnTo>
                  <a:pt x="60959" y="117347"/>
                </a:lnTo>
                <a:lnTo>
                  <a:pt x="54863" y="115823"/>
                </a:lnTo>
                <a:close/>
              </a:path>
              <a:path w="158750" h="140334">
                <a:moveTo>
                  <a:pt x="114299" y="111251"/>
                </a:moveTo>
                <a:lnTo>
                  <a:pt x="102107" y="117347"/>
                </a:lnTo>
                <a:lnTo>
                  <a:pt x="136905" y="117347"/>
                </a:lnTo>
                <a:lnTo>
                  <a:pt x="140715" y="112775"/>
                </a:lnTo>
                <a:lnTo>
                  <a:pt x="112775" y="112775"/>
                </a:lnTo>
                <a:lnTo>
                  <a:pt x="114299" y="111251"/>
                </a:lnTo>
                <a:close/>
              </a:path>
              <a:path w="158750" h="140334">
                <a:moveTo>
                  <a:pt x="44195" y="111251"/>
                </a:moveTo>
                <a:lnTo>
                  <a:pt x="45719" y="112775"/>
                </a:lnTo>
                <a:lnTo>
                  <a:pt x="47243" y="112775"/>
                </a:lnTo>
                <a:lnTo>
                  <a:pt x="44195" y="111251"/>
                </a:lnTo>
                <a:close/>
              </a:path>
              <a:path w="158750" h="140334">
                <a:moveTo>
                  <a:pt x="151256" y="41147"/>
                </a:moveTo>
                <a:lnTo>
                  <a:pt x="129539" y="41147"/>
                </a:lnTo>
                <a:lnTo>
                  <a:pt x="132587" y="47243"/>
                </a:lnTo>
                <a:lnTo>
                  <a:pt x="135635" y="51815"/>
                </a:lnTo>
                <a:lnTo>
                  <a:pt x="138683" y="60959"/>
                </a:lnTo>
                <a:lnTo>
                  <a:pt x="138683" y="80771"/>
                </a:lnTo>
                <a:lnTo>
                  <a:pt x="137159" y="85343"/>
                </a:lnTo>
                <a:lnTo>
                  <a:pt x="134111" y="89915"/>
                </a:lnTo>
                <a:lnTo>
                  <a:pt x="132587" y="94487"/>
                </a:lnTo>
                <a:lnTo>
                  <a:pt x="121919" y="105155"/>
                </a:lnTo>
                <a:lnTo>
                  <a:pt x="123443" y="105155"/>
                </a:lnTo>
                <a:lnTo>
                  <a:pt x="112775" y="112775"/>
                </a:lnTo>
                <a:lnTo>
                  <a:pt x="140715" y="112775"/>
                </a:lnTo>
                <a:lnTo>
                  <a:pt x="143255" y="109727"/>
                </a:lnTo>
                <a:lnTo>
                  <a:pt x="144779" y="109727"/>
                </a:lnTo>
                <a:lnTo>
                  <a:pt x="158495" y="76199"/>
                </a:lnTo>
                <a:lnTo>
                  <a:pt x="158495" y="62483"/>
                </a:lnTo>
                <a:lnTo>
                  <a:pt x="156971" y="54863"/>
                </a:lnTo>
                <a:lnTo>
                  <a:pt x="153923" y="48767"/>
                </a:lnTo>
                <a:lnTo>
                  <a:pt x="152399" y="42671"/>
                </a:lnTo>
                <a:lnTo>
                  <a:pt x="151256" y="41147"/>
                </a:lnTo>
                <a:close/>
              </a:path>
              <a:path w="158750" h="140334">
                <a:moveTo>
                  <a:pt x="30479" y="41147"/>
                </a:moveTo>
                <a:lnTo>
                  <a:pt x="28955" y="42671"/>
                </a:lnTo>
                <a:lnTo>
                  <a:pt x="29463" y="42671"/>
                </a:lnTo>
                <a:lnTo>
                  <a:pt x="30479" y="41147"/>
                </a:lnTo>
                <a:close/>
              </a:path>
              <a:path w="158750" h="140334">
                <a:moveTo>
                  <a:pt x="122816" y="34603"/>
                </a:moveTo>
                <a:lnTo>
                  <a:pt x="129539" y="42671"/>
                </a:lnTo>
                <a:lnTo>
                  <a:pt x="129539" y="41147"/>
                </a:lnTo>
                <a:lnTo>
                  <a:pt x="151256" y="41147"/>
                </a:lnTo>
                <a:lnTo>
                  <a:pt x="147827" y="36575"/>
                </a:lnTo>
                <a:lnTo>
                  <a:pt x="147065" y="35051"/>
                </a:lnTo>
                <a:lnTo>
                  <a:pt x="123443" y="35051"/>
                </a:lnTo>
                <a:lnTo>
                  <a:pt x="122816" y="34603"/>
                </a:lnTo>
                <a:close/>
              </a:path>
              <a:path w="158750" h="140334">
                <a:moveTo>
                  <a:pt x="38404" y="33527"/>
                </a:moveTo>
                <a:lnTo>
                  <a:pt x="36575" y="33527"/>
                </a:lnTo>
                <a:lnTo>
                  <a:pt x="36575" y="35051"/>
                </a:lnTo>
                <a:lnTo>
                  <a:pt x="38404" y="33527"/>
                </a:lnTo>
                <a:close/>
              </a:path>
              <a:path w="158750" h="140334">
                <a:moveTo>
                  <a:pt x="121919" y="33527"/>
                </a:moveTo>
                <a:lnTo>
                  <a:pt x="122816" y="34603"/>
                </a:lnTo>
                <a:lnTo>
                  <a:pt x="123443" y="35051"/>
                </a:lnTo>
                <a:lnTo>
                  <a:pt x="121919" y="33527"/>
                </a:lnTo>
                <a:close/>
              </a:path>
              <a:path w="158750" h="140334">
                <a:moveTo>
                  <a:pt x="146303" y="33527"/>
                </a:moveTo>
                <a:lnTo>
                  <a:pt x="121919" y="33527"/>
                </a:lnTo>
                <a:lnTo>
                  <a:pt x="123443" y="35051"/>
                </a:lnTo>
                <a:lnTo>
                  <a:pt x="147065" y="35051"/>
                </a:lnTo>
                <a:lnTo>
                  <a:pt x="146303" y="33527"/>
                </a:lnTo>
                <a:close/>
              </a:path>
              <a:path w="158750" h="140334">
                <a:moveTo>
                  <a:pt x="140715" y="27431"/>
                </a:moveTo>
                <a:lnTo>
                  <a:pt x="112775" y="27431"/>
                </a:lnTo>
                <a:lnTo>
                  <a:pt x="122816" y="34603"/>
                </a:lnTo>
                <a:lnTo>
                  <a:pt x="121919" y="33527"/>
                </a:lnTo>
                <a:lnTo>
                  <a:pt x="146303" y="33527"/>
                </a:lnTo>
                <a:lnTo>
                  <a:pt x="144779" y="30479"/>
                </a:lnTo>
                <a:lnTo>
                  <a:pt x="143255" y="30479"/>
                </a:lnTo>
                <a:lnTo>
                  <a:pt x="140715" y="27431"/>
                </a:lnTo>
                <a:close/>
              </a:path>
              <a:path w="158750" h="140334">
                <a:moveTo>
                  <a:pt x="47243" y="27431"/>
                </a:moveTo>
                <a:lnTo>
                  <a:pt x="45719" y="27431"/>
                </a:lnTo>
                <a:lnTo>
                  <a:pt x="44195" y="28955"/>
                </a:lnTo>
                <a:lnTo>
                  <a:pt x="47243" y="27431"/>
                </a:lnTo>
                <a:close/>
              </a:path>
              <a:path w="158750" h="140334">
                <a:moveTo>
                  <a:pt x="136905" y="22859"/>
                </a:moveTo>
                <a:lnTo>
                  <a:pt x="102107" y="22859"/>
                </a:lnTo>
                <a:lnTo>
                  <a:pt x="114299" y="28955"/>
                </a:lnTo>
                <a:lnTo>
                  <a:pt x="112775" y="27431"/>
                </a:lnTo>
                <a:lnTo>
                  <a:pt x="140715" y="27431"/>
                </a:lnTo>
                <a:lnTo>
                  <a:pt x="136905" y="22859"/>
                </a:lnTo>
                <a:close/>
              </a:path>
              <a:path w="158750" h="140334">
                <a:moveTo>
                  <a:pt x="59435" y="22859"/>
                </a:moveTo>
                <a:lnTo>
                  <a:pt x="56387" y="22859"/>
                </a:lnTo>
                <a:lnTo>
                  <a:pt x="54863" y="24383"/>
                </a:lnTo>
                <a:lnTo>
                  <a:pt x="59435" y="22859"/>
                </a:lnTo>
                <a:close/>
              </a:path>
              <a:path w="158750" h="140334">
                <a:moveTo>
                  <a:pt x="135635" y="19811"/>
                </a:moveTo>
                <a:lnTo>
                  <a:pt x="86867" y="19811"/>
                </a:lnTo>
                <a:lnTo>
                  <a:pt x="91439" y="21335"/>
                </a:lnTo>
                <a:lnTo>
                  <a:pt x="103631" y="24383"/>
                </a:lnTo>
                <a:lnTo>
                  <a:pt x="102107" y="22859"/>
                </a:lnTo>
                <a:lnTo>
                  <a:pt x="136905" y="22859"/>
                </a:lnTo>
                <a:lnTo>
                  <a:pt x="135635" y="21335"/>
                </a:lnTo>
                <a:lnTo>
                  <a:pt x="135635" y="19811"/>
                </a:lnTo>
                <a:close/>
              </a:path>
              <a:path w="158750" h="140334">
                <a:moveTo>
                  <a:pt x="109727" y="6095"/>
                </a:moveTo>
                <a:lnTo>
                  <a:pt x="48767" y="6095"/>
                </a:lnTo>
                <a:lnTo>
                  <a:pt x="36575" y="12191"/>
                </a:lnTo>
                <a:lnTo>
                  <a:pt x="121919" y="12191"/>
                </a:lnTo>
                <a:lnTo>
                  <a:pt x="109727" y="6095"/>
                </a:lnTo>
                <a:close/>
              </a:path>
              <a:path w="158750" h="140334">
                <a:moveTo>
                  <a:pt x="86867" y="0"/>
                </a:moveTo>
                <a:lnTo>
                  <a:pt x="79247" y="0"/>
                </a:lnTo>
                <a:lnTo>
                  <a:pt x="71627" y="1523"/>
                </a:lnTo>
                <a:lnTo>
                  <a:pt x="62483" y="1523"/>
                </a:lnTo>
                <a:lnTo>
                  <a:pt x="50291" y="6095"/>
                </a:lnTo>
                <a:lnTo>
                  <a:pt x="108203" y="6095"/>
                </a:lnTo>
                <a:lnTo>
                  <a:pt x="94487" y="1523"/>
                </a:lnTo>
                <a:lnTo>
                  <a:pt x="868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418459" y="5003288"/>
            <a:ext cx="0" cy="1152525"/>
          </a:xfrm>
          <a:custGeom>
            <a:avLst/>
            <a:gdLst/>
            <a:ahLst/>
            <a:cxnLst/>
            <a:rect l="l" t="t" r="r" b="b"/>
            <a:pathLst>
              <a:path h="1152525">
                <a:moveTo>
                  <a:pt x="0" y="0"/>
                </a:moveTo>
                <a:lnTo>
                  <a:pt x="0" y="1152143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418459" y="6515096"/>
            <a:ext cx="0" cy="143510"/>
          </a:xfrm>
          <a:custGeom>
            <a:avLst/>
            <a:gdLst/>
            <a:ahLst/>
            <a:cxnLst/>
            <a:rect l="l" t="t" r="r" b="b"/>
            <a:pathLst>
              <a:path h="143509">
                <a:moveTo>
                  <a:pt x="0" y="0"/>
                </a:moveTo>
                <a:lnTo>
                  <a:pt x="0" y="143255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3119008" y="6449775"/>
            <a:ext cx="274955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C</a:t>
            </a:r>
            <a:r>
              <a:rPr sz="1800" baseline="-20833" dirty="0">
                <a:latin typeface="Arial"/>
                <a:cs typeface="Arial"/>
              </a:rPr>
              <a:t>3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109" name="object 10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Jin</a:t>
            </a:r>
            <a:r>
              <a:rPr spc="-5" dirty="0"/>
              <a:t>-</a:t>
            </a:r>
            <a:r>
              <a:rPr dirty="0"/>
              <a:t>Fu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i, EE,</a:t>
            </a:r>
            <a:r>
              <a:rPr spc="-15" dirty="0"/>
              <a:t> </a:t>
            </a:r>
            <a:r>
              <a:rPr spc="-5" dirty="0"/>
              <a:t>N</a:t>
            </a:r>
            <a:r>
              <a:rPr dirty="0"/>
              <a:t>CU</a:t>
            </a:r>
          </a:p>
        </p:txBody>
      </p:sp>
      <p:sp>
        <p:nvSpPr>
          <p:cNvPr id="110" name="object 1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sp>
        <p:nvSpPr>
          <p:cNvPr id="111" name="object 1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Ad</a:t>
            </a:r>
            <a:r>
              <a:rPr spc="-5" dirty="0"/>
              <a:t>v</a:t>
            </a:r>
            <a:r>
              <a:rPr dirty="0"/>
              <a:t>an</a:t>
            </a:r>
            <a:r>
              <a:rPr spc="-5" dirty="0"/>
              <a:t>ce</a:t>
            </a:r>
            <a:r>
              <a:rPr dirty="0"/>
              <a:t>d R</a:t>
            </a:r>
            <a:r>
              <a:rPr spc="-5" dirty="0"/>
              <a:t>e</a:t>
            </a:r>
            <a:r>
              <a:rPr dirty="0"/>
              <a:t>liable</a:t>
            </a:r>
            <a:r>
              <a:rPr spc="15" dirty="0"/>
              <a:t> </a:t>
            </a:r>
            <a:r>
              <a:rPr dirty="0"/>
              <a:t>S</a:t>
            </a:r>
            <a:r>
              <a:rPr spc="-5" dirty="0"/>
              <a:t>y</a:t>
            </a:r>
            <a:r>
              <a:rPr dirty="0"/>
              <a:t>st</a:t>
            </a:r>
            <a:r>
              <a:rPr spc="-5" dirty="0"/>
              <a:t>e</a:t>
            </a:r>
            <a:r>
              <a:rPr spc="10" dirty="0"/>
              <a:t>m</a:t>
            </a:r>
            <a:r>
              <a:rPr dirty="0"/>
              <a:t>s</a:t>
            </a:r>
            <a:r>
              <a:rPr spc="-15" dirty="0"/>
              <a:t> </a:t>
            </a:r>
            <a:r>
              <a:rPr spc="-5" dirty="0"/>
              <a:t>(</a:t>
            </a:r>
            <a:r>
              <a:rPr dirty="0"/>
              <a:t>ARES)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ab.</a:t>
            </a:r>
          </a:p>
        </p:txBody>
      </p:sp>
      <p:sp>
        <p:nvSpPr>
          <p:cNvPr id="106" name="object 106"/>
          <p:cNvSpPr txBox="1"/>
          <p:nvPr/>
        </p:nvSpPr>
        <p:spPr>
          <a:xfrm>
            <a:off x="4341257" y="6449775"/>
            <a:ext cx="274955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C</a:t>
            </a:r>
            <a:r>
              <a:rPr sz="1800" baseline="-20833" dirty="0">
                <a:latin typeface="Arial"/>
                <a:cs typeface="Arial"/>
              </a:rPr>
              <a:t>2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5566554" y="6449775"/>
            <a:ext cx="274955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C</a:t>
            </a:r>
            <a:r>
              <a:rPr sz="1800" baseline="-20833" dirty="0">
                <a:latin typeface="Arial"/>
                <a:cs typeface="Arial"/>
              </a:rPr>
              <a:t>1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6512959" y="6306519"/>
            <a:ext cx="27787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CC0000"/>
                </a:solidFill>
                <a:latin typeface="Arial"/>
                <a:cs typeface="Arial"/>
              </a:rPr>
              <a:t>D</a:t>
            </a:r>
            <a:r>
              <a:rPr sz="1800" spc="-25" dirty="0">
                <a:solidFill>
                  <a:srgbClr val="CC0000"/>
                </a:solidFill>
                <a:latin typeface="Arial"/>
                <a:cs typeface="Arial"/>
              </a:rPr>
              <a:t>y</a:t>
            </a:r>
            <a:r>
              <a:rPr sz="1800" spc="-5" dirty="0">
                <a:solidFill>
                  <a:srgbClr val="CC0000"/>
                </a:solidFill>
                <a:latin typeface="Arial"/>
                <a:cs typeface="Arial"/>
              </a:rPr>
              <a:t>na</a:t>
            </a:r>
            <a:r>
              <a:rPr sz="1800" dirty="0">
                <a:solidFill>
                  <a:srgbClr val="CC0000"/>
                </a:solidFill>
                <a:latin typeface="Arial"/>
                <a:cs typeface="Arial"/>
              </a:rPr>
              <a:t>m</a:t>
            </a:r>
            <a:r>
              <a:rPr sz="1800" spc="-5" dirty="0">
                <a:solidFill>
                  <a:srgbClr val="CC0000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CC0000"/>
                </a:solidFill>
                <a:latin typeface="Arial"/>
                <a:cs typeface="Arial"/>
              </a:rPr>
              <a:t>c</a:t>
            </a:r>
            <a:r>
              <a:rPr sz="1800" spc="2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CC0000"/>
                </a:solidFill>
                <a:latin typeface="Arial"/>
                <a:cs typeface="Arial"/>
              </a:rPr>
              <a:t>M</a:t>
            </a:r>
            <a:r>
              <a:rPr sz="1800" spc="-5" dirty="0">
                <a:solidFill>
                  <a:srgbClr val="CC0000"/>
                </a:solidFill>
                <a:latin typeface="Arial"/>
                <a:cs typeface="Arial"/>
              </a:rPr>
              <a:t>an</a:t>
            </a:r>
            <a:r>
              <a:rPr sz="1800" dirty="0">
                <a:solidFill>
                  <a:srgbClr val="CC0000"/>
                </a:solidFill>
                <a:latin typeface="Arial"/>
                <a:cs typeface="Arial"/>
              </a:rPr>
              <a:t>c</a:t>
            </a:r>
            <a:r>
              <a:rPr sz="1800" spc="-5" dirty="0">
                <a:solidFill>
                  <a:srgbClr val="CC0000"/>
                </a:solidFill>
                <a:latin typeface="Arial"/>
                <a:cs typeface="Arial"/>
              </a:rPr>
              <a:t>he</a:t>
            </a:r>
            <a:r>
              <a:rPr sz="1800" dirty="0">
                <a:solidFill>
                  <a:srgbClr val="CC0000"/>
                </a:solidFill>
                <a:latin typeface="Arial"/>
                <a:cs typeface="Arial"/>
              </a:rPr>
              <a:t>st</a:t>
            </a:r>
            <a:r>
              <a:rPr sz="1800" spc="-5" dirty="0">
                <a:solidFill>
                  <a:srgbClr val="CC000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CC0000"/>
                </a:solidFill>
                <a:latin typeface="Arial"/>
                <a:cs typeface="Arial"/>
              </a:rPr>
              <a:t>r</a:t>
            </a:r>
            <a:r>
              <a:rPr sz="1800" spc="1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CC0000"/>
                </a:solidFill>
                <a:latin typeface="Arial"/>
                <a:cs typeface="Arial"/>
              </a:rPr>
              <a:t>c</a:t>
            </a:r>
            <a:r>
              <a:rPr sz="1800" spc="-5" dirty="0">
                <a:solidFill>
                  <a:srgbClr val="CC0000"/>
                </a:solidFill>
                <a:latin typeface="Arial"/>
                <a:cs typeface="Arial"/>
              </a:rPr>
              <a:t>hai</a:t>
            </a:r>
            <a:r>
              <a:rPr sz="1800" dirty="0">
                <a:solidFill>
                  <a:srgbClr val="CC0000"/>
                </a:solidFill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Datapath</a:t>
            </a:r>
            <a:r>
              <a:rPr spc="-25" dirty="0"/>
              <a:t> </a:t>
            </a:r>
            <a:r>
              <a:rPr dirty="0"/>
              <a:t>– 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C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arry 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L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ook-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Ah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ead 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A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dder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8685" y="6731503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0" y="0"/>
                </a:moveTo>
                <a:lnTo>
                  <a:pt x="8496299" y="0"/>
                </a:lnTo>
              </a:path>
            </a:pathLst>
          </a:custGeom>
          <a:ln w="4317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06049" y="4303772"/>
            <a:ext cx="6624955" cy="914400"/>
          </a:xfrm>
          <a:custGeom>
            <a:avLst/>
            <a:gdLst/>
            <a:ahLst/>
            <a:cxnLst/>
            <a:rect l="l" t="t" r="r" b="b"/>
            <a:pathLst>
              <a:path w="6624955" h="914400">
                <a:moveTo>
                  <a:pt x="0" y="914399"/>
                </a:moveTo>
                <a:lnTo>
                  <a:pt x="6624827" y="914399"/>
                </a:lnTo>
                <a:lnTo>
                  <a:pt x="6624827" y="0"/>
                </a:lnTo>
                <a:lnTo>
                  <a:pt x="0" y="0"/>
                </a:lnTo>
                <a:lnTo>
                  <a:pt x="0" y="914399"/>
                </a:lnTo>
                <a:close/>
              </a:path>
            </a:pathLst>
          </a:custGeom>
          <a:solidFill>
            <a:srgbClr val="0AD1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96905" y="4294621"/>
            <a:ext cx="6644640" cy="934719"/>
          </a:xfrm>
          <a:custGeom>
            <a:avLst/>
            <a:gdLst/>
            <a:ahLst/>
            <a:cxnLst/>
            <a:rect l="l" t="t" r="r" b="b"/>
            <a:pathLst>
              <a:path w="6644640" h="934720">
                <a:moveTo>
                  <a:pt x="6644636" y="0"/>
                </a:moveTo>
                <a:lnTo>
                  <a:pt x="0" y="0"/>
                </a:lnTo>
                <a:lnTo>
                  <a:pt x="0" y="934218"/>
                </a:lnTo>
                <a:lnTo>
                  <a:pt x="6644636" y="934218"/>
                </a:lnTo>
                <a:lnTo>
                  <a:pt x="6644636" y="923550"/>
                </a:lnTo>
                <a:lnTo>
                  <a:pt x="19811" y="923550"/>
                </a:lnTo>
                <a:lnTo>
                  <a:pt x="9143" y="914406"/>
                </a:lnTo>
                <a:lnTo>
                  <a:pt x="19811" y="914406"/>
                </a:lnTo>
                <a:lnTo>
                  <a:pt x="19811" y="19811"/>
                </a:lnTo>
                <a:lnTo>
                  <a:pt x="9143" y="19811"/>
                </a:lnTo>
                <a:lnTo>
                  <a:pt x="19811" y="9143"/>
                </a:lnTo>
                <a:lnTo>
                  <a:pt x="6644636" y="9143"/>
                </a:lnTo>
                <a:lnTo>
                  <a:pt x="6644636" y="0"/>
                </a:lnTo>
                <a:close/>
              </a:path>
              <a:path w="6644640" h="934720">
                <a:moveTo>
                  <a:pt x="19811" y="914406"/>
                </a:moveTo>
                <a:lnTo>
                  <a:pt x="9143" y="914406"/>
                </a:lnTo>
                <a:lnTo>
                  <a:pt x="19811" y="923550"/>
                </a:lnTo>
                <a:lnTo>
                  <a:pt x="19811" y="914406"/>
                </a:lnTo>
                <a:close/>
              </a:path>
              <a:path w="6644640" h="934720">
                <a:moveTo>
                  <a:pt x="6624824" y="914406"/>
                </a:moveTo>
                <a:lnTo>
                  <a:pt x="19811" y="914406"/>
                </a:lnTo>
                <a:lnTo>
                  <a:pt x="19811" y="923550"/>
                </a:lnTo>
                <a:lnTo>
                  <a:pt x="6624824" y="923550"/>
                </a:lnTo>
                <a:lnTo>
                  <a:pt x="6624824" y="914406"/>
                </a:lnTo>
                <a:close/>
              </a:path>
              <a:path w="6644640" h="934720">
                <a:moveTo>
                  <a:pt x="6624824" y="9143"/>
                </a:moveTo>
                <a:lnTo>
                  <a:pt x="6624824" y="923550"/>
                </a:lnTo>
                <a:lnTo>
                  <a:pt x="6633968" y="914406"/>
                </a:lnTo>
                <a:lnTo>
                  <a:pt x="6644636" y="914406"/>
                </a:lnTo>
                <a:lnTo>
                  <a:pt x="6644636" y="19811"/>
                </a:lnTo>
                <a:lnTo>
                  <a:pt x="6633968" y="19811"/>
                </a:lnTo>
                <a:lnTo>
                  <a:pt x="6624824" y="9143"/>
                </a:lnTo>
                <a:close/>
              </a:path>
              <a:path w="6644640" h="934720">
                <a:moveTo>
                  <a:pt x="6644636" y="914406"/>
                </a:moveTo>
                <a:lnTo>
                  <a:pt x="6633968" y="914406"/>
                </a:lnTo>
                <a:lnTo>
                  <a:pt x="6624824" y="923550"/>
                </a:lnTo>
                <a:lnTo>
                  <a:pt x="6644636" y="923550"/>
                </a:lnTo>
                <a:lnTo>
                  <a:pt x="6644636" y="914406"/>
                </a:lnTo>
                <a:close/>
              </a:path>
              <a:path w="6644640" h="934720">
                <a:moveTo>
                  <a:pt x="19811" y="9143"/>
                </a:moveTo>
                <a:lnTo>
                  <a:pt x="9143" y="19811"/>
                </a:lnTo>
                <a:lnTo>
                  <a:pt x="19811" y="19811"/>
                </a:lnTo>
                <a:lnTo>
                  <a:pt x="19811" y="9143"/>
                </a:lnTo>
                <a:close/>
              </a:path>
              <a:path w="6644640" h="934720">
                <a:moveTo>
                  <a:pt x="6624824" y="9143"/>
                </a:moveTo>
                <a:lnTo>
                  <a:pt x="19811" y="9143"/>
                </a:lnTo>
                <a:lnTo>
                  <a:pt x="19811" y="19811"/>
                </a:lnTo>
                <a:lnTo>
                  <a:pt x="6624824" y="19811"/>
                </a:lnTo>
                <a:lnTo>
                  <a:pt x="6624824" y="9143"/>
                </a:lnTo>
                <a:close/>
              </a:path>
              <a:path w="6644640" h="934720">
                <a:moveTo>
                  <a:pt x="6644636" y="9143"/>
                </a:moveTo>
                <a:lnTo>
                  <a:pt x="6624824" y="9143"/>
                </a:lnTo>
                <a:lnTo>
                  <a:pt x="6633968" y="19811"/>
                </a:lnTo>
                <a:lnTo>
                  <a:pt x="6644636" y="19811"/>
                </a:lnTo>
                <a:lnTo>
                  <a:pt x="6644636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82568" y="4017254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35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98213" y="4017254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35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28743" y="4017254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35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44390" y="4017254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35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77967" y="4017254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35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93614" y="4017254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35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25667" y="4017254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35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441314" y="4017254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35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94847" y="4017254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35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10492" y="4017254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35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41021" y="4017254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35"/>
                </a:lnTo>
              </a:path>
            </a:pathLst>
          </a:custGeom>
          <a:ln w="210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56665" y="4017254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35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90244" y="4017254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35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905889" y="4017254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35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37944" y="4017254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35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53589" y="4017254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35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31186" y="4088881"/>
            <a:ext cx="71755" cy="70485"/>
          </a:xfrm>
          <a:custGeom>
            <a:avLst/>
            <a:gdLst/>
            <a:ahLst/>
            <a:cxnLst/>
            <a:rect l="l" t="t" r="r" b="b"/>
            <a:pathLst>
              <a:path w="71754" h="70485">
                <a:moveTo>
                  <a:pt x="35051" y="0"/>
                </a:moveTo>
                <a:lnTo>
                  <a:pt x="22164" y="2316"/>
                </a:lnTo>
                <a:lnTo>
                  <a:pt x="10568" y="9633"/>
                </a:lnTo>
                <a:lnTo>
                  <a:pt x="2821" y="20904"/>
                </a:lnTo>
                <a:lnTo>
                  <a:pt x="0" y="35051"/>
                </a:lnTo>
                <a:lnTo>
                  <a:pt x="2316" y="47939"/>
                </a:lnTo>
                <a:lnTo>
                  <a:pt x="9633" y="59535"/>
                </a:lnTo>
                <a:lnTo>
                  <a:pt x="20904" y="67282"/>
                </a:lnTo>
                <a:lnTo>
                  <a:pt x="35051" y="70103"/>
                </a:lnTo>
                <a:lnTo>
                  <a:pt x="49016" y="67456"/>
                </a:lnTo>
                <a:lnTo>
                  <a:pt x="60714" y="60059"/>
                </a:lnTo>
                <a:lnTo>
                  <a:pt x="68683" y="48921"/>
                </a:lnTo>
                <a:lnTo>
                  <a:pt x="71627" y="35051"/>
                </a:lnTo>
                <a:lnTo>
                  <a:pt x="68745" y="21321"/>
                </a:lnTo>
                <a:lnTo>
                  <a:pt x="60824" y="10148"/>
                </a:lnTo>
                <a:lnTo>
                  <a:pt x="49161" y="2705"/>
                </a:lnTo>
                <a:lnTo>
                  <a:pt x="35051" y="0"/>
                </a:lnTo>
                <a:close/>
              </a:path>
            </a:pathLst>
          </a:custGeom>
          <a:solidFill>
            <a:srgbClr val="1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46069" y="4088881"/>
            <a:ext cx="71755" cy="70485"/>
          </a:xfrm>
          <a:custGeom>
            <a:avLst/>
            <a:gdLst/>
            <a:ahLst/>
            <a:cxnLst/>
            <a:rect l="l" t="t" r="r" b="b"/>
            <a:pathLst>
              <a:path w="71754" h="70485">
                <a:moveTo>
                  <a:pt x="36575" y="0"/>
                </a:moveTo>
                <a:lnTo>
                  <a:pt x="22611" y="2647"/>
                </a:lnTo>
                <a:lnTo>
                  <a:pt x="10913" y="10044"/>
                </a:lnTo>
                <a:lnTo>
                  <a:pt x="2944" y="21182"/>
                </a:lnTo>
                <a:lnTo>
                  <a:pt x="0" y="35051"/>
                </a:lnTo>
                <a:lnTo>
                  <a:pt x="2882" y="48782"/>
                </a:lnTo>
                <a:lnTo>
                  <a:pt x="10803" y="59955"/>
                </a:lnTo>
                <a:lnTo>
                  <a:pt x="22466" y="67398"/>
                </a:lnTo>
                <a:lnTo>
                  <a:pt x="36575" y="70103"/>
                </a:lnTo>
                <a:lnTo>
                  <a:pt x="49463" y="67787"/>
                </a:lnTo>
                <a:lnTo>
                  <a:pt x="61059" y="60470"/>
                </a:lnTo>
                <a:lnTo>
                  <a:pt x="68806" y="49199"/>
                </a:lnTo>
                <a:lnTo>
                  <a:pt x="71627" y="35051"/>
                </a:lnTo>
                <a:lnTo>
                  <a:pt x="69311" y="22164"/>
                </a:lnTo>
                <a:lnTo>
                  <a:pt x="61994" y="10568"/>
                </a:lnTo>
                <a:lnTo>
                  <a:pt x="50723" y="2821"/>
                </a:lnTo>
                <a:lnTo>
                  <a:pt x="36575" y="0"/>
                </a:lnTo>
                <a:close/>
              </a:path>
            </a:pathLst>
          </a:custGeom>
          <a:solidFill>
            <a:srgbClr val="1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562477" y="4088881"/>
            <a:ext cx="71755" cy="70485"/>
          </a:xfrm>
          <a:custGeom>
            <a:avLst/>
            <a:gdLst/>
            <a:ahLst/>
            <a:cxnLst/>
            <a:rect l="l" t="t" r="r" b="b"/>
            <a:pathLst>
              <a:path w="71754" h="70485">
                <a:moveTo>
                  <a:pt x="36575" y="0"/>
                </a:moveTo>
                <a:lnTo>
                  <a:pt x="22611" y="2647"/>
                </a:lnTo>
                <a:lnTo>
                  <a:pt x="10913" y="10044"/>
                </a:lnTo>
                <a:lnTo>
                  <a:pt x="2944" y="21182"/>
                </a:lnTo>
                <a:lnTo>
                  <a:pt x="0" y="35051"/>
                </a:lnTo>
                <a:lnTo>
                  <a:pt x="2882" y="48782"/>
                </a:lnTo>
                <a:lnTo>
                  <a:pt x="10803" y="59955"/>
                </a:lnTo>
                <a:lnTo>
                  <a:pt x="22466" y="67398"/>
                </a:lnTo>
                <a:lnTo>
                  <a:pt x="36575" y="70103"/>
                </a:lnTo>
                <a:lnTo>
                  <a:pt x="49463" y="67787"/>
                </a:lnTo>
                <a:lnTo>
                  <a:pt x="61059" y="60470"/>
                </a:lnTo>
                <a:lnTo>
                  <a:pt x="68806" y="49199"/>
                </a:lnTo>
                <a:lnTo>
                  <a:pt x="71627" y="35051"/>
                </a:lnTo>
                <a:lnTo>
                  <a:pt x="69311" y="22164"/>
                </a:lnTo>
                <a:lnTo>
                  <a:pt x="61994" y="10568"/>
                </a:lnTo>
                <a:lnTo>
                  <a:pt x="50723" y="2821"/>
                </a:lnTo>
                <a:lnTo>
                  <a:pt x="36575" y="0"/>
                </a:lnTo>
                <a:close/>
              </a:path>
            </a:pathLst>
          </a:custGeom>
          <a:solidFill>
            <a:srgbClr val="1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803525" y="4303765"/>
            <a:ext cx="76200" cy="1153795"/>
          </a:xfrm>
          <a:custGeom>
            <a:avLst/>
            <a:gdLst/>
            <a:ahLst/>
            <a:cxnLst/>
            <a:rect l="l" t="t" r="r" b="b"/>
            <a:pathLst>
              <a:path w="76200" h="1153795">
                <a:moveTo>
                  <a:pt x="45719" y="0"/>
                </a:moveTo>
                <a:lnTo>
                  <a:pt x="27431" y="0"/>
                </a:lnTo>
                <a:lnTo>
                  <a:pt x="27431" y="76199"/>
                </a:lnTo>
                <a:lnTo>
                  <a:pt x="45719" y="76199"/>
                </a:lnTo>
                <a:lnTo>
                  <a:pt x="45719" y="0"/>
                </a:lnTo>
                <a:close/>
              </a:path>
              <a:path w="76200" h="1153795">
                <a:moveTo>
                  <a:pt x="47243" y="134111"/>
                </a:moveTo>
                <a:lnTo>
                  <a:pt x="27431" y="134111"/>
                </a:lnTo>
                <a:lnTo>
                  <a:pt x="27431" y="210318"/>
                </a:lnTo>
                <a:lnTo>
                  <a:pt x="47243" y="210318"/>
                </a:lnTo>
                <a:lnTo>
                  <a:pt x="47243" y="134111"/>
                </a:lnTo>
                <a:close/>
              </a:path>
              <a:path w="76200" h="1153795">
                <a:moveTo>
                  <a:pt x="47243" y="266706"/>
                </a:moveTo>
                <a:lnTo>
                  <a:pt x="27431" y="266706"/>
                </a:lnTo>
                <a:lnTo>
                  <a:pt x="27431" y="342906"/>
                </a:lnTo>
                <a:lnTo>
                  <a:pt x="47243" y="342906"/>
                </a:lnTo>
                <a:lnTo>
                  <a:pt x="47243" y="266706"/>
                </a:lnTo>
                <a:close/>
              </a:path>
              <a:path w="76200" h="1153795">
                <a:moveTo>
                  <a:pt x="47243" y="400818"/>
                </a:moveTo>
                <a:lnTo>
                  <a:pt x="27431" y="400818"/>
                </a:lnTo>
                <a:lnTo>
                  <a:pt x="27431" y="477018"/>
                </a:lnTo>
                <a:lnTo>
                  <a:pt x="47243" y="477018"/>
                </a:lnTo>
                <a:lnTo>
                  <a:pt x="47243" y="400818"/>
                </a:lnTo>
                <a:close/>
              </a:path>
              <a:path w="76200" h="1153795">
                <a:moveTo>
                  <a:pt x="47243" y="533406"/>
                </a:moveTo>
                <a:lnTo>
                  <a:pt x="27431" y="533406"/>
                </a:lnTo>
                <a:lnTo>
                  <a:pt x="27431" y="609606"/>
                </a:lnTo>
                <a:lnTo>
                  <a:pt x="47243" y="609606"/>
                </a:lnTo>
                <a:lnTo>
                  <a:pt x="47243" y="533406"/>
                </a:lnTo>
                <a:close/>
              </a:path>
              <a:path w="76200" h="1153795">
                <a:moveTo>
                  <a:pt x="47243" y="667518"/>
                </a:moveTo>
                <a:lnTo>
                  <a:pt x="28955" y="667518"/>
                </a:lnTo>
                <a:lnTo>
                  <a:pt x="28955" y="743718"/>
                </a:lnTo>
                <a:lnTo>
                  <a:pt x="47243" y="743718"/>
                </a:lnTo>
                <a:lnTo>
                  <a:pt x="47243" y="667518"/>
                </a:lnTo>
                <a:close/>
              </a:path>
              <a:path w="76200" h="1153795">
                <a:moveTo>
                  <a:pt x="47243" y="800106"/>
                </a:moveTo>
                <a:lnTo>
                  <a:pt x="28955" y="800106"/>
                </a:lnTo>
                <a:lnTo>
                  <a:pt x="28955" y="876306"/>
                </a:lnTo>
                <a:lnTo>
                  <a:pt x="47243" y="876306"/>
                </a:lnTo>
                <a:lnTo>
                  <a:pt x="47243" y="800106"/>
                </a:lnTo>
                <a:close/>
              </a:path>
              <a:path w="76200" h="1153795">
                <a:moveTo>
                  <a:pt x="47243" y="934218"/>
                </a:moveTo>
                <a:lnTo>
                  <a:pt x="28955" y="934218"/>
                </a:lnTo>
                <a:lnTo>
                  <a:pt x="28955" y="1010418"/>
                </a:lnTo>
                <a:lnTo>
                  <a:pt x="47243" y="1010418"/>
                </a:lnTo>
                <a:lnTo>
                  <a:pt x="47243" y="934218"/>
                </a:lnTo>
                <a:close/>
              </a:path>
              <a:path w="76200" h="1153795">
                <a:moveTo>
                  <a:pt x="28955" y="1076894"/>
                </a:moveTo>
                <a:lnTo>
                  <a:pt x="0" y="1077474"/>
                </a:lnTo>
                <a:lnTo>
                  <a:pt x="38099" y="1153674"/>
                </a:lnTo>
                <a:lnTo>
                  <a:pt x="69476" y="1089666"/>
                </a:lnTo>
                <a:lnTo>
                  <a:pt x="28955" y="1089666"/>
                </a:lnTo>
                <a:lnTo>
                  <a:pt x="28955" y="1076894"/>
                </a:lnTo>
                <a:close/>
              </a:path>
              <a:path w="76200" h="1153795">
                <a:moveTo>
                  <a:pt x="47243" y="1076529"/>
                </a:moveTo>
                <a:lnTo>
                  <a:pt x="28955" y="1076894"/>
                </a:lnTo>
                <a:lnTo>
                  <a:pt x="28955" y="1089666"/>
                </a:lnTo>
                <a:lnTo>
                  <a:pt x="47243" y="1089666"/>
                </a:lnTo>
                <a:lnTo>
                  <a:pt x="47243" y="1076529"/>
                </a:lnTo>
                <a:close/>
              </a:path>
              <a:path w="76200" h="1153795">
                <a:moveTo>
                  <a:pt x="76199" y="1075950"/>
                </a:moveTo>
                <a:lnTo>
                  <a:pt x="47243" y="1076529"/>
                </a:lnTo>
                <a:lnTo>
                  <a:pt x="47243" y="1089666"/>
                </a:lnTo>
                <a:lnTo>
                  <a:pt x="69476" y="1089666"/>
                </a:lnTo>
                <a:lnTo>
                  <a:pt x="76199" y="1075950"/>
                </a:lnTo>
                <a:close/>
              </a:path>
              <a:path w="76200" h="1153795">
                <a:moveTo>
                  <a:pt x="47243" y="1066806"/>
                </a:moveTo>
                <a:lnTo>
                  <a:pt x="28955" y="1066806"/>
                </a:lnTo>
                <a:lnTo>
                  <a:pt x="28955" y="1076894"/>
                </a:lnTo>
                <a:lnTo>
                  <a:pt x="47243" y="1076529"/>
                </a:lnTo>
                <a:lnTo>
                  <a:pt x="47243" y="10668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957194" y="4303765"/>
            <a:ext cx="76200" cy="1153795"/>
          </a:xfrm>
          <a:custGeom>
            <a:avLst/>
            <a:gdLst/>
            <a:ahLst/>
            <a:cxnLst/>
            <a:rect l="l" t="t" r="r" b="b"/>
            <a:pathLst>
              <a:path w="76200" h="1153795">
                <a:moveTo>
                  <a:pt x="47243" y="0"/>
                </a:moveTo>
                <a:lnTo>
                  <a:pt x="27431" y="0"/>
                </a:lnTo>
                <a:lnTo>
                  <a:pt x="27431" y="76199"/>
                </a:lnTo>
                <a:lnTo>
                  <a:pt x="47243" y="76199"/>
                </a:lnTo>
                <a:lnTo>
                  <a:pt x="47243" y="0"/>
                </a:lnTo>
                <a:close/>
              </a:path>
              <a:path w="76200" h="1153795">
                <a:moveTo>
                  <a:pt x="47243" y="134111"/>
                </a:moveTo>
                <a:lnTo>
                  <a:pt x="27431" y="134111"/>
                </a:lnTo>
                <a:lnTo>
                  <a:pt x="27431" y="210318"/>
                </a:lnTo>
                <a:lnTo>
                  <a:pt x="47243" y="210318"/>
                </a:lnTo>
                <a:lnTo>
                  <a:pt x="47243" y="134111"/>
                </a:lnTo>
                <a:close/>
              </a:path>
              <a:path w="76200" h="1153795">
                <a:moveTo>
                  <a:pt x="47243" y="266706"/>
                </a:moveTo>
                <a:lnTo>
                  <a:pt x="27431" y="266706"/>
                </a:lnTo>
                <a:lnTo>
                  <a:pt x="28955" y="342906"/>
                </a:lnTo>
                <a:lnTo>
                  <a:pt x="47243" y="342906"/>
                </a:lnTo>
                <a:lnTo>
                  <a:pt x="47243" y="266706"/>
                </a:lnTo>
                <a:close/>
              </a:path>
              <a:path w="76200" h="1153795">
                <a:moveTo>
                  <a:pt x="47243" y="400818"/>
                </a:moveTo>
                <a:lnTo>
                  <a:pt x="28955" y="400818"/>
                </a:lnTo>
                <a:lnTo>
                  <a:pt x="28955" y="477018"/>
                </a:lnTo>
                <a:lnTo>
                  <a:pt x="47243" y="477018"/>
                </a:lnTo>
                <a:lnTo>
                  <a:pt x="47243" y="400818"/>
                </a:lnTo>
                <a:close/>
              </a:path>
              <a:path w="76200" h="1153795">
                <a:moveTo>
                  <a:pt x="47243" y="533406"/>
                </a:moveTo>
                <a:lnTo>
                  <a:pt x="28955" y="533406"/>
                </a:lnTo>
                <a:lnTo>
                  <a:pt x="28955" y="609606"/>
                </a:lnTo>
                <a:lnTo>
                  <a:pt x="47243" y="609606"/>
                </a:lnTo>
                <a:lnTo>
                  <a:pt x="47243" y="533406"/>
                </a:lnTo>
                <a:close/>
              </a:path>
              <a:path w="76200" h="1153795">
                <a:moveTo>
                  <a:pt x="47243" y="667518"/>
                </a:moveTo>
                <a:lnTo>
                  <a:pt x="28955" y="667518"/>
                </a:lnTo>
                <a:lnTo>
                  <a:pt x="28955" y="743718"/>
                </a:lnTo>
                <a:lnTo>
                  <a:pt x="47243" y="743718"/>
                </a:lnTo>
                <a:lnTo>
                  <a:pt x="47243" y="667518"/>
                </a:lnTo>
                <a:close/>
              </a:path>
              <a:path w="76200" h="1153795">
                <a:moveTo>
                  <a:pt x="47243" y="800106"/>
                </a:moveTo>
                <a:lnTo>
                  <a:pt x="28955" y="800106"/>
                </a:lnTo>
                <a:lnTo>
                  <a:pt x="28955" y="876306"/>
                </a:lnTo>
                <a:lnTo>
                  <a:pt x="48767" y="876306"/>
                </a:lnTo>
                <a:lnTo>
                  <a:pt x="47243" y="800106"/>
                </a:lnTo>
                <a:close/>
              </a:path>
              <a:path w="76200" h="1153795">
                <a:moveTo>
                  <a:pt x="48767" y="934218"/>
                </a:moveTo>
                <a:lnTo>
                  <a:pt x="28955" y="934218"/>
                </a:lnTo>
                <a:lnTo>
                  <a:pt x="28955" y="1010418"/>
                </a:lnTo>
                <a:lnTo>
                  <a:pt x="48767" y="1010418"/>
                </a:lnTo>
                <a:lnTo>
                  <a:pt x="48767" y="934218"/>
                </a:lnTo>
                <a:close/>
              </a:path>
              <a:path w="76200" h="1153795">
                <a:moveTo>
                  <a:pt x="28955" y="1076894"/>
                </a:moveTo>
                <a:lnTo>
                  <a:pt x="0" y="1077474"/>
                </a:lnTo>
                <a:lnTo>
                  <a:pt x="39623" y="1153674"/>
                </a:lnTo>
                <a:lnTo>
                  <a:pt x="69745" y="1089666"/>
                </a:lnTo>
                <a:lnTo>
                  <a:pt x="28955" y="1089666"/>
                </a:lnTo>
                <a:lnTo>
                  <a:pt x="28955" y="1076894"/>
                </a:lnTo>
                <a:close/>
              </a:path>
              <a:path w="76200" h="1153795">
                <a:moveTo>
                  <a:pt x="48767" y="1076498"/>
                </a:moveTo>
                <a:lnTo>
                  <a:pt x="28955" y="1076894"/>
                </a:lnTo>
                <a:lnTo>
                  <a:pt x="28955" y="1089666"/>
                </a:lnTo>
                <a:lnTo>
                  <a:pt x="48767" y="1089666"/>
                </a:lnTo>
                <a:lnTo>
                  <a:pt x="48767" y="1076498"/>
                </a:lnTo>
                <a:close/>
              </a:path>
              <a:path w="76200" h="1153795">
                <a:moveTo>
                  <a:pt x="76199" y="1075950"/>
                </a:moveTo>
                <a:lnTo>
                  <a:pt x="48767" y="1076498"/>
                </a:lnTo>
                <a:lnTo>
                  <a:pt x="48767" y="1089666"/>
                </a:lnTo>
                <a:lnTo>
                  <a:pt x="69745" y="1089666"/>
                </a:lnTo>
                <a:lnTo>
                  <a:pt x="76199" y="1075950"/>
                </a:lnTo>
                <a:close/>
              </a:path>
              <a:path w="76200" h="1153795">
                <a:moveTo>
                  <a:pt x="48767" y="1066806"/>
                </a:moveTo>
                <a:lnTo>
                  <a:pt x="28955" y="1066806"/>
                </a:lnTo>
                <a:lnTo>
                  <a:pt x="28955" y="1076894"/>
                </a:lnTo>
                <a:lnTo>
                  <a:pt x="48767" y="1076498"/>
                </a:lnTo>
                <a:lnTo>
                  <a:pt x="48767" y="10668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463942" y="1402019"/>
            <a:ext cx="7165340" cy="4316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244">
              <a:lnSpc>
                <a:spcPct val="100000"/>
              </a:lnSpc>
            </a:pPr>
            <a:r>
              <a:rPr sz="2400" spc="-5" dirty="0">
                <a:solidFill>
                  <a:srgbClr val="231AF0"/>
                </a:solidFill>
                <a:latin typeface="Arial"/>
                <a:cs typeface="Arial"/>
              </a:rPr>
              <a:t>E</a:t>
            </a:r>
            <a:r>
              <a:rPr sz="2400" spc="-15" dirty="0">
                <a:solidFill>
                  <a:srgbClr val="231AF0"/>
                </a:solidFill>
                <a:latin typeface="Arial"/>
                <a:cs typeface="Arial"/>
              </a:rPr>
              <a:t>x</a:t>
            </a:r>
            <a:r>
              <a:rPr sz="2400" dirty="0">
                <a:solidFill>
                  <a:srgbClr val="231AF0"/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rgbClr val="231AF0"/>
                </a:solidFill>
                <a:latin typeface="Arial"/>
                <a:cs typeface="Arial"/>
              </a:rPr>
              <a:t>en</a:t>
            </a:r>
            <a:r>
              <a:rPr sz="2400" dirty="0">
                <a:solidFill>
                  <a:srgbClr val="231AF0"/>
                </a:solidFill>
                <a:latin typeface="Arial"/>
                <a:cs typeface="Arial"/>
              </a:rPr>
              <a:t>s</a:t>
            </a:r>
            <a:r>
              <a:rPr sz="2400" spc="-5" dirty="0">
                <a:solidFill>
                  <a:srgbClr val="231AF0"/>
                </a:solidFill>
                <a:latin typeface="Arial"/>
                <a:cs typeface="Arial"/>
              </a:rPr>
              <a:t>io</a:t>
            </a:r>
            <a:r>
              <a:rPr sz="2400" dirty="0">
                <a:solidFill>
                  <a:srgbClr val="231AF0"/>
                </a:solidFill>
                <a:latin typeface="Arial"/>
                <a:cs typeface="Arial"/>
              </a:rPr>
              <a:t>n</a:t>
            </a:r>
            <a:r>
              <a:rPr sz="2400" spc="10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31AF0"/>
                </a:solidFill>
                <a:latin typeface="Arial"/>
                <a:cs typeface="Arial"/>
              </a:rPr>
              <a:t>to</a:t>
            </a:r>
            <a:r>
              <a:rPr sz="2400" spc="-10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31AF0"/>
                </a:solidFill>
                <a:latin typeface="Arial"/>
                <a:cs typeface="Arial"/>
              </a:rPr>
              <a:t>wid</a:t>
            </a:r>
            <a:r>
              <a:rPr sz="2400" dirty="0">
                <a:solidFill>
                  <a:srgbClr val="231AF0"/>
                </a:solidFill>
                <a:latin typeface="Arial"/>
                <a:cs typeface="Arial"/>
              </a:rPr>
              <a:t>e</a:t>
            </a:r>
            <a:r>
              <a:rPr sz="2400" spc="25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31AF0"/>
                </a:solidFill>
                <a:latin typeface="Arial"/>
                <a:cs typeface="Arial"/>
              </a:rPr>
              <a:t>adde</a:t>
            </a:r>
            <a:r>
              <a:rPr sz="2400" dirty="0">
                <a:solidFill>
                  <a:srgbClr val="231AF0"/>
                </a:solidFill>
                <a:latin typeface="Arial"/>
                <a:cs typeface="Arial"/>
              </a:rPr>
              <a:t>rs</a:t>
            </a:r>
            <a:endParaRPr sz="2400">
              <a:latin typeface="Arial"/>
              <a:cs typeface="Arial"/>
            </a:endParaRPr>
          </a:p>
          <a:p>
            <a:pPr marL="12700" marR="339725">
              <a:lnSpc>
                <a:spcPct val="75000"/>
              </a:lnSpc>
              <a:spcBef>
                <a:spcPts val="1825"/>
              </a:spcBef>
            </a:pP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f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w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bru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e-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10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approa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h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8-b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gn,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hen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he 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arr</a:t>
            </a:r>
            <a:r>
              <a:rPr sz="2000" spc="-10" dirty="0">
                <a:latin typeface="Arial"/>
                <a:cs typeface="Arial"/>
              </a:rPr>
              <a:t>y</a:t>
            </a:r>
            <a:r>
              <a:rPr sz="2000" dirty="0">
                <a:latin typeface="Arial"/>
                <a:cs typeface="Arial"/>
              </a:rPr>
              <a:t>-o</a:t>
            </a:r>
            <a:r>
              <a:rPr sz="2000" spc="-1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1950" spc="15" baseline="-21367" dirty="0">
                <a:latin typeface="Arial"/>
                <a:cs typeface="Arial"/>
              </a:rPr>
              <a:t>8 </a:t>
            </a:r>
            <a:r>
              <a:rPr sz="2000" spc="5" dirty="0">
                <a:latin typeface="Arial"/>
                <a:cs typeface="Arial"/>
              </a:rPr>
              <a:t>w</a:t>
            </a:r>
            <a:r>
              <a:rPr sz="2000" dirty="0">
                <a:latin typeface="Arial"/>
                <a:cs typeface="Arial"/>
              </a:rPr>
              <a:t>ou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ha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erm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orm</a:t>
            </a:r>
            <a:endParaRPr sz="2000">
              <a:latin typeface="Arial"/>
              <a:cs typeface="Arial"/>
            </a:endParaRPr>
          </a:p>
          <a:p>
            <a:pPr marL="1572895">
              <a:lnSpc>
                <a:spcPct val="100000"/>
              </a:lnSpc>
              <a:spcBef>
                <a:spcPts val="1210"/>
              </a:spcBef>
            </a:pPr>
            <a:r>
              <a:rPr sz="2000" i="1" spc="100" dirty="0">
                <a:latin typeface="Times New Roman"/>
                <a:cs typeface="Times New Roman"/>
              </a:rPr>
              <a:t>P</a:t>
            </a:r>
            <a:r>
              <a:rPr sz="1725" spc="15" baseline="-24154" dirty="0">
                <a:latin typeface="Times New Roman"/>
                <a:cs typeface="Times New Roman"/>
              </a:rPr>
              <a:t>7</a:t>
            </a:r>
            <a:r>
              <a:rPr sz="1725" baseline="-24154" dirty="0">
                <a:latin typeface="Times New Roman"/>
                <a:cs typeface="Times New Roman"/>
              </a:rPr>
              <a:t> </a:t>
            </a:r>
            <a:r>
              <a:rPr sz="1725" spc="-97" baseline="-24154" dirty="0">
                <a:latin typeface="Times New Roman"/>
                <a:cs typeface="Times New Roman"/>
              </a:rPr>
              <a:t> </a:t>
            </a:r>
            <a:r>
              <a:rPr sz="2000" i="1" spc="100" dirty="0">
                <a:latin typeface="Times New Roman"/>
                <a:cs typeface="Times New Roman"/>
              </a:rPr>
              <a:t>P</a:t>
            </a:r>
            <a:r>
              <a:rPr sz="1725" spc="15" baseline="-24154" dirty="0">
                <a:latin typeface="Times New Roman"/>
                <a:cs typeface="Times New Roman"/>
              </a:rPr>
              <a:t>6</a:t>
            </a:r>
            <a:r>
              <a:rPr sz="1725" baseline="-24154" dirty="0">
                <a:latin typeface="Times New Roman"/>
                <a:cs typeface="Times New Roman"/>
              </a:rPr>
              <a:t> </a:t>
            </a:r>
            <a:r>
              <a:rPr sz="1725" spc="-150" baseline="-24154" dirty="0">
                <a:latin typeface="Times New Roman"/>
                <a:cs typeface="Times New Roman"/>
              </a:rPr>
              <a:t> </a:t>
            </a:r>
            <a:r>
              <a:rPr sz="2000" i="1" spc="75" dirty="0">
                <a:latin typeface="Times New Roman"/>
                <a:cs typeface="Times New Roman"/>
              </a:rPr>
              <a:t>P</a:t>
            </a:r>
            <a:r>
              <a:rPr sz="1725" spc="15" baseline="-24154" dirty="0">
                <a:latin typeface="Times New Roman"/>
                <a:cs typeface="Times New Roman"/>
              </a:rPr>
              <a:t>5</a:t>
            </a:r>
            <a:r>
              <a:rPr sz="1725" baseline="-24154" dirty="0">
                <a:latin typeface="Times New Roman"/>
                <a:cs typeface="Times New Roman"/>
              </a:rPr>
              <a:t> </a:t>
            </a:r>
            <a:r>
              <a:rPr sz="1725" spc="-165" baseline="-24154" dirty="0">
                <a:latin typeface="Times New Roman"/>
                <a:cs typeface="Times New Roman"/>
              </a:rPr>
              <a:t> </a:t>
            </a:r>
            <a:r>
              <a:rPr sz="2000" i="1" spc="125" dirty="0">
                <a:latin typeface="Times New Roman"/>
                <a:cs typeface="Times New Roman"/>
              </a:rPr>
              <a:t>P</a:t>
            </a:r>
            <a:r>
              <a:rPr sz="1725" spc="15" baseline="-24154" dirty="0">
                <a:latin typeface="Times New Roman"/>
                <a:cs typeface="Times New Roman"/>
              </a:rPr>
              <a:t>4</a:t>
            </a:r>
            <a:r>
              <a:rPr sz="1725" baseline="-24154" dirty="0">
                <a:latin typeface="Times New Roman"/>
                <a:cs typeface="Times New Roman"/>
              </a:rPr>
              <a:t> </a:t>
            </a:r>
            <a:r>
              <a:rPr sz="1725" spc="-135" baseline="-24154" dirty="0">
                <a:latin typeface="Times New Roman"/>
                <a:cs typeface="Times New Roman"/>
              </a:rPr>
              <a:t> </a:t>
            </a:r>
            <a:r>
              <a:rPr sz="2000" i="1" spc="75" dirty="0">
                <a:latin typeface="Times New Roman"/>
                <a:cs typeface="Times New Roman"/>
              </a:rPr>
              <a:t>P</a:t>
            </a:r>
            <a:r>
              <a:rPr sz="1725" spc="15" baseline="-24154" dirty="0">
                <a:latin typeface="Times New Roman"/>
                <a:cs typeface="Times New Roman"/>
              </a:rPr>
              <a:t>3</a:t>
            </a:r>
            <a:r>
              <a:rPr sz="1725" spc="209" baseline="-24154" dirty="0">
                <a:latin typeface="Times New Roman"/>
                <a:cs typeface="Times New Roman"/>
              </a:rPr>
              <a:t> </a:t>
            </a:r>
            <a:r>
              <a:rPr sz="2000" i="1" spc="125" dirty="0">
                <a:latin typeface="Times New Roman"/>
                <a:cs typeface="Times New Roman"/>
              </a:rPr>
              <a:t>P</a:t>
            </a:r>
            <a:r>
              <a:rPr sz="1725" spc="15" baseline="-24154" dirty="0">
                <a:latin typeface="Times New Roman"/>
                <a:cs typeface="Times New Roman"/>
              </a:rPr>
              <a:t>2</a:t>
            </a:r>
            <a:r>
              <a:rPr sz="1725" baseline="-24154" dirty="0">
                <a:latin typeface="Times New Roman"/>
                <a:cs typeface="Times New Roman"/>
              </a:rPr>
              <a:t> </a:t>
            </a:r>
            <a:r>
              <a:rPr sz="1725" spc="-135" baseline="-24154" dirty="0">
                <a:latin typeface="Times New Roman"/>
                <a:cs typeface="Times New Roman"/>
              </a:rPr>
              <a:t> </a:t>
            </a:r>
            <a:r>
              <a:rPr sz="2000" i="1" spc="-55" dirty="0">
                <a:latin typeface="Times New Roman"/>
                <a:cs typeface="Times New Roman"/>
              </a:rPr>
              <a:t>P</a:t>
            </a:r>
            <a:r>
              <a:rPr sz="1725" spc="15" baseline="-24154" dirty="0">
                <a:latin typeface="Times New Roman"/>
                <a:cs typeface="Times New Roman"/>
              </a:rPr>
              <a:t>1</a:t>
            </a:r>
            <a:r>
              <a:rPr sz="1725" spc="97" baseline="-24154" dirty="0">
                <a:latin typeface="Times New Roman"/>
                <a:cs typeface="Times New Roman"/>
              </a:rPr>
              <a:t> </a:t>
            </a:r>
            <a:r>
              <a:rPr sz="2000" i="1" spc="90" dirty="0">
                <a:latin typeface="Times New Roman"/>
                <a:cs typeface="Times New Roman"/>
              </a:rPr>
              <a:t>P</a:t>
            </a:r>
            <a:r>
              <a:rPr sz="1725" spc="15" baseline="-24154" dirty="0">
                <a:latin typeface="Times New Roman"/>
                <a:cs typeface="Times New Roman"/>
              </a:rPr>
              <a:t>0</a:t>
            </a:r>
            <a:r>
              <a:rPr sz="1725" spc="30" baseline="-24154" dirty="0">
                <a:latin typeface="Times New Roman"/>
                <a:cs typeface="Times New Roman"/>
              </a:rPr>
              <a:t> </a:t>
            </a:r>
            <a:r>
              <a:rPr sz="2000" i="1" spc="10" dirty="0">
                <a:latin typeface="Times New Roman"/>
                <a:cs typeface="Times New Roman"/>
              </a:rPr>
              <a:t>C</a:t>
            </a:r>
            <a:r>
              <a:rPr sz="2000" i="1" spc="105" dirty="0">
                <a:latin typeface="Times New Roman"/>
                <a:cs typeface="Times New Roman"/>
              </a:rPr>
              <a:t> </a:t>
            </a:r>
            <a:r>
              <a:rPr sz="1725" spc="15" baseline="-24154" dirty="0">
                <a:latin typeface="Times New Roman"/>
                <a:cs typeface="Times New Roman"/>
              </a:rPr>
              <a:t>0</a:t>
            </a:r>
            <a:endParaRPr sz="1725" baseline="-24154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sz="2000" spc="-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u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il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el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LA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ne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5" dirty="0">
                <a:latin typeface="Arial"/>
                <a:cs typeface="Arial"/>
              </a:rPr>
              <a:t>w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im</a:t>
            </a:r>
            <a:r>
              <a:rPr sz="2000" dirty="0">
                <a:latin typeface="Arial"/>
                <a:cs typeface="Arial"/>
              </a:rPr>
              <a:t>pro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prob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em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00">
              <a:latin typeface="Times New Roman"/>
              <a:cs typeface="Times New Roman"/>
            </a:endParaRPr>
          </a:p>
          <a:p>
            <a:pPr marL="675005" algn="ctr">
              <a:lnSpc>
                <a:spcPct val="100000"/>
              </a:lnSpc>
              <a:tabLst>
                <a:tab pos="6644005" algn="l"/>
              </a:tabLst>
            </a:pPr>
            <a:r>
              <a:rPr sz="1800" spc="-5" dirty="0">
                <a:latin typeface="Arial"/>
                <a:cs typeface="Arial"/>
              </a:rPr>
              <a:t>bi</a:t>
            </a:r>
            <a:r>
              <a:rPr sz="1800" dirty="0">
                <a:latin typeface="Arial"/>
                <a:cs typeface="Arial"/>
              </a:rPr>
              <a:t>t[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5" dirty="0">
                <a:latin typeface="Arial"/>
                <a:cs typeface="Arial"/>
              </a:rPr>
              <a:t>1</a:t>
            </a:r>
            <a:r>
              <a:rPr sz="1800" dirty="0">
                <a:latin typeface="Arial"/>
                <a:cs typeface="Arial"/>
              </a:rPr>
              <a:t>]	</a:t>
            </a:r>
            <a:r>
              <a:rPr sz="1800" spc="-5" dirty="0">
                <a:latin typeface="Arial"/>
                <a:cs typeface="Arial"/>
              </a:rPr>
              <a:t>bi</a:t>
            </a:r>
            <a:r>
              <a:rPr sz="1800" dirty="0">
                <a:latin typeface="Arial"/>
                <a:cs typeface="Arial"/>
              </a:rPr>
              <a:t>t[</a:t>
            </a:r>
            <a:r>
              <a:rPr sz="1800" spc="-5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]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2300">
              <a:latin typeface="Times New Roman"/>
              <a:cs typeface="Times New Roman"/>
            </a:endParaRPr>
          </a:p>
          <a:p>
            <a:pPr marL="960119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5" dirty="0">
                <a:latin typeface="Arial"/>
                <a:cs typeface="Arial"/>
              </a:rPr>
              <a:t>bi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 adde</a:t>
            </a:r>
            <a:r>
              <a:rPr sz="1800" dirty="0"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2200">
              <a:latin typeface="Times New Roman"/>
              <a:cs typeface="Times New Roman"/>
            </a:endParaRPr>
          </a:p>
          <a:p>
            <a:pPr marL="610870" algn="ctr">
              <a:lnSpc>
                <a:spcPct val="100000"/>
              </a:lnSpc>
              <a:tabLst>
                <a:tab pos="1892300" algn="l"/>
              </a:tabLst>
            </a:pPr>
            <a:r>
              <a:rPr sz="1800" dirty="0">
                <a:latin typeface="Arial"/>
                <a:cs typeface="Arial"/>
              </a:rPr>
              <a:t>[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+</a:t>
            </a:r>
            <a:r>
              <a:rPr sz="1800" spc="-5" dirty="0">
                <a:latin typeface="Arial"/>
                <a:cs typeface="Arial"/>
              </a:rPr>
              <a:t>3</a:t>
            </a:r>
            <a:r>
              <a:rPr sz="1800" dirty="0">
                <a:latin typeface="Arial"/>
                <a:cs typeface="Arial"/>
              </a:rPr>
              <a:t>]	[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]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689225" y="5879588"/>
            <a:ext cx="1460500" cy="646430"/>
          </a:xfrm>
          <a:custGeom>
            <a:avLst/>
            <a:gdLst/>
            <a:ahLst/>
            <a:cxnLst/>
            <a:rect l="l" t="t" r="r" b="b"/>
            <a:pathLst>
              <a:path w="1460500" h="646429">
                <a:moveTo>
                  <a:pt x="1459991" y="0"/>
                </a:moveTo>
                <a:lnTo>
                  <a:pt x="0" y="0"/>
                </a:lnTo>
                <a:lnTo>
                  <a:pt x="0" y="646175"/>
                </a:lnTo>
                <a:lnTo>
                  <a:pt x="1459991" y="646175"/>
                </a:lnTo>
                <a:lnTo>
                  <a:pt x="1459991" y="635507"/>
                </a:lnTo>
                <a:lnTo>
                  <a:pt x="19811" y="635507"/>
                </a:lnTo>
                <a:lnTo>
                  <a:pt x="9143" y="626363"/>
                </a:lnTo>
                <a:lnTo>
                  <a:pt x="19811" y="626363"/>
                </a:lnTo>
                <a:lnTo>
                  <a:pt x="19811" y="18287"/>
                </a:lnTo>
                <a:lnTo>
                  <a:pt x="9143" y="18287"/>
                </a:lnTo>
                <a:lnTo>
                  <a:pt x="19811" y="9143"/>
                </a:lnTo>
                <a:lnTo>
                  <a:pt x="1459991" y="9143"/>
                </a:lnTo>
                <a:lnTo>
                  <a:pt x="1459991" y="0"/>
                </a:lnTo>
                <a:close/>
              </a:path>
              <a:path w="1460500" h="646429">
                <a:moveTo>
                  <a:pt x="19811" y="626363"/>
                </a:moveTo>
                <a:lnTo>
                  <a:pt x="9143" y="626363"/>
                </a:lnTo>
                <a:lnTo>
                  <a:pt x="19811" y="635507"/>
                </a:lnTo>
                <a:lnTo>
                  <a:pt x="19811" y="626363"/>
                </a:lnTo>
                <a:close/>
              </a:path>
              <a:path w="1460500" h="646429">
                <a:moveTo>
                  <a:pt x="1440179" y="626363"/>
                </a:moveTo>
                <a:lnTo>
                  <a:pt x="19811" y="626363"/>
                </a:lnTo>
                <a:lnTo>
                  <a:pt x="19811" y="635507"/>
                </a:lnTo>
                <a:lnTo>
                  <a:pt x="1440179" y="635507"/>
                </a:lnTo>
                <a:lnTo>
                  <a:pt x="1440179" y="626363"/>
                </a:lnTo>
                <a:close/>
              </a:path>
              <a:path w="1460500" h="646429">
                <a:moveTo>
                  <a:pt x="1440179" y="9143"/>
                </a:moveTo>
                <a:lnTo>
                  <a:pt x="1440179" y="635507"/>
                </a:lnTo>
                <a:lnTo>
                  <a:pt x="1449323" y="626363"/>
                </a:lnTo>
                <a:lnTo>
                  <a:pt x="1459991" y="626363"/>
                </a:lnTo>
                <a:lnTo>
                  <a:pt x="1459991" y="18287"/>
                </a:lnTo>
                <a:lnTo>
                  <a:pt x="1449323" y="18287"/>
                </a:lnTo>
                <a:lnTo>
                  <a:pt x="1440179" y="9143"/>
                </a:lnTo>
                <a:close/>
              </a:path>
              <a:path w="1460500" h="646429">
                <a:moveTo>
                  <a:pt x="1459991" y="626363"/>
                </a:moveTo>
                <a:lnTo>
                  <a:pt x="1449323" y="626363"/>
                </a:lnTo>
                <a:lnTo>
                  <a:pt x="1440179" y="635507"/>
                </a:lnTo>
                <a:lnTo>
                  <a:pt x="1459991" y="635507"/>
                </a:lnTo>
                <a:lnTo>
                  <a:pt x="1459991" y="626363"/>
                </a:lnTo>
                <a:close/>
              </a:path>
              <a:path w="1460500" h="646429">
                <a:moveTo>
                  <a:pt x="19811" y="9143"/>
                </a:moveTo>
                <a:lnTo>
                  <a:pt x="9143" y="18287"/>
                </a:lnTo>
                <a:lnTo>
                  <a:pt x="19811" y="18287"/>
                </a:lnTo>
                <a:lnTo>
                  <a:pt x="19811" y="9143"/>
                </a:lnTo>
                <a:close/>
              </a:path>
              <a:path w="1460500" h="646429">
                <a:moveTo>
                  <a:pt x="1440179" y="9143"/>
                </a:moveTo>
                <a:lnTo>
                  <a:pt x="19811" y="9143"/>
                </a:lnTo>
                <a:lnTo>
                  <a:pt x="19811" y="18287"/>
                </a:lnTo>
                <a:lnTo>
                  <a:pt x="1440179" y="18287"/>
                </a:lnTo>
                <a:lnTo>
                  <a:pt x="1440179" y="9143"/>
                </a:lnTo>
                <a:close/>
              </a:path>
              <a:path w="1460500" h="646429">
                <a:moveTo>
                  <a:pt x="1459991" y="9143"/>
                </a:moveTo>
                <a:lnTo>
                  <a:pt x="1440179" y="9143"/>
                </a:lnTo>
                <a:lnTo>
                  <a:pt x="1449323" y="18287"/>
                </a:lnTo>
                <a:lnTo>
                  <a:pt x="1459991" y="18287"/>
                </a:lnTo>
                <a:lnTo>
                  <a:pt x="1459991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698369" y="5888732"/>
            <a:ext cx="1440180" cy="626745"/>
          </a:xfrm>
          <a:prstGeom prst="rect">
            <a:avLst/>
          </a:prstGeom>
          <a:solidFill>
            <a:srgbClr val="0AD118"/>
          </a:solidFill>
        </p:spPr>
        <p:txBody>
          <a:bodyPr vert="horz" wrap="square" lIns="0" tIns="0" rIns="0" bIns="0" rtlCol="0">
            <a:spAutoFit/>
          </a:bodyPr>
          <a:lstStyle/>
          <a:p>
            <a:pPr marL="233045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4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5" dirty="0">
                <a:latin typeface="Arial"/>
                <a:cs typeface="Arial"/>
              </a:rPr>
              <a:t>bi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 CL</a:t>
            </a:r>
            <a:r>
              <a:rPr sz="1800" dirty="0">
                <a:latin typeface="Arial"/>
                <a:cs typeface="Arial"/>
              </a:rPr>
              <a:t>G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275965" y="5384288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5" h="360045">
                <a:moveTo>
                  <a:pt x="359663" y="219455"/>
                </a:moveTo>
                <a:lnTo>
                  <a:pt x="0" y="219455"/>
                </a:lnTo>
                <a:lnTo>
                  <a:pt x="179831" y="359663"/>
                </a:lnTo>
                <a:lnTo>
                  <a:pt x="359663" y="219455"/>
                </a:lnTo>
                <a:close/>
              </a:path>
              <a:path w="360045" h="360045">
                <a:moveTo>
                  <a:pt x="256031" y="0"/>
                </a:moveTo>
                <a:lnTo>
                  <a:pt x="102107" y="0"/>
                </a:lnTo>
                <a:lnTo>
                  <a:pt x="102107" y="219455"/>
                </a:lnTo>
                <a:lnTo>
                  <a:pt x="256031" y="219455"/>
                </a:lnTo>
                <a:lnTo>
                  <a:pt x="256031" y="0"/>
                </a:lnTo>
                <a:close/>
              </a:path>
            </a:pathLst>
          </a:custGeom>
          <a:solidFill>
            <a:srgbClr val="A2B1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47009" y="5373620"/>
            <a:ext cx="416559" cy="382905"/>
          </a:xfrm>
          <a:custGeom>
            <a:avLst/>
            <a:gdLst/>
            <a:ahLst/>
            <a:cxnLst/>
            <a:rect l="l" t="t" r="r" b="b"/>
            <a:pathLst>
              <a:path w="416560" h="382904">
                <a:moveTo>
                  <a:pt x="121919" y="220979"/>
                </a:moveTo>
                <a:lnTo>
                  <a:pt x="0" y="220979"/>
                </a:lnTo>
                <a:lnTo>
                  <a:pt x="208787" y="382523"/>
                </a:lnTo>
                <a:lnTo>
                  <a:pt x="234207" y="362711"/>
                </a:lnTo>
                <a:lnTo>
                  <a:pt x="202691" y="362711"/>
                </a:lnTo>
                <a:lnTo>
                  <a:pt x="208762" y="357979"/>
                </a:lnTo>
                <a:lnTo>
                  <a:pt x="57183" y="240791"/>
                </a:lnTo>
                <a:lnTo>
                  <a:pt x="28955" y="240791"/>
                </a:lnTo>
                <a:lnTo>
                  <a:pt x="33527" y="222503"/>
                </a:lnTo>
                <a:lnTo>
                  <a:pt x="121919" y="222503"/>
                </a:lnTo>
                <a:lnTo>
                  <a:pt x="121919" y="220979"/>
                </a:lnTo>
                <a:close/>
              </a:path>
              <a:path w="416560" h="382904">
                <a:moveTo>
                  <a:pt x="208762" y="357979"/>
                </a:moveTo>
                <a:lnTo>
                  <a:pt x="202691" y="362711"/>
                </a:lnTo>
                <a:lnTo>
                  <a:pt x="214883" y="362711"/>
                </a:lnTo>
                <a:lnTo>
                  <a:pt x="208762" y="357979"/>
                </a:lnTo>
                <a:close/>
              </a:path>
              <a:path w="416560" h="382904">
                <a:moveTo>
                  <a:pt x="382523" y="222503"/>
                </a:moveTo>
                <a:lnTo>
                  <a:pt x="208762" y="357979"/>
                </a:lnTo>
                <a:lnTo>
                  <a:pt x="214883" y="362711"/>
                </a:lnTo>
                <a:lnTo>
                  <a:pt x="234207" y="362711"/>
                </a:lnTo>
                <a:lnTo>
                  <a:pt x="390632" y="240791"/>
                </a:lnTo>
                <a:lnTo>
                  <a:pt x="388619" y="240791"/>
                </a:lnTo>
                <a:lnTo>
                  <a:pt x="382523" y="222503"/>
                </a:lnTo>
                <a:close/>
              </a:path>
              <a:path w="416560" h="382904">
                <a:moveTo>
                  <a:pt x="33527" y="222503"/>
                </a:moveTo>
                <a:lnTo>
                  <a:pt x="28955" y="240791"/>
                </a:lnTo>
                <a:lnTo>
                  <a:pt x="57183" y="240791"/>
                </a:lnTo>
                <a:lnTo>
                  <a:pt x="33527" y="222503"/>
                </a:lnTo>
                <a:close/>
              </a:path>
              <a:path w="416560" h="382904">
                <a:moveTo>
                  <a:pt x="121919" y="222503"/>
                </a:moveTo>
                <a:lnTo>
                  <a:pt x="33527" y="222503"/>
                </a:lnTo>
                <a:lnTo>
                  <a:pt x="57183" y="240791"/>
                </a:lnTo>
                <a:lnTo>
                  <a:pt x="141731" y="240791"/>
                </a:lnTo>
                <a:lnTo>
                  <a:pt x="141731" y="230123"/>
                </a:lnTo>
                <a:lnTo>
                  <a:pt x="121919" y="230123"/>
                </a:lnTo>
                <a:lnTo>
                  <a:pt x="121919" y="222503"/>
                </a:lnTo>
                <a:close/>
              </a:path>
              <a:path w="416560" h="382904">
                <a:moveTo>
                  <a:pt x="275843" y="10667"/>
                </a:moveTo>
                <a:lnTo>
                  <a:pt x="275843" y="240791"/>
                </a:lnTo>
                <a:lnTo>
                  <a:pt x="359067" y="240791"/>
                </a:lnTo>
                <a:lnTo>
                  <a:pt x="372750" y="230123"/>
                </a:lnTo>
                <a:lnTo>
                  <a:pt x="295655" y="230123"/>
                </a:lnTo>
                <a:lnTo>
                  <a:pt x="284987" y="220979"/>
                </a:lnTo>
                <a:lnTo>
                  <a:pt x="295655" y="220979"/>
                </a:lnTo>
                <a:lnTo>
                  <a:pt x="295655" y="19811"/>
                </a:lnTo>
                <a:lnTo>
                  <a:pt x="284987" y="19811"/>
                </a:lnTo>
                <a:lnTo>
                  <a:pt x="275843" y="10667"/>
                </a:lnTo>
                <a:close/>
              </a:path>
              <a:path w="416560" h="382904">
                <a:moveTo>
                  <a:pt x="414096" y="222503"/>
                </a:moveTo>
                <a:lnTo>
                  <a:pt x="382523" y="222503"/>
                </a:lnTo>
                <a:lnTo>
                  <a:pt x="388619" y="240791"/>
                </a:lnTo>
                <a:lnTo>
                  <a:pt x="390632" y="240791"/>
                </a:lnTo>
                <a:lnTo>
                  <a:pt x="414096" y="222503"/>
                </a:lnTo>
                <a:close/>
              </a:path>
              <a:path w="416560" h="382904">
                <a:moveTo>
                  <a:pt x="295655" y="0"/>
                </a:moveTo>
                <a:lnTo>
                  <a:pt x="121919" y="0"/>
                </a:lnTo>
                <a:lnTo>
                  <a:pt x="121919" y="230123"/>
                </a:lnTo>
                <a:lnTo>
                  <a:pt x="131063" y="220979"/>
                </a:lnTo>
                <a:lnTo>
                  <a:pt x="141731" y="220979"/>
                </a:lnTo>
                <a:lnTo>
                  <a:pt x="141731" y="19811"/>
                </a:lnTo>
                <a:lnTo>
                  <a:pt x="131063" y="19811"/>
                </a:lnTo>
                <a:lnTo>
                  <a:pt x="141731" y="10667"/>
                </a:lnTo>
                <a:lnTo>
                  <a:pt x="295655" y="10667"/>
                </a:lnTo>
                <a:lnTo>
                  <a:pt x="295655" y="0"/>
                </a:lnTo>
                <a:close/>
              </a:path>
              <a:path w="416560" h="382904">
                <a:moveTo>
                  <a:pt x="141731" y="220979"/>
                </a:moveTo>
                <a:lnTo>
                  <a:pt x="131063" y="220979"/>
                </a:lnTo>
                <a:lnTo>
                  <a:pt x="121919" y="230123"/>
                </a:lnTo>
                <a:lnTo>
                  <a:pt x="141731" y="230123"/>
                </a:lnTo>
                <a:lnTo>
                  <a:pt x="141731" y="220979"/>
                </a:lnTo>
                <a:close/>
              </a:path>
              <a:path w="416560" h="382904">
                <a:moveTo>
                  <a:pt x="295655" y="220979"/>
                </a:moveTo>
                <a:lnTo>
                  <a:pt x="284987" y="220979"/>
                </a:lnTo>
                <a:lnTo>
                  <a:pt x="295655" y="230123"/>
                </a:lnTo>
                <a:lnTo>
                  <a:pt x="295655" y="220979"/>
                </a:lnTo>
                <a:close/>
              </a:path>
              <a:path w="416560" h="382904">
                <a:moveTo>
                  <a:pt x="416051" y="220979"/>
                </a:moveTo>
                <a:lnTo>
                  <a:pt x="295655" y="220979"/>
                </a:lnTo>
                <a:lnTo>
                  <a:pt x="295655" y="230123"/>
                </a:lnTo>
                <a:lnTo>
                  <a:pt x="372750" y="230123"/>
                </a:lnTo>
                <a:lnTo>
                  <a:pt x="382523" y="222503"/>
                </a:lnTo>
                <a:lnTo>
                  <a:pt x="414096" y="222503"/>
                </a:lnTo>
                <a:lnTo>
                  <a:pt x="416051" y="220979"/>
                </a:lnTo>
                <a:close/>
              </a:path>
              <a:path w="416560" h="382904">
                <a:moveTo>
                  <a:pt x="141731" y="10667"/>
                </a:moveTo>
                <a:lnTo>
                  <a:pt x="131063" y="19811"/>
                </a:lnTo>
                <a:lnTo>
                  <a:pt x="141731" y="19811"/>
                </a:lnTo>
                <a:lnTo>
                  <a:pt x="141731" y="10667"/>
                </a:lnTo>
                <a:close/>
              </a:path>
              <a:path w="416560" h="382904">
                <a:moveTo>
                  <a:pt x="275843" y="10667"/>
                </a:moveTo>
                <a:lnTo>
                  <a:pt x="141731" y="10667"/>
                </a:lnTo>
                <a:lnTo>
                  <a:pt x="141731" y="19811"/>
                </a:lnTo>
                <a:lnTo>
                  <a:pt x="275843" y="19811"/>
                </a:lnTo>
                <a:lnTo>
                  <a:pt x="275843" y="10667"/>
                </a:lnTo>
                <a:close/>
              </a:path>
              <a:path w="416560" h="382904">
                <a:moveTo>
                  <a:pt x="295655" y="10667"/>
                </a:moveTo>
                <a:lnTo>
                  <a:pt x="275843" y="10667"/>
                </a:lnTo>
                <a:lnTo>
                  <a:pt x="284987" y="19811"/>
                </a:lnTo>
                <a:lnTo>
                  <a:pt x="295655" y="19811"/>
                </a:lnTo>
                <a:lnTo>
                  <a:pt x="295655" y="106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Jin</a:t>
            </a:r>
            <a:r>
              <a:rPr spc="-5" dirty="0"/>
              <a:t>-</a:t>
            </a:r>
            <a:r>
              <a:rPr dirty="0"/>
              <a:t>Fu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i, EE,</a:t>
            </a:r>
            <a:r>
              <a:rPr spc="-15" dirty="0"/>
              <a:t> </a:t>
            </a:r>
            <a:r>
              <a:rPr spc="-5" dirty="0"/>
              <a:t>N</a:t>
            </a:r>
            <a:r>
              <a:rPr dirty="0"/>
              <a:t>CU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34" name="object 3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Ad</a:t>
            </a:r>
            <a:r>
              <a:rPr spc="-5" dirty="0"/>
              <a:t>v</a:t>
            </a:r>
            <a:r>
              <a:rPr dirty="0"/>
              <a:t>an</a:t>
            </a:r>
            <a:r>
              <a:rPr spc="-5" dirty="0"/>
              <a:t>ce</a:t>
            </a:r>
            <a:r>
              <a:rPr dirty="0"/>
              <a:t>d R</a:t>
            </a:r>
            <a:r>
              <a:rPr spc="-5" dirty="0"/>
              <a:t>e</a:t>
            </a:r>
            <a:r>
              <a:rPr dirty="0"/>
              <a:t>liable</a:t>
            </a:r>
            <a:r>
              <a:rPr spc="15" dirty="0"/>
              <a:t> </a:t>
            </a:r>
            <a:r>
              <a:rPr dirty="0"/>
              <a:t>S</a:t>
            </a:r>
            <a:r>
              <a:rPr spc="-5" dirty="0"/>
              <a:t>y</a:t>
            </a:r>
            <a:r>
              <a:rPr dirty="0"/>
              <a:t>st</a:t>
            </a:r>
            <a:r>
              <a:rPr spc="-5" dirty="0"/>
              <a:t>e</a:t>
            </a:r>
            <a:r>
              <a:rPr spc="10" dirty="0"/>
              <a:t>m</a:t>
            </a:r>
            <a:r>
              <a:rPr dirty="0"/>
              <a:t>s</a:t>
            </a:r>
            <a:r>
              <a:rPr spc="-15" dirty="0"/>
              <a:t> </a:t>
            </a:r>
            <a:r>
              <a:rPr spc="-5" dirty="0"/>
              <a:t>(</a:t>
            </a:r>
            <a:r>
              <a:rPr dirty="0"/>
              <a:t>ARES)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ab.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7529" y="1498714"/>
            <a:ext cx="3587115" cy="1623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175" dirty="0">
                <a:solidFill>
                  <a:srgbClr val="990032"/>
                </a:solidFill>
                <a:latin typeface="Wingdings"/>
                <a:cs typeface="Wingdings"/>
              </a:rPr>
              <a:t></a:t>
            </a:r>
            <a:r>
              <a:rPr sz="3200" dirty="0">
                <a:latin typeface="Times New Roman"/>
                <a:cs typeface="Times New Roman"/>
              </a:rPr>
              <a:t>I</a:t>
            </a:r>
            <a:r>
              <a:rPr sz="3200" spc="5" dirty="0">
                <a:latin typeface="Times New Roman"/>
                <a:cs typeface="Times New Roman"/>
              </a:rPr>
              <a:t>n</a:t>
            </a:r>
            <a:r>
              <a:rPr sz="3200" spc="-5" dirty="0">
                <a:latin typeface="Times New Roman"/>
                <a:cs typeface="Times New Roman"/>
              </a:rPr>
              <a:t>t</a:t>
            </a:r>
            <a:r>
              <a:rPr sz="3200" dirty="0">
                <a:latin typeface="Times New Roman"/>
                <a:cs typeface="Times New Roman"/>
              </a:rPr>
              <a:t>r</a:t>
            </a:r>
            <a:r>
              <a:rPr sz="3200" spc="5" dirty="0">
                <a:latin typeface="Times New Roman"/>
                <a:cs typeface="Times New Roman"/>
              </a:rPr>
              <a:t>od</a:t>
            </a:r>
            <a:r>
              <a:rPr sz="3200" spc="-10" dirty="0">
                <a:latin typeface="Times New Roman"/>
                <a:cs typeface="Times New Roman"/>
              </a:rPr>
              <a:t>u</a:t>
            </a:r>
            <a:r>
              <a:rPr sz="3200" spc="5" dirty="0">
                <a:latin typeface="Times New Roman"/>
                <a:cs typeface="Times New Roman"/>
              </a:rPr>
              <a:t>c</a:t>
            </a:r>
            <a:r>
              <a:rPr sz="3200" spc="-5" dirty="0">
                <a:latin typeface="Times New Roman"/>
                <a:cs typeface="Times New Roman"/>
              </a:rPr>
              <a:t>ti</a:t>
            </a:r>
            <a:r>
              <a:rPr sz="3200" spc="-10" dirty="0">
                <a:latin typeface="Times New Roman"/>
                <a:cs typeface="Times New Roman"/>
              </a:rPr>
              <a:t>o</a:t>
            </a:r>
            <a:r>
              <a:rPr sz="3200" dirty="0">
                <a:latin typeface="Times New Roman"/>
                <a:cs typeface="Times New Roman"/>
              </a:rPr>
              <a:t>n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3200" spc="-175" dirty="0">
                <a:solidFill>
                  <a:srgbClr val="990032"/>
                </a:solidFill>
                <a:latin typeface="Wingdings"/>
                <a:cs typeface="Wingdings"/>
              </a:rPr>
              <a:t></a:t>
            </a:r>
            <a:r>
              <a:rPr sz="3200" dirty="0">
                <a:latin typeface="Times New Roman"/>
                <a:cs typeface="Times New Roman"/>
              </a:rPr>
              <a:t>D</a:t>
            </a:r>
            <a:r>
              <a:rPr sz="3200" spc="5" dirty="0">
                <a:latin typeface="Times New Roman"/>
                <a:cs typeface="Times New Roman"/>
              </a:rPr>
              <a:t>a</a:t>
            </a:r>
            <a:r>
              <a:rPr sz="3200" spc="-5" dirty="0">
                <a:latin typeface="Times New Roman"/>
                <a:cs typeface="Times New Roman"/>
              </a:rPr>
              <a:t>t</a:t>
            </a:r>
            <a:r>
              <a:rPr sz="3200" spc="5" dirty="0">
                <a:latin typeface="Times New Roman"/>
                <a:cs typeface="Times New Roman"/>
              </a:rPr>
              <a:t>apa</a:t>
            </a:r>
            <a:r>
              <a:rPr sz="3200" spc="-5" dirty="0">
                <a:latin typeface="Times New Roman"/>
                <a:cs typeface="Times New Roman"/>
              </a:rPr>
              <a:t>t</a:t>
            </a:r>
            <a:r>
              <a:rPr sz="3200" dirty="0">
                <a:latin typeface="Times New Roman"/>
                <a:cs typeface="Times New Roman"/>
              </a:rPr>
              <a:t>h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</a:t>
            </a:r>
            <a:r>
              <a:rPr sz="3200" spc="5" dirty="0">
                <a:latin typeface="Times New Roman"/>
                <a:cs typeface="Times New Roman"/>
              </a:rPr>
              <a:t>pe</a:t>
            </a:r>
            <a:r>
              <a:rPr sz="3200" dirty="0">
                <a:latin typeface="Times New Roman"/>
                <a:cs typeface="Times New Roman"/>
              </a:rPr>
              <a:t>r</a:t>
            </a:r>
            <a:r>
              <a:rPr sz="3200" spc="5" dirty="0">
                <a:latin typeface="Times New Roman"/>
                <a:cs typeface="Times New Roman"/>
              </a:rPr>
              <a:t>a</a:t>
            </a:r>
            <a:r>
              <a:rPr sz="3200" spc="-5" dirty="0">
                <a:latin typeface="Times New Roman"/>
                <a:cs typeface="Times New Roman"/>
              </a:rPr>
              <a:t>t</a:t>
            </a:r>
            <a:r>
              <a:rPr sz="3200" spc="5" dirty="0">
                <a:latin typeface="Times New Roman"/>
                <a:cs typeface="Times New Roman"/>
              </a:rPr>
              <a:t>o</a:t>
            </a:r>
            <a:r>
              <a:rPr sz="3200" dirty="0">
                <a:latin typeface="Times New Roman"/>
                <a:cs typeface="Times New Roman"/>
              </a:rPr>
              <a:t>rs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3200" spc="-175" dirty="0">
                <a:solidFill>
                  <a:srgbClr val="990032"/>
                </a:solidFill>
                <a:latin typeface="Wingdings"/>
                <a:cs typeface="Wingdings"/>
              </a:rPr>
              <a:t></a:t>
            </a:r>
            <a:r>
              <a:rPr sz="3200" spc="-5" dirty="0">
                <a:latin typeface="Times New Roman"/>
                <a:cs typeface="Times New Roman"/>
              </a:rPr>
              <a:t>C</a:t>
            </a:r>
            <a:r>
              <a:rPr sz="3200" spc="5" dirty="0">
                <a:latin typeface="Times New Roman"/>
                <a:cs typeface="Times New Roman"/>
              </a:rPr>
              <a:t>on</a:t>
            </a:r>
            <a:r>
              <a:rPr sz="3200" spc="-5" dirty="0">
                <a:latin typeface="Times New Roman"/>
                <a:cs typeface="Times New Roman"/>
              </a:rPr>
              <a:t>t</a:t>
            </a:r>
            <a:r>
              <a:rPr sz="3200" dirty="0">
                <a:latin typeface="Times New Roman"/>
                <a:cs typeface="Times New Roman"/>
              </a:rPr>
              <a:t>r</a:t>
            </a:r>
            <a:r>
              <a:rPr sz="3200" spc="5" dirty="0">
                <a:latin typeface="Times New Roman"/>
                <a:cs typeface="Times New Roman"/>
              </a:rPr>
              <a:t>o</a:t>
            </a:r>
            <a:r>
              <a:rPr sz="3200" dirty="0">
                <a:latin typeface="Times New Roman"/>
                <a:cs typeface="Times New Roman"/>
              </a:rPr>
              <a:t>l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S</a:t>
            </a:r>
            <a:r>
              <a:rPr sz="3200" spc="-5" dirty="0">
                <a:latin typeface="Times New Roman"/>
                <a:cs typeface="Times New Roman"/>
              </a:rPr>
              <a:t>t</a:t>
            </a:r>
            <a:r>
              <a:rPr sz="3200" dirty="0">
                <a:latin typeface="Times New Roman"/>
                <a:cs typeface="Times New Roman"/>
              </a:rPr>
              <a:t>r</a:t>
            </a:r>
            <a:r>
              <a:rPr sz="3200" spc="5" dirty="0">
                <a:latin typeface="Times New Roman"/>
                <a:cs typeface="Times New Roman"/>
              </a:rPr>
              <a:t>uc</a:t>
            </a:r>
            <a:r>
              <a:rPr sz="3200" spc="-5" dirty="0">
                <a:latin typeface="Times New Roman"/>
                <a:cs typeface="Times New Roman"/>
              </a:rPr>
              <a:t>t</a:t>
            </a:r>
            <a:r>
              <a:rPr sz="3200" spc="5" dirty="0">
                <a:latin typeface="Times New Roman"/>
                <a:cs typeface="Times New Roman"/>
              </a:rPr>
              <a:t>u</a:t>
            </a:r>
            <a:r>
              <a:rPr sz="3200" dirty="0">
                <a:latin typeface="Times New Roman"/>
                <a:cs typeface="Times New Roman"/>
              </a:rPr>
              <a:t>r</a:t>
            </a:r>
            <a:r>
              <a:rPr sz="3200" spc="5" dirty="0">
                <a:latin typeface="Times New Roman"/>
                <a:cs typeface="Times New Roman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</a:t>
            </a:r>
            <a:r>
              <a:rPr dirty="0"/>
              <a:t>ut</a:t>
            </a:r>
            <a:r>
              <a:rPr spc="-5" dirty="0"/>
              <a:t>li</a:t>
            </a:r>
            <a:r>
              <a:rPr dirty="0"/>
              <a:t>ne</a:t>
            </a:r>
          </a:p>
        </p:txBody>
      </p:sp>
      <p:sp>
        <p:nvSpPr>
          <p:cNvPr id="4" name="object 4"/>
          <p:cNvSpPr/>
          <p:nvPr/>
        </p:nvSpPr>
        <p:spPr>
          <a:xfrm>
            <a:off x="1098685" y="6731503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0" y="0"/>
                </a:moveTo>
                <a:lnTo>
                  <a:pt x="8496299" y="0"/>
                </a:lnTo>
              </a:path>
            </a:pathLst>
          </a:custGeom>
          <a:ln w="4317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Jin</a:t>
            </a:r>
            <a:r>
              <a:rPr spc="-5" dirty="0"/>
              <a:t>-</a:t>
            </a:r>
            <a:r>
              <a:rPr dirty="0"/>
              <a:t>Fu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i, EE,</a:t>
            </a:r>
            <a:r>
              <a:rPr spc="-15" dirty="0"/>
              <a:t> </a:t>
            </a:r>
            <a:r>
              <a:rPr spc="-5" dirty="0"/>
              <a:t>N</a:t>
            </a:r>
            <a:r>
              <a:rPr dirty="0"/>
              <a:t>CU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Ad</a:t>
            </a:r>
            <a:r>
              <a:rPr spc="-5" dirty="0"/>
              <a:t>v</a:t>
            </a:r>
            <a:r>
              <a:rPr dirty="0"/>
              <a:t>an</a:t>
            </a:r>
            <a:r>
              <a:rPr spc="-5" dirty="0"/>
              <a:t>ce</a:t>
            </a:r>
            <a:r>
              <a:rPr dirty="0"/>
              <a:t>d R</a:t>
            </a:r>
            <a:r>
              <a:rPr spc="-5" dirty="0"/>
              <a:t>e</a:t>
            </a:r>
            <a:r>
              <a:rPr dirty="0"/>
              <a:t>liable</a:t>
            </a:r>
            <a:r>
              <a:rPr spc="15" dirty="0"/>
              <a:t> </a:t>
            </a:r>
            <a:r>
              <a:rPr dirty="0"/>
              <a:t>S</a:t>
            </a:r>
            <a:r>
              <a:rPr spc="-5" dirty="0"/>
              <a:t>y</a:t>
            </a:r>
            <a:r>
              <a:rPr dirty="0"/>
              <a:t>st</a:t>
            </a:r>
            <a:r>
              <a:rPr spc="-5" dirty="0"/>
              <a:t>e</a:t>
            </a:r>
            <a:r>
              <a:rPr spc="10" dirty="0"/>
              <a:t>m</a:t>
            </a:r>
            <a:r>
              <a:rPr dirty="0"/>
              <a:t>s</a:t>
            </a:r>
            <a:r>
              <a:rPr spc="-15" dirty="0"/>
              <a:t> </a:t>
            </a:r>
            <a:r>
              <a:rPr spc="-5" dirty="0"/>
              <a:t>(</a:t>
            </a:r>
            <a:r>
              <a:rPr dirty="0"/>
              <a:t>ARES)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ab.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Datapath</a:t>
            </a:r>
            <a:r>
              <a:rPr spc="-25" dirty="0"/>
              <a:t> </a:t>
            </a:r>
            <a:r>
              <a:rPr dirty="0"/>
              <a:t>– 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C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arry 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L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ook-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Ah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ead 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A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dder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50669" y="2266177"/>
            <a:ext cx="4968240" cy="935990"/>
          </a:xfrm>
          <a:custGeom>
            <a:avLst/>
            <a:gdLst/>
            <a:ahLst/>
            <a:cxnLst/>
            <a:rect l="l" t="t" r="r" b="b"/>
            <a:pathLst>
              <a:path w="4968240" h="935989">
                <a:moveTo>
                  <a:pt x="0" y="935735"/>
                </a:moveTo>
                <a:lnTo>
                  <a:pt x="4968239" y="935735"/>
                </a:lnTo>
                <a:lnTo>
                  <a:pt x="4968239" y="0"/>
                </a:lnTo>
                <a:lnTo>
                  <a:pt x="0" y="0"/>
                </a:lnTo>
                <a:lnTo>
                  <a:pt x="0" y="935735"/>
                </a:lnTo>
                <a:close/>
              </a:path>
            </a:pathLst>
          </a:custGeom>
          <a:solidFill>
            <a:srgbClr val="0AD1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41526" y="2257033"/>
            <a:ext cx="4986655" cy="955675"/>
          </a:xfrm>
          <a:custGeom>
            <a:avLst/>
            <a:gdLst/>
            <a:ahLst/>
            <a:cxnLst/>
            <a:rect l="l" t="t" r="r" b="b"/>
            <a:pathLst>
              <a:path w="4986655" h="955675">
                <a:moveTo>
                  <a:pt x="4986527" y="0"/>
                </a:moveTo>
                <a:lnTo>
                  <a:pt x="0" y="0"/>
                </a:lnTo>
                <a:lnTo>
                  <a:pt x="0" y="955547"/>
                </a:lnTo>
                <a:lnTo>
                  <a:pt x="4986527" y="955547"/>
                </a:lnTo>
                <a:lnTo>
                  <a:pt x="4986527" y="944879"/>
                </a:lnTo>
                <a:lnTo>
                  <a:pt x="19811" y="944879"/>
                </a:lnTo>
                <a:lnTo>
                  <a:pt x="9143" y="935735"/>
                </a:lnTo>
                <a:lnTo>
                  <a:pt x="19811" y="935735"/>
                </a:lnTo>
                <a:lnTo>
                  <a:pt x="19811" y="18287"/>
                </a:lnTo>
                <a:lnTo>
                  <a:pt x="9143" y="18287"/>
                </a:lnTo>
                <a:lnTo>
                  <a:pt x="19811" y="9143"/>
                </a:lnTo>
                <a:lnTo>
                  <a:pt x="4986527" y="9143"/>
                </a:lnTo>
                <a:lnTo>
                  <a:pt x="4986527" y="0"/>
                </a:lnTo>
                <a:close/>
              </a:path>
              <a:path w="4986655" h="955675">
                <a:moveTo>
                  <a:pt x="19811" y="935735"/>
                </a:moveTo>
                <a:lnTo>
                  <a:pt x="9143" y="935735"/>
                </a:lnTo>
                <a:lnTo>
                  <a:pt x="19811" y="944879"/>
                </a:lnTo>
                <a:lnTo>
                  <a:pt x="19811" y="935735"/>
                </a:lnTo>
                <a:close/>
              </a:path>
              <a:path w="4986655" h="955675">
                <a:moveTo>
                  <a:pt x="4968239" y="935735"/>
                </a:moveTo>
                <a:lnTo>
                  <a:pt x="19811" y="935735"/>
                </a:lnTo>
                <a:lnTo>
                  <a:pt x="19811" y="944879"/>
                </a:lnTo>
                <a:lnTo>
                  <a:pt x="4968239" y="944879"/>
                </a:lnTo>
                <a:lnTo>
                  <a:pt x="4968239" y="935735"/>
                </a:lnTo>
                <a:close/>
              </a:path>
              <a:path w="4986655" h="955675">
                <a:moveTo>
                  <a:pt x="4968239" y="9143"/>
                </a:moveTo>
                <a:lnTo>
                  <a:pt x="4968239" y="944879"/>
                </a:lnTo>
                <a:lnTo>
                  <a:pt x="4977383" y="935735"/>
                </a:lnTo>
                <a:lnTo>
                  <a:pt x="4986527" y="935735"/>
                </a:lnTo>
                <a:lnTo>
                  <a:pt x="4986527" y="18287"/>
                </a:lnTo>
                <a:lnTo>
                  <a:pt x="4977383" y="18287"/>
                </a:lnTo>
                <a:lnTo>
                  <a:pt x="4968239" y="9143"/>
                </a:lnTo>
                <a:close/>
              </a:path>
              <a:path w="4986655" h="955675">
                <a:moveTo>
                  <a:pt x="4986527" y="935735"/>
                </a:moveTo>
                <a:lnTo>
                  <a:pt x="4977383" y="935735"/>
                </a:lnTo>
                <a:lnTo>
                  <a:pt x="4968239" y="944879"/>
                </a:lnTo>
                <a:lnTo>
                  <a:pt x="4986527" y="944879"/>
                </a:lnTo>
                <a:lnTo>
                  <a:pt x="4986527" y="935735"/>
                </a:lnTo>
                <a:close/>
              </a:path>
              <a:path w="4986655" h="955675">
                <a:moveTo>
                  <a:pt x="19811" y="9143"/>
                </a:moveTo>
                <a:lnTo>
                  <a:pt x="9143" y="18287"/>
                </a:lnTo>
                <a:lnTo>
                  <a:pt x="19811" y="18287"/>
                </a:lnTo>
                <a:lnTo>
                  <a:pt x="19811" y="9143"/>
                </a:lnTo>
                <a:close/>
              </a:path>
              <a:path w="4986655" h="955675">
                <a:moveTo>
                  <a:pt x="4968239" y="9143"/>
                </a:moveTo>
                <a:lnTo>
                  <a:pt x="19811" y="9143"/>
                </a:lnTo>
                <a:lnTo>
                  <a:pt x="19811" y="18287"/>
                </a:lnTo>
                <a:lnTo>
                  <a:pt x="4968239" y="18287"/>
                </a:lnTo>
                <a:lnTo>
                  <a:pt x="4968239" y="9143"/>
                </a:lnTo>
                <a:close/>
              </a:path>
              <a:path w="4986655" h="955675">
                <a:moveTo>
                  <a:pt x="4986527" y="9143"/>
                </a:moveTo>
                <a:lnTo>
                  <a:pt x="4968239" y="9143"/>
                </a:lnTo>
                <a:lnTo>
                  <a:pt x="4977383" y="18287"/>
                </a:lnTo>
                <a:lnTo>
                  <a:pt x="4986527" y="18287"/>
                </a:lnTo>
                <a:lnTo>
                  <a:pt x="4986527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15539" y="1978142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59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10939" y="1978142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59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66315" y="1978142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59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60164" y="1978142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59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63239" y="1978142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59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06340" y="1978142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59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55564" y="1978142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59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801739" y="1976617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59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953905" y="2624536"/>
            <a:ext cx="33756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4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5" dirty="0">
                <a:latin typeface="Arial"/>
                <a:cs typeface="Arial"/>
              </a:rPr>
              <a:t>bi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 Ca</a:t>
            </a:r>
            <a:r>
              <a:rPr sz="1800" dirty="0">
                <a:latin typeface="Arial"/>
                <a:cs typeface="Arial"/>
              </a:rPr>
              <a:t>rry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Loo</a:t>
            </a:r>
            <a:r>
              <a:rPr sz="1800" dirty="0">
                <a:latin typeface="Arial"/>
                <a:cs typeface="Arial"/>
              </a:rPr>
              <a:t>k</a:t>
            </a:r>
            <a:r>
              <a:rPr sz="1800" spc="-5" dirty="0">
                <a:latin typeface="Arial"/>
                <a:cs typeface="Arial"/>
              </a:rPr>
              <a:t>ahea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5" dirty="0">
                <a:latin typeface="Arial"/>
                <a:cs typeface="Arial"/>
              </a:rPr>
              <a:t>ene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57356" y="1624791"/>
            <a:ext cx="800100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74675" algn="l"/>
              </a:tabLst>
            </a:pPr>
            <a:r>
              <a:rPr sz="1800" spc="-5" dirty="0">
                <a:latin typeface="Arial"/>
                <a:cs typeface="Arial"/>
              </a:rPr>
              <a:t>P</a:t>
            </a:r>
            <a:r>
              <a:rPr sz="1800" baseline="-20833" dirty="0">
                <a:latin typeface="Arial"/>
                <a:cs typeface="Arial"/>
              </a:rPr>
              <a:t>i	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baseline="-20833" dirty="0">
                <a:latin typeface="Arial"/>
                <a:cs typeface="Arial"/>
              </a:rPr>
              <a:t>i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37443" y="1624791"/>
            <a:ext cx="410845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baseline="13888" dirty="0">
                <a:latin typeface="Arial"/>
                <a:cs typeface="Arial"/>
              </a:rPr>
              <a:t>G</a:t>
            </a:r>
            <a:r>
              <a:rPr sz="1200" spc="-5" dirty="0">
                <a:latin typeface="Arial"/>
                <a:cs typeface="Arial"/>
              </a:rPr>
              <a:t>i+</a:t>
            </a:r>
            <a:r>
              <a:rPr sz="1200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75087" y="1624791"/>
            <a:ext cx="384810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-7" baseline="13888" dirty="0">
                <a:latin typeface="Arial"/>
                <a:cs typeface="Arial"/>
              </a:rPr>
              <a:t>P</a:t>
            </a:r>
            <a:r>
              <a:rPr sz="1200" spc="-5" dirty="0">
                <a:latin typeface="Arial"/>
                <a:cs typeface="Arial"/>
              </a:rPr>
              <a:t>i+</a:t>
            </a:r>
            <a:r>
              <a:rPr sz="1200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40518" y="1624791"/>
            <a:ext cx="410845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baseline="13888" dirty="0">
                <a:latin typeface="Arial"/>
                <a:cs typeface="Arial"/>
              </a:rPr>
              <a:t>G</a:t>
            </a:r>
            <a:r>
              <a:rPr sz="1200" spc="-5" dirty="0">
                <a:latin typeface="Arial"/>
                <a:cs typeface="Arial"/>
              </a:rPr>
              <a:t>i+</a:t>
            </a:r>
            <a:r>
              <a:rPr sz="1200" dirty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78162" y="1624791"/>
            <a:ext cx="384810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-7" baseline="13888" dirty="0">
                <a:latin typeface="Arial"/>
                <a:cs typeface="Arial"/>
              </a:rPr>
              <a:t>P</a:t>
            </a:r>
            <a:r>
              <a:rPr sz="1200" spc="-5" dirty="0">
                <a:latin typeface="Arial"/>
                <a:cs typeface="Arial"/>
              </a:rPr>
              <a:t>i+</a:t>
            </a:r>
            <a:r>
              <a:rPr sz="1200" dirty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45117" y="1624791"/>
            <a:ext cx="410845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baseline="13888" dirty="0">
                <a:latin typeface="Arial"/>
                <a:cs typeface="Arial"/>
              </a:rPr>
              <a:t>G</a:t>
            </a:r>
            <a:r>
              <a:rPr sz="1200" spc="-5" dirty="0">
                <a:latin typeface="Arial"/>
                <a:cs typeface="Arial"/>
              </a:rPr>
              <a:t>i+</a:t>
            </a:r>
            <a:r>
              <a:rPr sz="1200" dirty="0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182760" y="1624791"/>
            <a:ext cx="384810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-7" baseline="13888" dirty="0">
                <a:latin typeface="Arial"/>
                <a:cs typeface="Arial"/>
              </a:rPr>
              <a:t>P</a:t>
            </a:r>
            <a:r>
              <a:rPr sz="1200" spc="-5" dirty="0">
                <a:latin typeface="Arial"/>
                <a:cs typeface="Arial"/>
              </a:rPr>
              <a:t>i+</a:t>
            </a:r>
            <a:r>
              <a:rPr sz="1200" dirty="0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779647" y="3201913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59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644517" y="3201913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59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506340" y="3200389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59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74597" y="2986267"/>
            <a:ext cx="576580" cy="0"/>
          </a:xfrm>
          <a:custGeom>
            <a:avLst/>
            <a:gdLst/>
            <a:ahLst/>
            <a:cxnLst/>
            <a:rect l="l" t="t" r="r" b="b"/>
            <a:pathLst>
              <a:path w="576579">
                <a:moveTo>
                  <a:pt x="0" y="0"/>
                </a:moveTo>
                <a:lnTo>
                  <a:pt x="576071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474597" y="2483348"/>
            <a:ext cx="576580" cy="0"/>
          </a:xfrm>
          <a:custGeom>
            <a:avLst/>
            <a:gdLst/>
            <a:ahLst/>
            <a:cxnLst/>
            <a:rect l="l" t="t" r="r" b="b"/>
            <a:pathLst>
              <a:path w="576579">
                <a:moveTo>
                  <a:pt x="0" y="0"/>
                </a:moveTo>
                <a:lnTo>
                  <a:pt x="576071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74073" y="3777991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3429000"/>
                </a:moveTo>
                <a:lnTo>
                  <a:pt x="9143999" y="3429000"/>
                </a:lnTo>
                <a:lnTo>
                  <a:pt x="9143999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98685" y="6731503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0" y="0"/>
                </a:moveTo>
                <a:lnTo>
                  <a:pt x="8496299" y="0"/>
                </a:lnTo>
              </a:path>
            </a:pathLst>
          </a:custGeom>
          <a:ln w="4317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416691" y="3641045"/>
            <a:ext cx="396875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-7" baseline="13888" dirty="0">
                <a:latin typeface="Arial"/>
                <a:cs typeface="Arial"/>
              </a:rPr>
              <a:t>C</a:t>
            </a:r>
            <a:r>
              <a:rPr sz="1200" spc="-5" dirty="0">
                <a:latin typeface="Arial"/>
                <a:cs typeface="Arial"/>
              </a:rPr>
              <a:t>i+</a:t>
            </a:r>
            <a:r>
              <a:rPr sz="1200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Jin</a:t>
            </a:r>
            <a:r>
              <a:rPr spc="-5" dirty="0"/>
              <a:t>-</a:t>
            </a:r>
            <a:r>
              <a:rPr dirty="0"/>
              <a:t>Fu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i, EE,</a:t>
            </a:r>
            <a:r>
              <a:rPr spc="-15" dirty="0"/>
              <a:t> </a:t>
            </a:r>
            <a:r>
              <a:rPr spc="-5" dirty="0"/>
              <a:t>N</a:t>
            </a:r>
            <a:r>
              <a:rPr dirty="0"/>
              <a:t>CU</a:t>
            </a:r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36" name="object 3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Ad</a:t>
            </a:r>
            <a:r>
              <a:rPr spc="-5" dirty="0"/>
              <a:t>v</a:t>
            </a:r>
            <a:r>
              <a:rPr dirty="0"/>
              <a:t>an</a:t>
            </a:r>
            <a:r>
              <a:rPr spc="-5" dirty="0"/>
              <a:t>ce</a:t>
            </a:r>
            <a:r>
              <a:rPr dirty="0"/>
              <a:t>d R</a:t>
            </a:r>
            <a:r>
              <a:rPr spc="-5" dirty="0"/>
              <a:t>e</a:t>
            </a:r>
            <a:r>
              <a:rPr dirty="0"/>
              <a:t>liable</a:t>
            </a:r>
            <a:r>
              <a:rPr spc="15" dirty="0"/>
              <a:t> </a:t>
            </a:r>
            <a:r>
              <a:rPr dirty="0"/>
              <a:t>S</a:t>
            </a:r>
            <a:r>
              <a:rPr spc="-5" dirty="0"/>
              <a:t>y</a:t>
            </a:r>
            <a:r>
              <a:rPr dirty="0"/>
              <a:t>st</a:t>
            </a:r>
            <a:r>
              <a:rPr spc="-5" dirty="0"/>
              <a:t>e</a:t>
            </a:r>
            <a:r>
              <a:rPr spc="10" dirty="0"/>
              <a:t>m</a:t>
            </a:r>
            <a:r>
              <a:rPr dirty="0"/>
              <a:t>s</a:t>
            </a:r>
            <a:r>
              <a:rPr spc="-15" dirty="0"/>
              <a:t> </a:t>
            </a:r>
            <a:r>
              <a:rPr spc="-5" dirty="0"/>
              <a:t>(</a:t>
            </a:r>
            <a:r>
              <a:rPr dirty="0"/>
              <a:t>ARES)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ab.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6551059" y="3631901"/>
            <a:ext cx="396875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-7" baseline="13888" dirty="0">
                <a:latin typeface="Arial"/>
                <a:cs typeface="Arial"/>
              </a:rPr>
              <a:t>C</a:t>
            </a:r>
            <a:r>
              <a:rPr sz="1200" spc="-5" dirty="0">
                <a:latin typeface="Arial"/>
                <a:cs typeface="Arial"/>
              </a:rPr>
              <a:t>i+</a:t>
            </a:r>
            <a:r>
              <a:rPr sz="1200" dirty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686950" y="3631901"/>
            <a:ext cx="396875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-7" baseline="13888" dirty="0">
                <a:latin typeface="Arial"/>
                <a:cs typeface="Arial"/>
              </a:rPr>
              <a:t>C</a:t>
            </a:r>
            <a:r>
              <a:rPr sz="1200" spc="-5" dirty="0">
                <a:latin typeface="Arial"/>
                <a:cs typeface="Arial"/>
              </a:rPr>
              <a:t>i+</a:t>
            </a:r>
            <a:r>
              <a:rPr sz="1200" dirty="0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828179" y="2334976"/>
            <a:ext cx="1635760" cy="1131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9180">
              <a:lnSpc>
                <a:spcPct val="100000"/>
              </a:lnSpc>
            </a:pPr>
            <a:r>
              <a:rPr sz="2700" spc="-7" baseline="13888" dirty="0">
                <a:latin typeface="Arial"/>
                <a:cs typeface="Arial"/>
              </a:rPr>
              <a:t>P</a:t>
            </a:r>
            <a:r>
              <a:rPr sz="1200" dirty="0">
                <a:latin typeface="Arial"/>
                <a:cs typeface="Arial"/>
              </a:rPr>
              <a:t>[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,</a:t>
            </a:r>
            <a:r>
              <a:rPr sz="1200" spc="-5" dirty="0">
                <a:latin typeface="Arial"/>
                <a:cs typeface="Arial"/>
              </a:rPr>
              <a:t>i+</a:t>
            </a:r>
            <a:r>
              <a:rPr sz="1200" dirty="0">
                <a:latin typeface="Arial"/>
                <a:cs typeface="Arial"/>
              </a:rPr>
              <a:t>3]</a:t>
            </a:r>
            <a:endParaRPr sz="1200">
              <a:latin typeface="Arial"/>
              <a:cs typeface="Arial"/>
            </a:endParaRPr>
          </a:p>
          <a:p>
            <a:pPr marL="1045844">
              <a:lnSpc>
                <a:spcPct val="100000"/>
              </a:lnSpc>
              <a:spcBef>
                <a:spcPts val="1330"/>
              </a:spcBef>
            </a:pPr>
            <a:r>
              <a:rPr sz="2700" baseline="13888" dirty="0">
                <a:latin typeface="Arial"/>
                <a:cs typeface="Arial"/>
              </a:rPr>
              <a:t>G</a:t>
            </a:r>
            <a:r>
              <a:rPr sz="1200" dirty="0">
                <a:latin typeface="Arial"/>
                <a:cs typeface="Arial"/>
              </a:rPr>
              <a:t>[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,</a:t>
            </a:r>
            <a:r>
              <a:rPr sz="1200" spc="-5" dirty="0">
                <a:latin typeface="Arial"/>
                <a:cs typeface="Arial"/>
              </a:rPr>
              <a:t>i+</a:t>
            </a:r>
            <a:r>
              <a:rPr sz="1200" dirty="0">
                <a:latin typeface="Arial"/>
                <a:cs typeface="Arial"/>
              </a:rPr>
              <a:t>3]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blo</a:t>
            </a:r>
            <a:r>
              <a:rPr sz="1800" b="1" spc="-5" dirty="0">
                <a:solidFill>
                  <a:srgbClr val="CC0000"/>
                </a:solidFill>
                <a:latin typeface="Arial"/>
                <a:cs typeface="Arial"/>
              </a:rPr>
              <a:t>c</a:t>
            </a: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k</a:t>
            </a:r>
            <a:r>
              <a:rPr sz="1800" b="1" spc="-3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g</a:t>
            </a:r>
            <a:r>
              <a:rPr sz="1800" b="1" spc="-5" dirty="0">
                <a:solidFill>
                  <a:srgbClr val="CC000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n</a:t>
            </a:r>
            <a:r>
              <a:rPr sz="1800" b="1" spc="-5" dirty="0">
                <a:solidFill>
                  <a:srgbClr val="CC0000"/>
                </a:solidFill>
                <a:latin typeface="Arial"/>
                <a:cs typeface="Arial"/>
              </a:rPr>
              <a:t>era</a:t>
            </a: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823607" y="1988456"/>
            <a:ext cx="17894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blo</a:t>
            </a:r>
            <a:r>
              <a:rPr sz="1800" b="1" spc="-5" dirty="0">
                <a:solidFill>
                  <a:srgbClr val="CC0000"/>
                </a:solidFill>
                <a:latin typeface="Arial"/>
                <a:cs typeface="Arial"/>
              </a:rPr>
              <a:t>c</a:t>
            </a: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k</a:t>
            </a:r>
            <a:r>
              <a:rPr sz="1800" b="1" spc="-3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p</a:t>
            </a:r>
            <a:r>
              <a:rPr sz="1800" b="1" spc="-5" dirty="0">
                <a:solidFill>
                  <a:srgbClr val="CC0000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op</a:t>
            </a:r>
            <a:r>
              <a:rPr sz="1800" b="1" spc="-5" dirty="0">
                <a:solidFill>
                  <a:srgbClr val="CC000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g</a:t>
            </a:r>
            <a:r>
              <a:rPr sz="1800" b="1" spc="-5" dirty="0">
                <a:solidFill>
                  <a:srgbClr val="CC000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329575" y="4635950"/>
            <a:ext cx="6194425" cy="958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725" marR="5080" indent="-73660">
              <a:lnSpc>
                <a:spcPct val="157500"/>
              </a:lnSpc>
            </a:pPr>
            <a:r>
              <a:rPr sz="3600" baseline="13888" dirty="0">
                <a:solidFill>
                  <a:srgbClr val="130BB6"/>
                </a:solidFill>
                <a:latin typeface="Arial"/>
                <a:cs typeface="Arial"/>
              </a:rPr>
              <a:t>G</a:t>
            </a:r>
            <a:r>
              <a:rPr sz="1600" spc="-5" dirty="0">
                <a:solidFill>
                  <a:srgbClr val="130BB6"/>
                </a:solidFill>
                <a:latin typeface="Arial"/>
                <a:cs typeface="Arial"/>
              </a:rPr>
              <a:t>[</a:t>
            </a:r>
            <a:r>
              <a:rPr sz="1600" dirty="0">
                <a:solidFill>
                  <a:srgbClr val="130BB6"/>
                </a:solidFill>
                <a:latin typeface="Arial"/>
                <a:cs typeface="Arial"/>
              </a:rPr>
              <a:t>i</a:t>
            </a:r>
            <a:r>
              <a:rPr sz="3600" baseline="13888" dirty="0">
                <a:solidFill>
                  <a:srgbClr val="130BB6"/>
                </a:solidFill>
                <a:latin typeface="Arial"/>
                <a:cs typeface="Arial"/>
              </a:rPr>
              <a:t>,</a:t>
            </a:r>
            <a:r>
              <a:rPr sz="1600" dirty="0">
                <a:solidFill>
                  <a:srgbClr val="130BB6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130BB6"/>
                </a:solidFill>
                <a:latin typeface="Arial"/>
                <a:cs typeface="Arial"/>
              </a:rPr>
              <a:t>+3]</a:t>
            </a:r>
            <a:r>
              <a:rPr sz="3600" baseline="13888" dirty="0">
                <a:solidFill>
                  <a:srgbClr val="130BB6"/>
                </a:solidFill>
                <a:latin typeface="Arial"/>
                <a:cs typeface="Arial"/>
              </a:rPr>
              <a:t>=G</a:t>
            </a:r>
            <a:r>
              <a:rPr sz="1600" spc="-15" dirty="0">
                <a:solidFill>
                  <a:srgbClr val="130BB6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130BB6"/>
                </a:solidFill>
                <a:latin typeface="Arial"/>
                <a:cs typeface="Arial"/>
              </a:rPr>
              <a:t>+3</a:t>
            </a:r>
            <a:r>
              <a:rPr sz="3600" baseline="13888" dirty="0">
                <a:solidFill>
                  <a:srgbClr val="130BB6"/>
                </a:solidFill>
                <a:latin typeface="Arial"/>
                <a:cs typeface="Arial"/>
              </a:rPr>
              <a:t>+</a:t>
            </a:r>
            <a:r>
              <a:rPr sz="3600" spc="-7" baseline="13888" dirty="0">
                <a:solidFill>
                  <a:srgbClr val="130BB6"/>
                </a:solidFill>
                <a:latin typeface="Arial"/>
                <a:cs typeface="Arial"/>
              </a:rPr>
              <a:t>P</a:t>
            </a:r>
            <a:r>
              <a:rPr sz="1600" spc="-15" dirty="0">
                <a:solidFill>
                  <a:srgbClr val="130BB6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130BB6"/>
                </a:solidFill>
                <a:latin typeface="Arial"/>
                <a:cs typeface="Arial"/>
              </a:rPr>
              <a:t>+3</a:t>
            </a:r>
            <a:r>
              <a:rPr sz="3600" spc="-15" baseline="13888" dirty="0">
                <a:solidFill>
                  <a:srgbClr val="130BB6"/>
                </a:solidFill>
                <a:latin typeface="Arial"/>
                <a:cs typeface="Arial"/>
              </a:rPr>
              <a:t>G</a:t>
            </a:r>
            <a:r>
              <a:rPr sz="1600" dirty="0">
                <a:solidFill>
                  <a:srgbClr val="130BB6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130BB6"/>
                </a:solidFill>
                <a:latin typeface="Arial"/>
                <a:cs typeface="Arial"/>
              </a:rPr>
              <a:t>+2</a:t>
            </a:r>
            <a:r>
              <a:rPr sz="3600" spc="-15" baseline="13888" dirty="0">
                <a:solidFill>
                  <a:srgbClr val="130BB6"/>
                </a:solidFill>
                <a:latin typeface="Arial"/>
                <a:cs typeface="Arial"/>
              </a:rPr>
              <a:t>+</a:t>
            </a:r>
            <a:r>
              <a:rPr sz="3600" spc="-7" baseline="13888" dirty="0">
                <a:solidFill>
                  <a:srgbClr val="130BB6"/>
                </a:solidFill>
                <a:latin typeface="Arial"/>
                <a:cs typeface="Arial"/>
              </a:rPr>
              <a:t>P</a:t>
            </a:r>
            <a:r>
              <a:rPr sz="1600" dirty="0">
                <a:solidFill>
                  <a:srgbClr val="130BB6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130BB6"/>
                </a:solidFill>
                <a:latin typeface="Arial"/>
                <a:cs typeface="Arial"/>
              </a:rPr>
              <a:t>+3</a:t>
            </a:r>
            <a:r>
              <a:rPr sz="3600" spc="-7" baseline="13888" dirty="0">
                <a:solidFill>
                  <a:srgbClr val="130BB6"/>
                </a:solidFill>
                <a:latin typeface="Arial"/>
                <a:cs typeface="Arial"/>
              </a:rPr>
              <a:t>P</a:t>
            </a:r>
            <a:r>
              <a:rPr sz="1600" spc="-15" dirty="0">
                <a:solidFill>
                  <a:srgbClr val="130BB6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130BB6"/>
                </a:solidFill>
                <a:latin typeface="Arial"/>
                <a:cs typeface="Arial"/>
              </a:rPr>
              <a:t>+2</a:t>
            </a:r>
            <a:r>
              <a:rPr sz="3600" baseline="13888" dirty="0">
                <a:solidFill>
                  <a:srgbClr val="130BB6"/>
                </a:solidFill>
                <a:latin typeface="Arial"/>
                <a:cs typeface="Arial"/>
              </a:rPr>
              <a:t>G</a:t>
            </a:r>
            <a:r>
              <a:rPr sz="1600" spc="-15" dirty="0">
                <a:solidFill>
                  <a:srgbClr val="130BB6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130BB6"/>
                </a:solidFill>
                <a:latin typeface="Arial"/>
                <a:cs typeface="Arial"/>
              </a:rPr>
              <a:t>+1</a:t>
            </a:r>
            <a:r>
              <a:rPr sz="3600" baseline="13888" dirty="0">
                <a:solidFill>
                  <a:srgbClr val="130BB6"/>
                </a:solidFill>
                <a:latin typeface="Arial"/>
                <a:cs typeface="Arial"/>
              </a:rPr>
              <a:t>+</a:t>
            </a:r>
            <a:r>
              <a:rPr sz="3600" spc="-7" baseline="13888" dirty="0">
                <a:solidFill>
                  <a:srgbClr val="130BB6"/>
                </a:solidFill>
                <a:latin typeface="Arial"/>
                <a:cs typeface="Arial"/>
              </a:rPr>
              <a:t>P</a:t>
            </a:r>
            <a:r>
              <a:rPr sz="1600" spc="-15" dirty="0">
                <a:solidFill>
                  <a:srgbClr val="130BB6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130BB6"/>
                </a:solidFill>
                <a:latin typeface="Arial"/>
                <a:cs typeface="Arial"/>
              </a:rPr>
              <a:t>+3</a:t>
            </a:r>
            <a:r>
              <a:rPr sz="3600" spc="-7" baseline="13888" dirty="0">
                <a:solidFill>
                  <a:srgbClr val="130BB6"/>
                </a:solidFill>
                <a:latin typeface="Arial"/>
                <a:cs typeface="Arial"/>
              </a:rPr>
              <a:t>P</a:t>
            </a:r>
            <a:r>
              <a:rPr sz="1600" dirty="0">
                <a:solidFill>
                  <a:srgbClr val="130BB6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130BB6"/>
                </a:solidFill>
                <a:latin typeface="Arial"/>
                <a:cs typeface="Arial"/>
              </a:rPr>
              <a:t>+2</a:t>
            </a:r>
            <a:r>
              <a:rPr sz="3600" spc="-7" baseline="13888" dirty="0">
                <a:solidFill>
                  <a:srgbClr val="130BB6"/>
                </a:solidFill>
                <a:latin typeface="Arial"/>
                <a:cs typeface="Arial"/>
              </a:rPr>
              <a:t>P</a:t>
            </a:r>
            <a:r>
              <a:rPr sz="1600" spc="-15" dirty="0">
                <a:solidFill>
                  <a:srgbClr val="130BB6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130BB6"/>
                </a:solidFill>
                <a:latin typeface="Arial"/>
                <a:cs typeface="Arial"/>
              </a:rPr>
              <a:t>+1</a:t>
            </a:r>
            <a:r>
              <a:rPr sz="3600" baseline="13888" dirty="0">
                <a:solidFill>
                  <a:srgbClr val="130BB6"/>
                </a:solidFill>
                <a:latin typeface="Arial"/>
                <a:cs typeface="Arial"/>
              </a:rPr>
              <a:t>G</a:t>
            </a:r>
            <a:r>
              <a:rPr sz="1600" spc="-5" dirty="0">
                <a:solidFill>
                  <a:srgbClr val="130BB6"/>
                </a:solidFill>
                <a:latin typeface="Arial"/>
                <a:cs typeface="Arial"/>
              </a:rPr>
              <a:t>i </a:t>
            </a:r>
            <a:r>
              <a:rPr sz="3600" spc="-7" baseline="13888" dirty="0">
                <a:solidFill>
                  <a:srgbClr val="130BB6"/>
                </a:solidFill>
                <a:latin typeface="Arial"/>
                <a:cs typeface="Arial"/>
              </a:rPr>
              <a:t>P</a:t>
            </a:r>
            <a:r>
              <a:rPr sz="1600" spc="-5" dirty="0">
                <a:solidFill>
                  <a:srgbClr val="130BB6"/>
                </a:solidFill>
                <a:latin typeface="Arial"/>
                <a:cs typeface="Arial"/>
              </a:rPr>
              <a:t>[</a:t>
            </a:r>
            <a:r>
              <a:rPr sz="1600" dirty="0">
                <a:solidFill>
                  <a:srgbClr val="130BB6"/>
                </a:solidFill>
                <a:latin typeface="Arial"/>
                <a:cs typeface="Arial"/>
              </a:rPr>
              <a:t>i</a:t>
            </a:r>
            <a:r>
              <a:rPr sz="3600" baseline="13888" dirty="0">
                <a:solidFill>
                  <a:srgbClr val="130BB6"/>
                </a:solidFill>
                <a:latin typeface="Arial"/>
                <a:cs typeface="Arial"/>
              </a:rPr>
              <a:t>,</a:t>
            </a:r>
            <a:r>
              <a:rPr sz="1600" dirty="0">
                <a:solidFill>
                  <a:srgbClr val="130BB6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130BB6"/>
                </a:solidFill>
                <a:latin typeface="Arial"/>
                <a:cs typeface="Arial"/>
              </a:rPr>
              <a:t>+3]</a:t>
            </a:r>
            <a:r>
              <a:rPr sz="3600" baseline="13888" dirty="0">
                <a:solidFill>
                  <a:srgbClr val="130BB6"/>
                </a:solidFill>
                <a:latin typeface="Arial"/>
                <a:cs typeface="Arial"/>
              </a:rPr>
              <a:t>=</a:t>
            </a:r>
            <a:r>
              <a:rPr sz="3600" spc="-7" baseline="13888" dirty="0">
                <a:solidFill>
                  <a:srgbClr val="130BB6"/>
                </a:solidFill>
                <a:latin typeface="Arial"/>
                <a:cs typeface="Arial"/>
              </a:rPr>
              <a:t>P</a:t>
            </a:r>
            <a:r>
              <a:rPr sz="1600" dirty="0">
                <a:solidFill>
                  <a:srgbClr val="130BB6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130BB6"/>
                </a:solidFill>
                <a:latin typeface="Arial"/>
                <a:cs typeface="Arial"/>
              </a:rPr>
              <a:t>+3</a:t>
            </a:r>
            <a:r>
              <a:rPr sz="3600" spc="-7" baseline="13888" dirty="0">
                <a:solidFill>
                  <a:srgbClr val="130BB6"/>
                </a:solidFill>
                <a:latin typeface="Arial"/>
                <a:cs typeface="Arial"/>
              </a:rPr>
              <a:t>P</a:t>
            </a:r>
            <a:r>
              <a:rPr sz="1600" dirty="0">
                <a:solidFill>
                  <a:srgbClr val="130BB6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130BB6"/>
                </a:solidFill>
                <a:latin typeface="Arial"/>
                <a:cs typeface="Arial"/>
              </a:rPr>
              <a:t>+2</a:t>
            </a:r>
            <a:r>
              <a:rPr sz="3600" spc="-7" baseline="13888" dirty="0">
                <a:solidFill>
                  <a:srgbClr val="130BB6"/>
                </a:solidFill>
                <a:latin typeface="Arial"/>
                <a:cs typeface="Arial"/>
              </a:rPr>
              <a:t>P</a:t>
            </a:r>
            <a:r>
              <a:rPr sz="1600" dirty="0">
                <a:solidFill>
                  <a:srgbClr val="130BB6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130BB6"/>
                </a:solidFill>
                <a:latin typeface="Arial"/>
                <a:cs typeface="Arial"/>
              </a:rPr>
              <a:t>+1</a:t>
            </a:r>
            <a:r>
              <a:rPr sz="3600" spc="-7" baseline="13888" dirty="0">
                <a:solidFill>
                  <a:srgbClr val="130BB6"/>
                </a:solidFill>
                <a:latin typeface="Arial"/>
                <a:cs typeface="Arial"/>
              </a:rPr>
              <a:t>P</a:t>
            </a:r>
            <a:r>
              <a:rPr sz="1600" spc="-5" dirty="0">
                <a:solidFill>
                  <a:srgbClr val="130BB6"/>
                </a:solidFill>
                <a:latin typeface="Arial"/>
                <a:cs typeface="Arial"/>
              </a:rPr>
              <a:t>i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Datapath</a:t>
            </a:r>
            <a:r>
              <a:rPr spc="-25" dirty="0"/>
              <a:t> </a:t>
            </a:r>
            <a:r>
              <a:rPr dirty="0"/>
              <a:t>– 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C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arry-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S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kip</a:t>
            </a:r>
            <a:r>
              <a:rPr sz="2400" i="1" spc="-15" dirty="0">
                <a:solidFill>
                  <a:srgbClr val="B427A7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A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dder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25377" y="2927593"/>
            <a:ext cx="1945005" cy="707390"/>
          </a:xfrm>
          <a:custGeom>
            <a:avLst/>
            <a:gdLst/>
            <a:ahLst/>
            <a:cxnLst/>
            <a:rect l="l" t="t" r="r" b="b"/>
            <a:pathLst>
              <a:path w="1945004" h="707389">
                <a:moveTo>
                  <a:pt x="0" y="707135"/>
                </a:moveTo>
                <a:lnTo>
                  <a:pt x="1944623" y="707135"/>
                </a:lnTo>
                <a:lnTo>
                  <a:pt x="1944623" y="0"/>
                </a:lnTo>
                <a:lnTo>
                  <a:pt x="0" y="0"/>
                </a:lnTo>
                <a:lnTo>
                  <a:pt x="0" y="707135"/>
                </a:lnTo>
                <a:close/>
              </a:path>
            </a:pathLst>
          </a:custGeom>
          <a:solidFill>
            <a:srgbClr val="0AD1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16233" y="2918449"/>
            <a:ext cx="1964689" cy="725805"/>
          </a:xfrm>
          <a:custGeom>
            <a:avLst/>
            <a:gdLst/>
            <a:ahLst/>
            <a:cxnLst/>
            <a:rect l="l" t="t" r="r" b="b"/>
            <a:pathLst>
              <a:path w="1964689" h="725804">
                <a:moveTo>
                  <a:pt x="1964432" y="0"/>
                </a:moveTo>
                <a:lnTo>
                  <a:pt x="0" y="0"/>
                </a:lnTo>
                <a:lnTo>
                  <a:pt x="0" y="725423"/>
                </a:lnTo>
                <a:lnTo>
                  <a:pt x="1964432" y="725423"/>
                </a:lnTo>
                <a:lnTo>
                  <a:pt x="1964432" y="716279"/>
                </a:lnTo>
                <a:lnTo>
                  <a:pt x="19811" y="716279"/>
                </a:lnTo>
                <a:lnTo>
                  <a:pt x="9143" y="705611"/>
                </a:lnTo>
                <a:lnTo>
                  <a:pt x="19811" y="705611"/>
                </a:lnTo>
                <a:lnTo>
                  <a:pt x="19811" y="18287"/>
                </a:lnTo>
                <a:lnTo>
                  <a:pt x="9143" y="18287"/>
                </a:lnTo>
                <a:lnTo>
                  <a:pt x="19811" y="9143"/>
                </a:lnTo>
                <a:lnTo>
                  <a:pt x="1964432" y="9143"/>
                </a:lnTo>
                <a:lnTo>
                  <a:pt x="1964432" y="0"/>
                </a:lnTo>
                <a:close/>
              </a:path>
              <a:path w="1964689" h="725804">
                <a:moveTo>
                  <a:pt x="19811" y="705611"/>
                </a:moveTo>
                <a:lnTo>
                  <a:pt x="9143" y="705611"/>
                </a:lnTo>
                <a:lnTo>
                  <a:pt x="19811" y="716279"/>
                </a:lnTo>
                <a:lnTo>
                  <a:pt x="19811" y="705611"/>
                </a:lnTo>
                <a:close/>
              </a:path>
              <a:path w="1964689" h="725804">
                <a:moveTo>
                  <a:pt x="1944620" y="705611"/>
                </a:moveTo>
                <a:lnTo>
                  <a:pt x="19811" y="705611"/>
                </a:lnTo>
                <a:lnTo>
                  <a:pt x="19811" y="716279"/>
                </a:lnTo>
                <a:lnTo>
                  <a:pt x="1944620" y="716279"/>
                </a:lnTo>
                <a:lnTo>
                  <a:pt x="1944620" y="705611"/>
                </a:lnTo>
                <a:close/>
              </a:path>
              <a:path w="1964689" h="725804">
                <a:moveTo>
                  <a:pt x="1944620" y="9143"/>
                </a:moveTo>
                <a:lnTo>
                  <a:pt x="1944620" y="716279"/>
                </a:lnTo>
                <a:lnTo>
                  <a:pt x="1953764" y="705611"/>
                </a:lnTo>
                <a:lnTo>
                  <a:pt x="1964432" y="705611"/>
                </a:lnTo>
                <a:lnTo>
                  <a:pt x="1964432" y="18287"/>
                </a:lnTo>
                <a:lnTo>
                  <a:pt x="1953764" y="18287"/>
                </a:lnTo>
                <a:lnTo>
                  <a:pt x="1944620" y="9143"/>
                </a:lnTo>
                <a:close/>
              </a:path>
              <a:path w="1964689" h="725804">
                <a:moveTo>
                  <a:pt x="1964432" y="705611"/>
                </a:moveTo>
                <a:lnTo>
                  <a:pt x="1953764" y="705611"/>
                </a:lnTo>
                <a:lnTo>
                  <a:pt x="1944620" y="716279"/>
                </a:lnTo>
                <a:lnTo>
                  <a:pt x="1964432" y="716279"/>
                </a:lnTo>
                <a:lnTo>
                  <a:pt x="1964432" y="705611"/>
                </a:lnTo>
                <a:close/>
              </a:path>
              <a:path w="1964689" h="725804">
                <a:moveTo>
                  <a:pt x="19811" y="9143"/>
                </a:moveTo>
                <a:lnTo>
                  <a:pt x="9143" y="18287"/>
                </a:lnTo>
                <a:lnTo>
                  <a:pt x="19811" y="18287"/>
                </a:lnTo>
                <a:lnTo>
                  <a:pt x="19811" y="9143"/>
                </a:lnTo>
                <a:close/>
              </a:path>
              <a:path w="1964689" h="725804">
                <a:moveTo>
                  <a:pt x="1944620" y="9143"/>
                </a:moveTo>
                <a:lnTo>
                  <a:pt x="19811" y="9143"/>
                </a:lnTo>
                <a:lnTo>
                  <a:pt x="19811" y="18287"/>
                </a:lnTo>
                <a:lnTo>
                  <a:pt x="1944620" y="18287"/>
                </a:lnTo>
                <a:lnTo>
                  <a:pt x="1944620" y="9143"/>
                </a:lnTo>
                <a:close/>
              </a:path>
              <a:path w="1964689" h="725804">
                <a:moveTo>
                  <a:pt x="1964432" y="9143"/>
                </a:moveTo>
                <a:lnTo>
                  <a:pt x="1944620" y="9143"/>
                </a:lnTo>
                <a:lnTo>
                  <a:pt x="1953764" y="18287"/>
                </a:lnTo>
                <a:lnTo>
                  <a:pt x="1964432" y="18287"/>
                </a:lnTo>
                <a:lnTo>
                  <a:pt x="1964432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335416" y="3152328"/>
            <a:ext cx="99568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4</a:t>
            </a:r>
            <a:r>
              <a:rPr sz="1600" spc="-15" dirty="0">
                <a:latin typeface="Arial"/>
                <a:cs typeface="Arial"/>
              </a:rPr>
              <a:t>-</a:t>
            </a:r>
            <a:r>
              <a:rPr sz="1600" spc="-10" dirty="0">
                <a:latin typeface="Arial"/>
                <a:cs typeface="Arial"/>
              </a:rPr>
              <a:t>b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t </a:t>
            </a:r>
            <a:r>
              <a:rPr sz="1600" spc="-10" dirty="0">
                <a:latin typeface="Arial"/>
                <a:cs typeface="Arial"/>
              </a:rPr>
              <a:t>adder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69997" y="3273542"/>
            <a:ext cx="433070" cy="0"/>
          </a:xfrm>
          <a:custGeom>
            <a:avLst/>
            <a:gdLst/>
            <a:ahLst/>
            <a:cxnLst/>
            <a:rect l="l" t="t" r="r" b="b"/>
            <a:pathLst>
              <a:path w="433070">
                <a:moveTo>
                  <a:pt x="0" y="0"/>
                </a:moveTo>
                <a:lnTo>
                  <a:pt x="432815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343291" y="3140136"/>
            <a:ext cx="313055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7" baseline="13888" dirty="0">
                <a:latin typeface="Arial"/>
                <a:cs typeface="Arial"/>
              </a:rPr>
              <a:t>c</a:t>
            </a:r>
            <a:r>
              <a:rPr sz="1050" dirty="0">
                <a:latin typeface="Arial"/>
                <a:cs typeface="Arial"/>
              </a:rPr>
              <a:t>i+4</a:t>
            </a:r>
            <a:endParaRPr sz="10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92314" y="1497812"/>
            <a:ext cx="7432040" cy="661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5000"/>
              </a:lnSpc>
            </a:pP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A</a:t>
            </a:r>
            <a:r>
              <a:rPr sz="2000" spc="-130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231AF0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arr</a:t>
            </a:r>
            <a:r>
              <a:rPr sz="2000" spc="-10" dirty="0">
                <a:solidFill>
                  <a:srgbClr val="231AF0"/>
                </a:solidFill>
                <a:latin typeface="Arial"/>
                <a:cs typeface="Arial"/>
              </a:rPr>
              <a:t>y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-</a:t>
            </a:r>
            <a:r>
              <a:rPr sz="2000" spc="5" dirty="0">
                <a:solidFill>
                  <a:srgbClr val="231AF0"/>
                </a:solidFill>
                <a:latin typeface="Arial"/>
                <a:cs typeface="Arial"/>
              </a:rPr>
              <a:t>sk</a:t>
            </a: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p</a:t>
            </a:r>
            <a:r>
              <a:rPr sz="2000" spc="-55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adder</a:t>
            </a:r>
            <a:r>
              <a:rPr sz="2000" spc="-25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s</a:t>
            </a:r>
            <a:r>
              <a:rPr sz="2000" spc="-10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de</a:t>
            </a:r>
            <a:r>
              <a:rPr sz="2000" spc="5" dirty="0">
                <a:solidFill>
                  <a:srgbClr val="231AF0"/>
                </a:solidFill>
                <a:latin typeface="Arial"/>
                <a:cs typeface="Arial"/>
              </a:rPr>
              <a:t>s</a:t>
            </a: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gned</a:t>
            </a:r>
            <a:r>
              <a:rPr sz="2000" spc="-30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31AF0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o</a:t>
            </a: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231AF0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peed</a:t>
            </a:r>
            <a:r>
              <a:rPr sz="2000" spc="-30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up</a:t>
            </a:r>
            <a:r>
              <a:rPr sz="2000" spc="-15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a</a:t>
            </a:r>
            <a:r>
              <a:rPr sz="2000" spc="-15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231AF0"/>
                </a:solidFill>
                <a:latin typeface="Arial"/>
                <a:cs typeface="Arial"/>
              </a:rPr>
              <a:t>w</a:t>
            </a: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de</a:t>
            </a: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adder</a:t>
            </a:r>
            <a:r>
              <a:rPr sz="2000" spc="-25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by</a:t>
            </a:r>
            <a:r>
              <a:rPr sz="2000" spc="-10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a</a:t>
            </a: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d</a:t>
            </a: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ng </a:t>
            </a:r>
            <a:r>
              <a:rPr sz="2000" spc="-10" dirty="0">
                <a:solidFill>
                  <a:srgbClr val="231AF0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he</a:t>
            </a:r>
            <a:r>
              <a:rPr sz="2000" spc="-30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propaga</a:t>
            </a:r>
            <a:r>
              <a:rPr sz="2000" spc="-10" dirty="0">
                <a:solidFill>
                  <a:srgbClr val="231AF0"/>
                </a:solidFill>
                <a:latin typeface="Arial"/>
                <a:cs typeface="Arial"/>
              </a:rPr>
              <a:t>t</a:t>
            </a: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on</a:t>
            </a:r>
            <a:r>
              <a:rPr sz="2000" spc="-40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of</a:t>
            </a:r>
            <a:r>
              <a:rPr sz="2000" spc="-10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a</a:t>
            </a:r>
            <a:r>
              <a:rPr sz="2000" spc="-15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231AF0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arry</a:t>
            </a:r>
            <a:r>
              <a:rPr sz="2000" spc="-35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b</a:t>
            </a: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t</a:t>
            </a:r>
            <a:r>
              <a:rPr sz="2000" spc="-10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around</a:t>
            </a:r>
            <a:r>
              <a:rPr sz="2000" spc="-40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a</a:t>
            </a: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por</a:t>
            </a:r>
            <a:r>
              <a:rPr sz="2000" spc="-10" dirty="0">
                <a:solidFill>
                  <a:srgbClr val="231AF0"/>
                </a:solidFill>
                <a:latin typeface="Arial"/>
                <a:cs typeface="Arial"/>
              </a:rPr>
              <a:t>t</a:t>
            </a: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on</a:t>
            </a:r>
            <a:r>
              <a:rPr sz="2000" spc="-30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of</a:t>
            </a:r>
            <a:r>
              <a:rPr sz="2000" spc="-25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31AF0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he</a:t>
            </a:r>
            <a:r>
              <a:rPr sz="2000" spc="-15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en</a:t>
            </a:r>
            <a:r>
              <a:rPr sz="2000" spc="-10" dirty="0">
                <a:solidFill>
                  <a:srgbClr val="231AF0"/>
                </a:solidFill>
                <a:latin typeface="Arial"/>
                <a:cs typeface="Arial"/>
              </a:rPr>
              <a:t>t</a:t>
            </a: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re</a:t>
            </a:r>
            <a:r>
              <a:rPr sz="2000" spc="-15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adde</a:t>
            </a:r>
            <a:r>
              <a:rPr sz="2000" spc="-105" dirty="0">
                <a:solidFill>
                  <a:srgbClr val="231AF0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30971" y="2565587"/>
            <a:ext cx="4159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[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+3]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69857" y="2565587"/>
            <a:ext cx="18415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[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]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84969" y="2996880"/>
            <a:ext cx="158115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c</a:t>
            </a:r>
            <a:r>
              <a:rPr sz="1575" baseline="-21164" dirty="0">
                <a:latin typeface="Arial"/>
                <a:cs typeface="Arial"/>
              </a:rPr>
              <a:t>i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762633" y="3634730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0"/>
                </a:moveTo>
                <a:lnTo>
                  <a:pt x="0" y="143255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86406" y="3273542"/>
            <a:ext cx="0" cy="504825"/>
          </a:xfrm>
          <a:custGeom>
            <a:avLst/>
            <a:gdLst/>
            <a:ahLst/>
            <a:cxnLst/>
            <a:rect l="l" t="t" r="r" b="b"/>
            <a:pathLst>
              <a:path h="504825">
                <a:moveTo>
                  <a:pt x="0" y="0"/>
                </a:moveTo>
                <a:lnTo>
                  <a:pt x="0" y="504443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71453" y="3264398"/>
            <a:ext cx="154305" cy="513715"/>
          </a:xfrm>
          <a:custGeom>
            <a:avLst/>
            <a:gdLst/>
            <a:ahLst/>
            <a:cxnLst/>
            <a:rect l="l" t="t" r="r" b="b"/>
            <a:pathLst>
              <a:path w="154305" h="513714">
                <a:moveTo>
                  <a:pt x="153923" y="0"/>
                </a:moveTo>
                <a:lnTo>
                  <a:pt x="4571" y="0"/>
                </a:lnTo>
                <a:lnTo>
                  <a:pt x="0" y="4571"/>
                </a:lnTo>
                <a:lnTo>
                  <a:pt x="0" y="513587"/>
                </a:lnTo>
                <a:lnTo>
                  <a:pt x="19811" y="513587"/>
                </a:lnTo>
                <a:lnTo>
                  <a:pt x="19811" y="18287"/>
                </a:lnTo>
                <a:lnTo>
                  <a:pt x="10667" y="18287"/>
                </a:lnTo>
                <a:lnTo>
                  <a:pt x="19811" y="9143"/>
                </a:lnTo>
                <a:lnTo>
                  <a:pt x="153923" y="9143"/>
                </a:lnTo>
                <a:lnTo>
                  <a:pt x="153923" y="0"/>
                </a:lnTo>
                <a:close/>
              </a:path>
              <a:path w="154305" h="513714">
                <a:moveTo>
                  <a:pt x="19811" y="9143"/>
                </a:moveTo>
                <a:lnTo>
                  <a:pt x="10667" y="18287"/>
                </a:lnTo>
                <a:lnTo>
                  <a:pt x="19811" y="18287"/>
                </a:lnTo>
                <a:lnTo>
                  <a:pt x="19811" y="9143"/>
                </a:lnTo>
                <a:close/>
              </a:path>
              <a:path w="154305" h="513714">
                <a:moveTo>
                  <a:pt x="153923" y="9143"/>
                </a:moveTo>
                <a:lnTo>
                  <a:pt x="19811" y="9143"/>
                </a:lnTo>
                <a:lnTo>
                  <a:pt x="19811" y="18287"/>
                </a:lnTo>
                <a:lnTo>
                  <a:pt x="153923" y="18287"/>
                </a:lnTo>
                <a:lnTo>
                  <a:pt x="153923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57878" y="2913877"/>
            <a:ext cx="1945005" cy="706120"/>
          </a:xfrm>
          <a:custGeom>
            <a:avLst/>
            <a:gdLst/>
            <a:ahLst/>
            <a:cxnLst/>
            <a:rect l="l" t="t" r="r" b="b"/>
            <a:pathLst>
              <a:path w="1945004" h="706120">
                <a:moveTo>
                  <a:pt x="0" y="705611"/>
                </a:moveTo>
                <a:lnTo>
                  <a:pt x="1944623" y="705611"/>
                </a:lnTo>
                <a:lnTo>
                  <a:pt x="1944623" y="0"/>
                </a:lnTo>
                <a:lnTo>
                  <a:pt x="0" y="0"/>
                </a:lnTo>
                <a:lnTo>
                  <a:pt x="0" y="705611"/>
                </a:lnTo>
                <a:close/>
              </a:path>
            </a:pathLst>
          </a:custGeom>
          <a:solidFill>
            <a:srgbClr val="0AD1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48733" y="2904733"/>
            <a:ext cx="1963420" cy="725805"/>
          </a:xfrm>
          <a:custGeom>
            <a:avLst/>
            <a:gdLst/>
            <a:ahLst/>
            <a:cxnLst/>
            <a:rect l="l" t="t" r="r" b="b"/>
            <a:pathLst>
              <a:path w="1963420" h="725804">
                <a:moveTo>
                  <a:pt x="1962911" y="0"/>
                </a:moveTo>
                <a:lnTo>
                  <a:pt x="0" y="0"/>
                </a:lnTo>
                <a:lnTo>
                  <a:pt x="0" y="725423"/>
                </a:lnTo>
                <a:lnTo>
                  <a:pt x="1962911" y="725423"/>
                </a:lnTo>
                <a:lnTo>
                  <a:pt x="1962911" y="714755"/>
                </a:lnTo>
                <a:lnTo>
                  <a:pt x="18287" y="714755"/>
                </a:lnTo>
                <a:lnTo>
                  <a:pt x="9143" y="705611"/>
                </a:lnTo>
                <a:lnTo>
                  <a:pt x="18287" y="705611"/>
                </a:lnTo>
                <a:lnTo>
                  <a:pt x="18287" y="18287"/>
                </a:lnTo>
                <a:lnTo>
                  <a:pt x="9143" y="18287"/>
                </a:lnTo>
                <a:lnTo>
                  <a:pt x="18287" y="9143"/>
                </a:lnTo>
                <a:lnTo>
                  <a:pt x="1962911" y="9143"/>
                </a:lnTo>
                <a:lnTo>
                  <a:pt x="1962911" y="0"/>
                </a:lnTo>
                <a:close/>
              </a:path>
              <a:path w="1963420" h="725804">
                <a:moveTo>
                  <a:pt x="18287" y="705611"/>
                </a:moveTo>
                <a:lnTo>
                  <a:pt x="9143" y="705611"/>
                </a:lnTo>
                <a:lnTo>
                  <a:pt x="18287" y="714755"/>
                </a:lnTo>
                <a:lnTo>
                  <a:pt x="18287" y="705611"/>
                </a:lnTo>
                <a:close/>
              </a:path>
              <a:path w="1963420" h="725804">
                <a:moveTo>
                  <a:pt x="1944623" y="705611"/>
                </a:moveTo>
                <a:lnTo>
                  <a:pt x="18287" y="705611"/>
                </a:lnTo>
                <a:lnTo>
                  <a:pt x="18287" y="714755"/>
                </a:lnTo>
                <a:lnTo>
                  <a:pt x="1944623" y="714755"/>
                </a:lnTo>
                <a:lnTo>
                  <a:pt x="1944623" y="705611"/>
                </a:lnTo>
                <a:close/>
              </a:path>
              <a:path w="1963420" h="725804">
                <a:moveTo>
                  <a:pt x="1944623" y="9143"/>
                </a:moveTo>
                <a:lnTo>
                  <a:pt x="1944623" y="714755"/>
                </a:lnTo>
                <a:lnTo>
                  <a:pt x="1953767" y="705611"/>
                </a:lnTo>
                <a:lnTo>
                  <a:pt x="1962911" y="705611"/>
                </a:lnTo>
                <a:lnTo>
                  <a:pt x="1962911" y="18287"/>
                </a:lnTo>
                <a:lnTo>
                  <a:pt x="1953767" y="18287"/>
                </a:lnTo>
                <a:lnTo>
                  <a:pt x="1944623" y="9143"/>
                </a:lnTo>
                <a:close/>
              </a:path>
              <a:path w="1963420" h="725804">
                <a:moveTo>
                  <a:pt x="1962911" y="705611"/>
                </a:moveTo>
                <a:lnTo>
                  <a:pt x="1953767" y="705611"/>
                </a:lnTo>
                <a:lnTo>
                  <a:pt x="1944623" y="714755"/>
                </a:lnTo>
                <a:lnTo>
                  <a:pt x="1962911" y="714755"/>
                </a:lnTo>
                <a:lnTo>
                  <a:pt x="1962911" y="705611"/>
                </a:lnTo>
                <a:close/>
              </a:path>
              <a:path w="1963420" h="725804">
                <a:moveTo>
                  <a:pt x="18287" y="9143"/>
                </a:moveTo>
                <a:lnTo>
                  <a:pt x="9143" y="18287"/>
                </a:lnTo>
                <a:lnTo>
                  <a:pt x="18287" y="18287"/>
                </a:lnTo>
                <a:lnTo>
                  <a:pt x="18287" y="9143"/>
                </a:lnTo>
                <a:close/>
              </a:path>
              <a:path w="1963420" h="725804">
                <a:moveTo>
                  <a:pt x="1944623" y="9143"/>
                </a:moveTo>
                <a:lnTo>
                  <a:pt x="18287" y="9143"/>
                </a:lnTo>
                <a:lnTo>
                  <a:pt x="18287" y="18287"/>
                </a:lnTo>
                <a:lnTo>
                  <a:pt x="1944623" y="18287"/>
                </a:lnTo>
                <a:lnTo>
                  <a:pt x="1944623" y="9143"/>
                </a:lnTo>
                <a:close/>
              </a:path>
              <a:path w="1963420" h="725804">
                <a:moveTo>
                  <a:pt x="1962911" y="9143"/>
                </a:moveTo>
                <a:lnTo>
                  <a:pt x="1944623" y="9143"/>
                </a:lnTo>
                <a:lnTo>
                  <a:pt x="1953767" y="18287"/>
                </a:lnTo>
                <a:lnTo>
                  <a:pt x="1962911" y="18287"/>
                </a:lnTo>
                <a:lnTo>
                  <a:pt x="1962911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374019" y="3152328"/>
            <a:ext cx="98488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k</a:t>
            </a:r>
            <a:r>
              <a:rPr sz="1600" spc="-15" dirty="0">
                <a:latin typeface="Arial"/>
                <a:cs typeface="Arial"/>
              </a:rPr>
              <a:t>-</a:t>
            </a:r>
            <a:r>
              <a:rPr sz="1600" spc="-10" dirty="0">
                <a:latin typeface="Arial"/>
                <a:cs typeface="Arial"/>
              </a:rPr>
              <a:t>b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t </a:t>
            </a:r>
            <a:r>
              <a:rPr sz="1600" spc="-10" dirty="0">
                <a:latin typeface="Arial"/>
                <a:cs typeface="Arial"/>
              </a:rPr>
              <a:t>adder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045848" y="2996880"/>
            <a:ext cx="158115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c</a:t>
            </a:r>
            <a:r>
              <a:rPr sz="1575" baseline="-21164" dirty="0">
                <a:latin typeface="Arial"/>
                <a:cs typeface="Arial"/>
              </a:rPr>
              <a:t>i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02502" y="3273542"/>
            <a:ext cx="433070" cy="0"/>
          </a:xfrm>
          <a:custGeom>
            <a:avLst/>
            <a:gdLst/>
            <a:ahLst/>
            <a:cxnLst/>
            <a:rect l="l" t="t" r="r" b="b"/>
            <a:pathLst>
              <a:path w="433070">
                <a:moveTo>
                  <a:pt x="0" y="0"/>
                </a:moveTo>
                <a:lnTo>
                  <a:pt x="432815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290229" y="3634730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0"/>
                </a:moveTo>
                <a:lnTo>
                  <a:pt x="0" y="143255"/>
                </a:lnTo>
              </a:path>
            </a:pathLst>
          </a:custGeom>
          <a:ln w="216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947281" y="3273542"/>
            <a:ext cx="0" cy="504825"/>
          </a:xfrm>
          <a:custGeom>
            <a:avLst/>
            <a:gdLst/>
            <a:ahLst/>
            <a:cxnLst/>
            <a:rect l="l" t="t" r="r" b="b"/>
            <a:pathLst>
              <a:path h="504825">
                <a:moveTo>
                  <a:pt x="0" y="0"/>
                </a:moveTo>
                <a:lnTo>
                  <a:pt x="0" y="504443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632326" y="3264398"/>
            <a:ext cx="226060" cy="513715"/>
          </a:xfrm>
          <a:custGeom>
            <a:avLst/>
            <a:gdLst/>
            <a:ahLst/>
            <a:cxnLst/>
            <a:rect l="l" t="t" r="r" b="b"/>
            <a:pathLst>
              <a:path w="226059" h="513714">
                <a:moveTo>
                  <a:pt x="225551" y="0"/>
                </a:moveTo>
                <a:lnTo>
                  <a:pt x="4571" y="0"/>
                </a:lnTo>
                <a:lnTo>
                  <a:pt x="0" y="4571"/>
                </a:lnTo>
                <a:lnTo>
                  <a:pt x="0" y="513587"/>
                </a:lnTo>
                <a:lnTo>
                  <a:pt x="19811" y="513587"/>
                </a:lnTo>
                <a:lnTo>
                  <a:pt x="19811" y="18287"/>
                </a:lnTo>
                <a:lnTo>
                  <a:pt x="9143" y="18287"/>
                </a:lnTo>
                <a:lnTo>
                  <a:pt x="19811" y="9143"/>
                </a:lnTo>
                <a:lnTo>
                  <a:pt x="225551" y="9143"/>
                </a:lnTo>
                <a:lnTo>
                  <a:pt x="225551" y="0"/>
                </a:lnTo>
                <a:close/>
              </a:path>
              <a:path w="226059" h="513714">
                <a:moveTo>
                  <a:pt x="19811" y="9143"/>
                </a:moveTo>
                <a:lnTo>
                  <a:pt x="9143" y="18287"/>
                </a:lnTo>
                <a:lnTo>
                  <a:pt x="19811" y="18287"/>
                </a:lnTo>
                <a:lnTo>
                  <a:pt x="19811" y="9143"/>
                </a:lnTo>
                <a:close/>
              </a:path>
              <a:path w="226059" h="513714">
                <a:moveTo>
                  <a:pt x="225551" y="9143"/>
                </a:moveTo>
                <a:lnTo>
                  <a:pt x="19811" y="9143"/>
                </a:lnTo>
                <a:lnTo>
                  <a:pt x="19811" y="18287"/>
                </a:lnTo>
                <a:lnTo>
                  <a:pt x="225551" y="18287"/>
                </a:lnTo>
                <a:lnTo>
                  <a:pt x="225551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308742" y="3019740"/>
            <a:ext cx="305435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7" baseline="13888" dirty="0">
                <a:latin typeface="Arial"/>
                <a:cs typeface="Arial"/>
              </a:rPr>
              <a:t>c</a:t>
            </a:r>
            <a:r>
              <a:rPr sz="1050" dirty="0">
                <a:latin typeface="Arial"/>
                <a:cs typeface="Arial"/>
              </a:rPr>
              <a:t>i+k</a:t>
            </a:r>
            <a:endParaRPr sz="105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098685" y="6731503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0" y="0"/>
                </a:moveTo>
                <a:lnTo>
                  <a:pt x="8496299" y="0"/>
                </a:lnTo>
              </a:path>
            </a:pathLst>
          </a:custGeom>
          <a:ln w="4317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87861" y="4006586"/>
            <a:ext cx="524510" cy="596265"/>
          </a:xfrm>
          <a:custGeom>
            <a:avLst/>
            <a:gdLst/>
            <a:ahLst/>
            <a:cxnLst/>
            <a:rect l="l" t="t" r="r" b="b"/>
            <a:pathLst>
              <a:path w="524510" h="596264">
                <a:moveTo>
                  <a:pt x="524252" y="0"/>
                </a:moveTo>
                <a:lnTo>
                  <a:pt x="262124" y="0"/>
                </a:lnTo>
                <a:lnTo>
                  <a:pt x="234692" y="3047"/>
                </a:lnTo>
                <a:lnTo>
                  <a:pt x="222500" y="4571"/>
                </a:lnTo>
                <a:lnTo>
                  <a:pt x="208784" y="6095"/>
                </a:lnTo>
                <a:lnTo>
                  <a:pt x="196592" y="10667"/>
                </a:lnTo>
                <a:lnTo>
                  <a:pt x="182876" y="13715"/>
                </a:lnTo>
                <a:lnTo>
                  <a:pt x="170684" y="18287"/>
                </a:lnTo>
                <a:lnTo>
                  <a:pt x="160019" y="24383"/>
                </a:lnTo>
                <a:lnTo>
                  <a:pt x="147827" y="30479"/>
                </a:lnTo>
                <a:lnTo>
                  <a:pt x="137159" y="36575"/>
                </a:lnTo>
                <a:lnTo>
                  <a:pt x="94487" y="68579"/>
                </a:lnTo>
                <a:lnTo>
                  <a:pt x="59435" y="109727"/>
                </a:lnTo>
                <a:lnTo>
                  <a:pt x="32003" y="156971"/>
                </a:lnTo>
                <a:lnTo>
                  <a:pt x="12191" y="210311"/>
                </a:lnTo>
                <a:lnTo>
                  <a:pt x="7619" y="224027"/>
                </a:lnTo>
                <a:lnTo>
                  <a:pt x="4571" y="239267"/>
                </a:lnTo>
                <a:lnTo>
                  <a:pt x="3047" y="252983"/>
                </a:lnTo>
                <a:lnTo>
                  <a:pt x="0" y="283463"/>
                </a:lnTo>
                <a:lnTo>
                  <a:pt x="0" y="313943"/>
                </a:lnTo>
                <a:lnTo>
                  <a:pt x="1523" y="329183"/>
                </a:lnTo>
                <a:lnTo>
                  <a:pt x="3047" y="342899"/>
                </a:lnTo>
                <a:lnTo>
                  <a:pt x="4571" y="358139"/>
                </a:lnTo>
                <a:lnTo>
                  <a:pt x="7619" y="371855"/>
                </a:lnTo>
                <a:lnTo>
                  <a:pt x="12191" y="387095"/>
                </a:lnTo>
                <a:lnTo>
                  <a:pt x="19811" y="414527"/>
                </a:lnTo>
                <a:lnTo>
                  <a:pt x="44195" y="464819"/>
                </a:lnTo>
                <a:lnTo>
                  <a:pt x="76199" y="509022"/>
                </a:lnTo>
                <a:lnTo>
                  <a:pt x="114299" y="544074"/>
                </a:lnTo>
                <a:lnTo>
                  <a:pt x="124967" y="553218"/>
                </a:lnTo>
                <a:lnTo>
                  <a:pt x="137159" y="559314"/>
                </a:lnTo>
                <a:lnTo>
                  <a:pt x="147827" y="566934"/>
                </a:lnTo>
                <a:lnTo>
                  <a:pt x="160019" y="573030"/>
                </a:lnTo>
                <a:lnTo>
                  <a:pt x="196592" y="586746"/>
                </a:lnTo>
                <a:lnTo>
                  <a:pt x="234692" y="594366"/>
                </a:lnTo>
                <a:lnTo>
                  <a:pt x="248408" y="595890"/>
                </a:lnTo>
                <a:lnTo>
                  <a:pt x="524252" y="595890"/>
                </a:lnTo>
                <a:lnTo>
                  <a:pt x="524252" y="586746"/>
                </a:lnTo>
                <a:lnTo>
                  <a:pt x="504440" y="586746"/>
                </a:lnTo>
                <a:lnTo>
                  <a:pt x="504440" y="577602"/>
                </a:lnTo>
                <a:lnTo>
                  <a:pt x="262124" y="577602"/>
                </a:lnTo>
                <a:lnTo>
                  <a:pt x="249932" y="576078"/>
                </a:lnTo>
                <a:lnTo>
                  <a:pt x="237740" y="576078"/>
                </a:lnTo>
                <a:lnTo>
                  <a:pt x="230882" y="574554"/>
                </a:lnTo>
                <a:lnTo>
                  <a:pt x="225548" y="574554"/>
                </a:lnTo>
                <a:lnTo>
                  <a:pt x="201164" y="568458"/>
                </a:lnTo>
                <a:lnTo>
                  <a:pt x="194052" y="565410"/>
                </a:lnTo>
                <a:lnTo>
                  <a:pt x="190496" y="565410"/>
                </a:lnTo>
                <a:lnTo>
                  <a:pt x="178304" y="560838"/>
                </a:lnTo>
                <a:lnTo>
                  <a:pt x="167636" y="554742"/>
                </a:lnTo>
                <a:lnTo>
                  <a:pt x="156971" y="550170"/>
                </a:lnTo>
                <a:lnTo>
                  <a:pt x="146303" y="544074"/>
                </a:lnTo>
                <a:lnTo>
                  <a:pt x="135635" y="536454"/>
                </a:lnTo>
                <a:lnTo>
                  <a:pt x="137159" y="536454"/>
                </a:lnTo>
                <a:lnTo>
                  <a:pt x="128625" y="530358"/>
                </a:lnTo>
                <a:lnTo>
                  <a:pt x="126491" y="530358"/>
                </a:lnTo>
                <a:lnTo>
                  <a:pt x="108203" y="513594"/>
                </a:lnTo>
                <a:lnTo>
                  <a:pt x="89915" y="495299"/>
                </a:lnTo>
                <a:lnTo>
                  <a:pt x="90242" y="495299"/>
                </a:lnTo>
                <a:lnTo>
                  <a:pt x="75873" y="477011"/>
                </a:lnTo>
                <a:lnTo>
                  <a:pt x="74675" y="477011"/>
                </a:lnTo>
                <a:lnTo>
                  <a:pt x="61874" y="455675"/>
                </a:lnTo>
                <a:lnTo>
                  <a:pt x="60959" y="455675"/>
                </a:lnTo>
                <a:lnTo>
                  <a:pt x="48767" y="431291"/>
                </a:lnTo>
                <a:lnTo>
                  <a:pt x="38099" y="406907"/>
                </a:lnTo>
                <a:lnTo>
                  <a:pt x="30479" y="380999"/>
                </a:lnTo>
                <a:lnTo>
                  <a:pt x="25907" y="368807"/>
                </a:lnTo>
                <a:lnTo>
                  <a:pt x="27431" y="368807"/>
                </a:lnTo>
                <a:lnTo>
                  <a:pt x="21335" y="341375"/>
                </a:lnTo>
                <a:lnTo>
                  <a:pt x="19964" y="327659"/>
                </a:lnTo>
                <a:lnTo>
                  <a:pt x="19811" y="327659"/>
                </a:lnTo>
                <a:lnTo>
                  <a:pt x="19811" y="312419"/>
                </a:lnTo>
                <a:lnTo>
                  <a:pt x="18287" y="298703"/>
                </a:lnTo>
                <a:lnTo>
                  <a:pt x="19811" y="283463"/>
                </a:lnTo>
                <a:lnTo>
                  <a:pt x="19811" y="269747"/>
                </a:lnTo>
                <a:lnTo>
                  <a:pt x="21335" y="256031"/>
                </a:lnTo>
                <a:lnTo>
                  <a:pt x="27431" y="228599"/>
                </a:lnTo>
                <a:lnTo>
                  <a:pt x="25907" y="228599"/>
                </a:lnTo>
                <a:lnTo>
                  <a:pt x="30479" y="214883"/>
                </a:lnTo>
                <a:lnTo>
                  <a:pt x="38099" y="188975"/>
                </a:lnTo>
                <a:lnTo>
                  <a:pt x="38727" y="188975"/>
                </a:lnTo>
                <a:lnTo>
                  <a:pt x="48767" y="164591"/>
                </a:lnTo>
                <a:lnTo>
                  <a:pt x="49529" y="164591"/>
                </a:lnTo>
                <a:lnTo>
                  <a:pt x="60959" y="141731"/>
                </a:lnTo>
                <a:lnTo>
                  <a:pt x="61874" y="141731"/>
                </a:lnTo>
                <a:lnTo>
                  <a:pt x="74675" y="120395"/>
                </a:lnTo>
                <a:lnTo>
                  <a:pt x="91439" y="100583"/>
                </a:lnTo>
                <a:lnTo>
                  <a:pt x="89915" y="100583"/>
                </a:lnTo>
                <a:lnTo>
                  <a:pt x="108203" y="82295"/>
                </a:lnTo>
                <a:lnTo>
                  <a:pt x="109866" y="82295"/>
                </a:lnTo>
                <a:lnTo>
                  <a:pt x="126491" y="67055"/>
                </a:lnTo>
                <a:lnTo>
                  <a:pt x="137159" y="59435"/>
                </a:lnTo>
                <a:lnTo>
                  <a:pt x="135635" y="59435"/>
                </a:lnTo>
                <a:lnTo>
                  <a:pt x="167636" y="41147"/>
                </a:lnTo>
                <a:lnTo>
                  <a:pt x="178304" y="36575"/>
                </a:lnTo>
                <a:lnTo>
                  <a:pt x="190496" y="32003"/>
                </a:lnTo>
                <a:lnTo>
                  <a:pt x="201164" y="28955"/>
                </a:lnTo>
                <a:lnTo>
                  <a:pt x="225548" y="22859"/>
                </a:lnTo>
                <a:lnTo>
                  <a:pt x="224024" y="22859"/>
                </a:lnTo>
                <a:lnTo>
                  <a:pt x="237740" y="21335"/>
                </a:lnTo>
                <a:lnTo>
                  <a:pt x="236216" y="21335"/>
                </a:lnTo>
                <a:lnTo>
                  <a:pt x="249932" y="19811"/>
                </a:lnTo>
                <a:lnTo>
                  <a:pt x="504440" y="19811"/>
                </a:lnTo>
                <a:lnTo>
                  <a:pt x="504440" y="10667"/>
                </a:lnTo>
                <a:lnTo>
                  <a:pt x="524252" y="10667"/>
                </a:lnTo>
                <a:lnTo>
                  <a:pt x="524252" y="0"/>
                </a:lnTo>
                <a:close/>
              </a:path>
              <a:path w="524510" h="596264">
                <a:moveTo>
                  <a:pt x="504440" y="10667"/>
                </a:moveTo>
                <a:lnTo>
                  <a:pt x="504440" y="586746"/>
                </a:lnTo>
                <a:lnTo>
                  <a:pt x="513584" y="577602"/>
                </a:lnTo>
                <a:lnTo>
                  <a:pt x="524252" y="577602"/>
                </a:lnTo>
                <a:lnTo>
                  <a:pt x="524252" y="19811"/>
                </a:lnTo>
                <a:lnTo>
                  <a:pt x="513584" y="19811"/>
                </a:lnTo>
                <a:lnTo>
                  <a:pt x="504440" y="10667"/>
                </a:lnTo>
                <a:close/>
              </a:path>
              <a:path w="524510" h="596264">
                <a:moveTo>
                  <a:pt x="524252" y="577602"/>
                </a:moveTo>
                <a:lnTo>
                  <a:pt x="513584" y="577602"/>
                </a:lnTo>
                <a:lnTo>
                  <a:pt x="504440" y="586746"/>
                </a:lnTo>
                <a:lnTo>
                  <a:pt x="524252" y="586746"/>
                </a:lnTo>
                <a:lnTo>
                  <a:pt x="524252" y="577602"/>
                </a:lnTo>
                <a:close/>
              </a:path>
              <a:path w="524510" h="596264">
                <a:moveTo>
                  <a:pt x="224024" y="573030"/>
                </a:moveTo>
                <a:lnTo>
                  <a:pt x="225548" y="574554"/>
                </a:lnTo>
                <a:lnTo>
                  <a:pt x="230882" y="574554"/>
                </a:lnTo>
                <a:lnTo>
                  <a:pt x="224024" y="573030"/>
                </a:lnTo>
                <a:close/>
              </a:path>
              <a:path w="524510" h="596264">
                <a:moveTo>
                  <a:pt x="190496" y="563886"/>
                </a:moveTo>
                <a:lnTo>
                  <a:pt x="190496" y="565410"/>
                </a:lnTo>
                <a:lnTo>
                  <a:pt x="194052" y="565410"/>
                </a:lnTo>
                <a:lnTo>
                  <a:pt x="190496" y="563886"/>
                </a:lnTo>
                <a:close/>
              </a:path>
              <a:path w="524510" h="596264">
                <a:moveTo>
                  <a:pt x="126491" y="528834"/>
                </a:moveTo>
                <a:lnTo>
                  <a:pt x="126491" y="530358"/>
                </a:lnTo>
                <a:lnTo>
                  <a:pt x="128625" y="530358"/>
                </a:lnTo>
                <a:lnTo>
                  <a:pt x="126491" y="528834"/>
                </a:lnTo>
                <a:close/>
              </a:path>
              <a:path w="524510" h="596264">
                <a:moveTo>
                  <a:pt x="90242" y="495299"/>
                </a:moveTo>
                <a:lnTo>
                  <a:pt x="89915" y="495299"/>
                </a:lnTo>
                <a:lnTo>
                  <a:pt x="91439" y="496823"/>
                </a:lnTo>
                <a:lnTo>
                  <a:pt x="90242" y="495299"/>
                </a:lnTo>
                <a:close/>
              </a:path>
              <a:path w="524510" h="596264">
                <a:moveTo>
                  <a:pt x="74675" y="475487"/>
                </a:moveTo>
                <a:lnTo>
                  <a:pt x="74675" y="477011"/>
                </a:lnTo>
                <a:lnTo>
                  <a:pt x="75873" y="477011"/>
                </a:lnTo>
                <a:lnTo>
                  <a:pt x="74675" y="475487"/>
                </a:lnTo>
                <a:close/>
              </a:path>
              <a:path w="524510" h="596264">
                <a:moveTo>
                  <a:pt x="60959" y="454151"/>
                </a:moveTo>
                <a:lnTo>
                  <a:pt x="60959" y="455675"/>
                </a:lnTo>
                <a:lnTo>
                  <a:pt x="61874" y="455675"/>
                </a:lnTo>
                <a:lnTo>
                  <a:pt x="60959" y="454151"/>
                </a:lnTo>
                <a:close/>
              </a:path>
              <a:path w="524510" h="596264">
                <a:moveTo>
                  <a:pt x="19811" y="326135"/>
                </a:moveTo>
                <a:lnTo>
                  <a:pt x="19811" y="327659"/>
                </a:lnTo>
                <a:lnTo>
                  <a:pt x="19964" y="327659"/>
                </a:lnTo>
                <a:lnTo>
                  <a:pt x="19811" y="326135"/>
                </a:lnTo>
                <a:close/>
              </a:path>
              <a:path w="524510" h="596264">
                <a:moveTo>
                  <a:pt x="38727" y="188975"/>
                </a:moveTo>
                <a:lnTo>
                  <a:pt x="38099" y="188975"/>
                </a:lnTo>
                <a:lnTo>
                  <a:pt x="38099" y="190499"/>
                </a:lnTo>
                <a:lnTo>
                  <a:pt x="38727" y="188975"/>
                </a:lnTo>
                <a:close/>
              </a:path>
              <a:path w="524510" h="596264">
                <a:moveTo>
                  <a:pt x="49529" y="164591"/>
                </a:moveTo>
                <a:lnTo>
                  <a:pt x="48767" y="164591"/>
                </a:lnTo>
                <a:lnTo>
                  <a:pt x="48767" y="166115"/>
                </a:lnTo>
                <a:lnTo>
                  <a:pt x="49529" y="164591"/>
                </a:lnTo>
                <a:close/>
              </a:path>
              <a:path w="524510" h="596264">
                <a:moveTo>
                  <a:pt x="61874" y="141731"/>
                </a:moveTo>
                <a:lnTo>
                  <a:pt x="60959" y="141731"/>
                </a:lnTo>
                <a:lnTo>
                  <a:pt x="60959" y="143255"/>
                </a:lnTo>
                <a:lnTo>
                  <a:pt x="61874" y="141731"/>
                </a:lnTo>
                <a:close/>
              </a:path>
              <a:path w="524510" h="596264">
                <a:moveTo>
                  <a:pt x="109866" y="82295"/>
                </a:moveTo>
                <a:lnTo>
                  <a:pt x="108203" y="82295"/>
                </a:lnTo>
                <a:lnTo>
                  <a:pt x="108203" y="83819"/>
                </a:lnTo>
                <a:lnTo>
                  <a:pt x="109866" y="82295"/>
                </a:lnTo>
                <a:close/>
              </a:path>
              <a:path w="524510" h="596264">
                <a:moveTo>
                  <a:pt x="524252" y="10667"/>
                </a:moveTo>
                <a:lnTo>
                  <a:pt x="504440" y="10667"/>
                </a:lnTo>
                <a:lnTo>
                  <a:pt x="513584" y="19811"/>
                </a:lnTo>
                <a:lnTo>
                  <a:pt x="524252" y="19811"/>
                </a:lnTo>
                <a:lnTo>
                  <a:pt x="524252" y="106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952125" y="3840469"/>
            <a:ext cx="532130" cy="596265"/>
          </a:xfrm>
          <a:custGeom>
            <a:avLst/>
            <a:gdLst/>
            <a:ahLst/>
            <a:cxnLst/>
            <a:rect l="l" t="t" r="r" b="b"/>
            <a:pathLst>
              <a:path w="532130" h="596264">
                <a:moveTo>
                  <a:pt x="531875" y="0"/>
                </a:moveTo>
                <a:lnTo>
                  <a:pt x="487679" y="0"/>
                </a:lnTo>
                <a:lnTo>
                  <a:pt x="435863" y="3047"/>
                </a:lnTo>
                <a:lnTo>
                  <a:pt x="385571" y="9143"/>
                </a:lnTo>
                <a:lnTo>
                  <a:pt x="362711" y="13715"/>
                </a:lnTo>
                <a:lnTo>
                  <a:pt x="338327" y="18287"/>
                </a:lnTo>
                <a:lnTo>
                  <a:pt x="292607" y="28955"/>
                </a:lnTo>
                <a:lnTo>
                  <a:pt x="228599" y="50291"/>
                </a:lnTo>
                <a:lnTo>
                  <a:pt x="188975" y="67055"/>
                </a:lnTo>
                <a:lnTo>
                  <a:pt x="152399" y="85343"/>
                </a:lnTo>
                <a:lnTo>
                  <a:pt x="120395" y="106679"/>
                </a:lnTo>
                <a:lnTo>
                  <a:pt x="103631" y="117347"/>
                </a:lnTo>
                <a:lnTo>
                  <a:pt x="76199" y="141731"/>
                </a:lnTo>
                <a:lnTo>
                  <a:pt x="51815" y="166115"/>
                </a:lnTo>
                <a:lnTo>
                  <a:pt x="42671" y="179831"/>
                </a:lnTo>
                <a:lnTo>
                  <a:pt x="32003" y="193547"/>
                </a:lnTo>
                <a:lnTo>
                  <a:pt x="10667" y="236219"/>
                </a:lnTo>
                <a:lnTo>
                  <a:pt x="0" y="297179"/>
                </a:lnTo>
                <a:lnTo>
                  <a:pt x="1523" y="313943"/>
                </a:lnTo>
                <a:lnTo>
                  <a:pt x="10667" y="359663"/>
                </a:lnTo>
                <a:lnTo>
                  <a:pt x="32003" y="402335"/>
                </a:lnTo>
                <a:lnTo>
                  <a:pt x="42671" y="416051"/>
                </a:lnTo>
                <a:lnTo>
                  <a:pt x="51815" y="428243"/>
                </a:lnTo>
                <a:lnTo>
                  <a:pt x="89915" y="466343"/>
                </a:lnTo>
                <a:lnTo>
                  <a:pt x="135635" y="499871"/>
                </a:lnTo>
                <a:lnTo>
                  <a:pt x="188975" y="528827"/>
                </a:lnTo>
                <a:lnTo>
                  <a:pt x="228599" y="545591"/>
                </a:lnTo>
                <a:lnTo>
                  <a:pt x="271271" y="560831"/>
                </a:lnTo>
                <a:lnTo>
                  <a:pt x="315467" y="573023"/>
                </a:lnTo>
                <a:lnTo>
                  <a:pt x="362711" y="582167"/>
                </a:lnTo>
                <a:lnTo>
                  <a:pt x="385571" y="586739"/>
                </a:lnTo>
                <a:lnTo>
                  <a:pt x="435863" y="592835"/>
                </a:lnTo>
                <a:lnTo>
                  <a:pt x="461771" y="594359"/>
                </a:lnTo>
                <a:lnTo>
                  <a:pt x="487679" y="594359"/>
                </a:lnTo>
                <a:lnTo>
                  <a:pt x="531875" y="595883"/>
                </a:lnTo>
                <a:lnTo>
                  <a:pt x="528550" y="591311"/>
                </a:lnTo>
                <a:lnTo>
                  <a:pt x="505967" y="591311"/>
                </a:lnTo>
                <a:lnTo>
                  <a:pt x="493498" y="576071"/>
                </a:lnTo>
                <a:lnTo>
                  <a:pt x="487679" y="576071"/>
                </a:lnTo>
                <a:lnTo>
                  <a:pt x="461771" y="574547"/>
                </a:lnTo>
                <a:lnTo>
                  <a:pt x="463295" y="574547"/>
                </a:lnTo>
                <a:lnTo>
                  <a:pt x="437387" y="573023"/>
                </a:lnTo>
                <a:lnTo>
                  <a:pt x="365759" y="563879"/>
                </a:lnTo>
                <a:lnTo>
                  <a:pt x="342899" y="559307"/>
                </a:lnTo>
                <a:lnTo>
                  <a:pt x="325754" y="554735"/>
                </a:lnTo>
                <a:lnTo>
                  <a:pt x="320039" y="554735"/>
                </a:lnTo>
                <a:lnTo>
                  <a:pt x="297179" y="548639"/>
                </a:lnTo>
                <a:lnTo>
                  <a:pt x="275843" y="542543"/>
                </a:lnTo>
                <a:lnTo>
                  <a:pt x="256031" y="534923"/>
                </a:lnTo>
                <a:lnTo>
                  <a:pt x="234695" y="527303"/>
                </a:lnTo>
                <a:lnTo>
                  <a:pt x="236219" y="527303"/>
                </a:lnTo>
                <a:lnTo>
                  <a:pt x="196595" y="512063"/>
                </a:lnTo>
                <a:lnTo>
                  <a:pt x="198119" y="512063"/>
                </a:lnTo>
                <a:lnTo>
                  <a:pt x="161543" y="493775"/>
                </a:lnTo>
                <a:lnTo>
                  <a:pt x="163067" y="493775"/>
                </a:lnTo>
                <a:lnTo>
                  <a:pt x="146303" y="483107"/>
                </a:lnTo>
                <a:lnTo>
                  <a:pt x="133241" y="473963"/>
                </a:lnTo>
                <a:lnTo>
                  <a:pt x="131063" y="473963"/>
                </a:lnTo>
                <a:lnTo>
                  <a:pt x="117728" y="463295"/>
                </a:lnTo>
                <a:lnTo>
                  <a:pt x="115823" y="463295"/>
                </a:lnTo>
                <a:lnTo>
                  <a:pt x="102107" y="451103"/>
                </a:lnTo>
                <a:lnTo>
                  <a:pt x="89915" y="440435"/>
                </a:lnTo>
                <a:lnTo>
                  <a:pt x="77723" y="428243"/>
                </a:lnTo>
                <a:lnTo>
                  <a:pt x="56387" y="403859"/>
                </a:lnTo>
                <a:lnTo>
                  <a:pt x="57911" y="403859"/>
                </a:lnTo>
                <a:lnTo>
                  <a:pt x="48767" y="391667"/>
                </a:lnTo>
                <a:lnTo>
                  <a:pt x="41994" y="379475"/>
                </a:lnTo>
                <a:lnTo>
                  <a:pt x="41147" y="379475"/>
                </a:lnTo>
                <a:lnTo>
                  <a:pt x="29633" y="353567"/>
                </a:lnTo>
                <a:lnTo>
                  <a:pt x="28955" y="353567"/>
                </a:lnTo>
                <a:lnTo>
                  <a:pt x="24383" y="338327"/>
                </a:lnTo>
                <a:lnTo>
                  <a:pt x="25450" y="338327"/>
                </a:lnTo>
                <a:lnTo>
                  <a:pt x="21335" y="324611"/>
                </a:lnTo>
                <a:lnTo>
                  <a:pt x="22555" y="324611"/>
                </a:lnTo>
                <a:lnTo>
                  <a:pt x="20116" y="312419"/>
                </a:lnTo>
                <a:lnTo>
                  <a:pt x="19811" y="312419"/>
                </a:lnTo>
                <a:lnTo>
                  <a:pt x="19811" y="283463"/>
                </a:lnTo>
                <a:lnTo>
                  <a:pt x="22859" y="269747"/>
                </a:lnTo>
                <a:lnTo>
                  <a:pt x="21335" y="269747"/>
                </a:lnTo>
                <a:lnTo>
                  <a:pt x="25907" y="256031"/>
                </a:lnTo>
                <a:lnTo>
                  <a:pt x="24383" y="256031"/>
                </a:lnTo>
                <a:lnTo>
                  <a:pt x="28955" y="242315"/>
                </a:lnTo>
                <a:lnTo>
                  <a:pt x="29565" y="242315"/>
                </a:lnTo>
                <a:lnTo>
                  <a:pt x="35051" y="228599"/>
                </a:lnTo>
                <a:lnTo>
                  <a:pt x="35729" y="228599"/>
                </a:lnTo>
                <a:lnTo>
                  <a:pt x="41147" y="216407"/>
                </a:lnTo>
                <a:lnTo>
                  <a:pt x="48767" y="204215"/>
                </a:lnTo>
                <a:lnTo>
                  <a:pt x="56895" y="192023"/>
                </a:lnTo>
                <a:lnTo>
                  <a:pt x="56387" y="192023"/>
                </a:lnTo>
                <a:lnTo>
                  <a:pt x="67055" y="178307"/>
                </a:lnTo>
                <a:lnTo>
                  <a:pt x="68241" y="178307"/>
                </a:lnTo>
                <a:lnTo>
                  <a:pt x="77723" y="166115"/>
                </a:lnTo>
                <a:lnTo>
                  <a:pt x="79247" y="166115"/>
                </a:lnTo>
                <a:lnTo>
                  <a:pt x="102107" y="143255"/>
                </a:lnTo>
                <a:lnTo>
                  <a:pt x="103822" y="143255"/>
                </a:lnTo>
                <a:lnTo>
                  <a:pt x="115823" y="132587"/>
                </a:lnTo>
                <a:lnTo>
                  <a:pt x="146303" y="111251"/>
                </a:lnTo>
                <a:lnTo>
                  <a:pt x="148698" y="111251"/>
                </a:lnTo>
                <a:lnTo>
                  <a:pt x="163067" y="102107"/>
                </a:lnTo>
                <a:lnTo>
                  <a:pt x="161543" y="102107"/>
                </a:lnTo>
                <a:lnTo>
                  <a:pt x="198119" y="83819"/>
                </a:lnTo>
                <a:lnTo>
                  <a:pt x="196595" y="83819"/>
                </a:lnTo>
                <a:lnTo>
                  <a:pt x="216407" y="76199"/>
                </a:lnTo>
                <a:lnTo>
                  <a:pt x="236219" y="67055"/>
                </a:lnTo>
                <a:lnTo>
                  <a:pt x="238963" y="67055"/>
                </a:lnTo>
                <a:lnTo>
                  <a:pt x="256031" y="60959"/>
                </a:lnTo>
                <a:lnTo>
                  <a:pt x="275843" y="53339"/>
                </a:lnTo>
                <a:lnTo>
                  <a:pt x="297179" y="47243"/>
                </a:lnTo>
                <a:lnTo>
                  <a:pt x="320039" y="41147"/>
                </a:lnTo>
                <a:lnTo>
                  <a:pt x="388619" y="27431"/>
                </a:lnTo>
                <a:lnTo>
                  <a:pt x="413003" y="24383"/>
                </a:lnTo>
                <a:lnTo>
                  <a:pt x="463295" y="21335"/>
                </a:lnTo>
                <a:lnTo>
                  <a:pt x="461771" y="21335"/>
                </a:lnTo>
                <a:lnTo>
                  <a:pt x="487679" y="19811"/>
                </a:lnTo>
                <a:lnTo>
                  <a:pt x="493498" y="19811"/>
                </a:lnTo>
                <a:lnTo>
                  <a:pt x="505967" y="4571"/>
                </a:lnTo>
                <a:lnTo>
                  <a:pt x="528392" y="4571"/>
                </a:lnTo>
                <a:lnTo>
                  <a:pt x="531875" y="0"/>
                </a:lnTo>
                <a:close/>
              </a:path>
              <a:path w="532130" h="596264">
                <a:moveTo>
                  <a:pt x="505967" y="4571"/>
                </a:moveTo>
                <a:lnTo>
                  <a:pt x="480059" y="39623"/>
                </a:lnTo>
                <a:lnTo>
                  <a:pt x="448055" y="92963"/>
                </a:lnTo>
                <a:lnTo>
                  <a:pt x="440435" y="111251"/>
                </a:lnTo>
                <a:lnTo>
                  <a:pt x="431291" y="129539"/>
                </a:lnTo>
                <a:lnTo>
                  <a:pt x="419099" y="166115"/>
                </a:lnTo>
                <a:lnTo>
                  <a:pt x="403859" y="222503"/>
                </a:lnTo>
                <a:lnTo>
                  <a:pt x="399287" y="260603"/>
                </a:lnTo>
                <a:lnTo>
                  <a:pt x="397763" y="278891"/>
                </a:lnTo>
                <a:lnTo>
                  <a:pt x="397763" y="316991"/>
                </a:lnTo>
                <a:lnTo>
                  <a:pt x="399287" y="335279"/>
                </a:lnTo>
                <a:lnTo>
                  <a:pt x="400811" y="355091"/>
                </a:lnTo>
                <a:lnTo>
                  <a:pt x="413003" y="409955"/>
                </a:lnTo>
                <a:lnTo>
                  <a:pt x="431291" y="466343"/>
                </a:lnTo>
                <a:lnTo>
                  <a:pt x="440435" y="484631"/>
                </a:lnTo>
                <a:lnTo>
                  <a:pt x="448055" y="502919"/>
                </a:lnTo>
                <a:lnTo>
                  <a:pt x="458723" y="521207"/>
                </a:lnTo>
                <a:lnTo>
                  <a:pt x="469391" y="537971"/>
                </a:lnTo>
                <a:lnTo>
                  <a:pt x="480059" y="556259"/>
                </a:lnTo>
                <a:lnTo>
                  <a:pt x="492251" y="574547"/>
                </a:lnTo>
                <a:lnTo>
                  <a:pt x="505967" y="591311"/>
                </a:lnTo>
                <a:lnTo>
                  <a:pt x="513587" y="576071"/>
                </a:lnTo>
                <a:lnTo>
                  <a:pt x="517467" y="576071"/>
                </a:lnTo>
                <a:lnTo>
                  <a:pt x="507491" y="562355"/>
                </a:lnTo>
                <a:lnTo>
                  <a:pt x="507999" y="562355"/>
                </a:lnTo>
                <a:lnTo>
                  <a:pt x="496823" y="545591"/>
                </a:lnTo>
                <a:lnTo>
                  <a:pt x="484631" y="528827"/>
                </a:lnTo>
                <a:lnTo>
                  <a:pt x="486155" y="528827"/>
                </a:lnTo>
                <a:lnTo>
                  <a:pt x="476376" y="512063"/>
                </a:lnTo>
                <a:lnTo>
                  <a:pt x="475487" y="512063"/>
                </a:lnTo>
                <a:lnTo>
                  <a:pt x="457961" y="477011"/>
                </a:lnTo>
                <a:lnTo>
                  <a:pt x="457199" y="477011"/>
                </a:lnTo>
                <a:lnTo>
                  <a:pt x="442594" y="441959"/>
                </a:lnTo>
                <a:lnTo>
                  <a:pt x="441959" y="441959"/>
                </a:lnTo>
                <a:lnTo>
                  <a:pt x="435863" y="423671"/>
                </a:lnTo>
                <a:lnTo>
                  <a:pt x="426719" y="387095"/>
                </a:lnTo>
                <a:lnTo>
                  <a:pt x="423925" y="370331"/>
                </a:lnTo>
                <a:lnTo>
                  <a:pt x="423671" y="370331"/>
                </a:lnTo>
                <a:lnTo>
                  <a:pt x="417575" y="333755"/>
                </a:lnTo>
                <a:lnTo>
                  <a:pt x="417575" y="315467"/>
                </a:lnTo>
                <a:lnTo>
                  <a:pt x="416178" y="298703"/>
                </a:lnTo>
                <a:lnTo>
                  <a:pt x="416051" y="297179"/>
                </a:lnTo>
                <a:lnTo>
                  <a:pt x="417575" y="278891"/>
                </a:lnTo>
                <a:lnTo>
                  <a:pt x="417575" y="262127"/>
                </a:lnTo>
                <a:lnTo>
                  <a:pt x="426719" y="207263"/>
                </a:lnTo>
                <a:lnTo>
                  <a:pt x="427100" y="207263"/>
                </a:lnTo>
                <a:lnTo>
                  <a:pt x="435863" y="172211"/>
                </a:lnTo>
                <a:lnTo>
                  <a:pt x="441959" y="153923"/>
                </a:lnTo>
                <a:lnTo>
                  <a:pt x="442594" y="153923"/>
                </a:lnTo>
                <a:lnTo>
                  <a:pt x="457199" y="118871"/>
                </a:lnTo>
                <a:lnTo>
                  <a:pt x="466343" y="102107"/>
                </a:lnTo>
                <a:lnTo>
                  <a:pt x="475487" y="83819"/>
                </a:lnTo>
                <a:lnTo>
                  <a:pt x="486155" y="67055"/>
                </a:lnTo>
                <a:lnTo>
                  <a:pt x="484631" y="67055"/>
                </a:lnTo>
                <a:lnTo>
                  <a:pt x="496823" y="48767"/>
                </a:lnTo>
                <a:lnTo>
                  <a:pt x="497839" y="48767"/>
                </a:lnTo>
                <a:lnTo>
                  <a:pt x="509015" y="32003"/>
                </a:lnTo>
                <a:lnTo>
                  <a:pt x="507491" y="32003"/>
                </a:lnTo>
                <a:lnTo>
                  <a:pt x="516781" y="19811"/>
                </a:lnTo>
                <a:lnTo>
                  <a:pt x="513587" y="19811"/>
                </a:lnTo>
                <a:lnTo>
                  <a:pt x="505967" y="4571"/>
                </a:lnTo>
                <a:close/>
              </a:path>
              <a:path w="532130" h="596264">
                <a:moveTo>
                  <a:pt x="517467" y="576071"/>
                </a:moveTo>
                <a:lnTo>
                  <a:pt x="513587" y="576071"/>
                </a:lnTo>
                <a:lnTo>
                  <a:pt x="505967" y="591311"/>
                </a:lnTo>
                <a:lnTo>
                  <a:pt x="528550" y="591311"/>
                </a:lnTo>
                <a:lnTo>
                  <a:pt x="517467" y="576071"/>
                </a:lnTo>
                <a:close/>
              </a:path>
              <a:path w="532130" h="596264">
                <a:moveTo>
                  <a:pt x="507999" y="562355"/>
                </a:moveTo>
                <a:lnTo>
                  <a:pt x="507491" y="562355"/>
                </a:lnTo>
                <a:lnTo>
                  <a:pt x="509015" y="563879"/>
                </a:lnTo>
                <a:lnTo>
                  <a:pt x="507999" y="562355"/>
                </a:lnTo>
                <a:close/>
              </a:path>
              <a:path w="532130" h="596264">
                <a:moveTo>
                  <a:pt x="320039" y="553211"/>
                </a:moveTo>
                <a:lnTo>
                  <a:pt x="320039" y="554735"/>
                </a:lnTo>
                <a:lnTo>
                  <a:pt x="325754" y="554735"/>
                </a:lnTo>
                <a:lnTo>
                  <a:pt x="320039" y="553211"/>
                </a:lnTo>
                <a:close/>
              </a:path>
              <a:path w="532130" h="596264">
                <a:moveTo>
                  <a:pt x="475487" y="510539"/>
                </a:moveTo>
                <a:lnTo>
                  <a:pt x="475487" y="512063"/>
                </a:lnTo>
                <a:lnTo>
                  <a:pt x="476376" y="512063"/>
                </a:lnTo>
                <a:lnTo>
                  <a:pt x="475487" y="510539"/>
                </a:lnTo>
                <a:close/>
              </a:path>
              <a:path w="532130" h="596264">
                <a:moveTo>
                  <a:pt x="457199" y="475487"/>
                </a:moveTo>
                <a:lnTo>
                  <a:pt x="457199" y="477011"/>
                </a:lnTo>
                <a:lnTo>
                  <a:pt x="457961" y="477011"/>
                </a:lnTo>
                <a:lnTo>
                  <a:pt x="457199" y="475487"/>
                </a:lnTo>
                <a:close/>
              </a:path>
              <a:path w="532130" h="596264">
                <a:moveTo>
                  <a:pt x="131063" y="472439"/>
                </a:moveTo>
                <a:lnTo>
                  <a:pt x="131063" y="473963"/>
                </a:lnTo>
                <a:lnTo>
                  <a:pt x="133241" y="473963"/>
                </a:lnTo>
                <a:lnTo>
                  <a:pt x="131063" y="472439"/>
                </a:lnTo>
                <a:close/>
              </a:path>
              <a:path w="532130" h="596264">
                <a:moveTo>
                  <a:pt x="115823" y="461771"/>
                </a:moveTo>
                <a:lnTo>
                  <a:pt x="115823" y="463295"/>
                </a:lnTo>
                <a:lnTo>
                  <a:pt x="117728" y="463295"/>
                </a:lnTo>
                <a:lnTo>
                  <a:pt x="115823" y="461771"/>
                </a:lnTo>
                <a:close/>
              </a:path>
              <a:path w="532130" h="596264">
                <a:moveTo>
                  <a:pt x="441959" y="440435"/>
                </a:moveTo>
                <a:lnTo>
                  <a:pt x="441959" y="441959"/>
                </a:lnTo>
                <a:lnTo>
                  <a:pt x="442594" y="441959"/>
                </a:lnTo>
                <a:lnTo>
                  <a:pt x="441959" y="440435"/>
                </a:lnTo>
                <a:close/>
              </a:path>
              <a:path w="532130" h="596264">
                <a:moveTo>
                  <a:pt x="41147" y="377951"/>
                </a:moveTo>
                <a:lnTo>
                  <a:pt x="41147" y="379475"/>
                </a:lnTo>
                <a:lnTo>
                  <a:pt x="41994" y="379475"/>
                </a:lnTo>
                <a:lnTo>
                  <a:pt x="41147" y="377951"/>
                </a:lnTo>
                <a:close/>
              </a:path>
              <a:path w="532130" h="596264">
                <a:moveTo>
                  <a:pt x="423671" y="368807"/>
                </a:moveTo>
                <a:lnTo>
                  <a:pt x="423671" y="370331"/>
                </a:lnTo>
                <a:lnTo>
                  <a:pt x="423925" y="370331"/>
                </a:lnTo>
                <a:lnTo>
                  <a:pt x="423671" y="368807"/>
                </a:lnTo>
                <a:close/>
              </a:path>
              <a:path w="532130" h="596264">
                <a:moveTo>
                  <a:pt x="28955" y="352043"/>
                </a:moveTo>
                <a:lnTo>
                  <a:pt x="28955" y="353567"/>
                </a:lnTo>
                <a:lnTo>
                  <a:pt x="29633" y="353567"/>
                </a:lnTo>
                <a:lnTo>
                  <a:pt x="28955" y="352043"/>
                </a:lnTo>
                <a:close/>
              </a:path>
              <a:path w="532130" h="596264">
                <a:moveTo>
                  <a:pt x="25450" y="338327"/>
                </a:moveTo>
                <a:lnTo>
                  <a:pt x="24383" y="338327"/>
                </a:lnTo>
                <a:lnTo>
                  <a:pt x="25907" y="339851"/>
                </a:lnTo>
                <a:lnTo>
                  <a:pt x="25450" y="338327"/>
                </a:lnTo>
                <a:close/>
              </a:path>
              <a:path w="532130" h="596264">
                <a:moveTo>
                  <a:pt x="22555" y="324611"/>
                </a:moveTo>
                <a:lnTo>
                  <a:pt x="21335" y="324611"/>
                </a:lnTo>
                <a:lnTo>
                  <a:pt x="22859" y="326135"/>
                </a:lnTo>
                <a:lnTo>
                  <a:pt x="22555" y="324611"/>
                </a:lnTo>
                <a:close/>
              </a:path>
              <a:path w="532130" h="596264">
                <a:moveTo>
                  <a:pt x="19811" y="310895"/>
                </a:moveTo>
                <a:lnTo>
                  <a:pt x="19811" y="312419"/>
                </a:lnTo>
                <a:lnTo>
                  <a:pt x="20116" y="312419"/>
                </a:lnTo>
                <a:lnTo>
                  <a:pt x="19811" y="310895"/>
                </a:lnTo>
                <a:close/>
              </a:path>
              <a:path w="532130" h="596264">
                <a:moveTo>
                  <a:pt x="416051" y="297179"/>
                </a:moveTo>
                <a:lnTo>
                  <a:pt x="416051" y="298703"/>
                </a:lnTo>
                <a:lnTo>
                  <a:pt x="416112" y="297911"/>
                </a:lnTo>
                <a:lnTo>
                  <a:pt x="416051" y="297179"/>
                </a:lnTo>
                <a:close/>
              </a:path>
              <a:path w="532130" h="596264">
                <a:moveTo>
                  <a:pt x="416112" y="297911"/>
                </a:moveTo>
                <a:lnTo>
                  <a:pt x="416051" y="298703"/>
                </a:lnTo>
                <a:lnTo>
                  <a:pt x="416112" y="297911"/>
                </a:lnTo>
                <a:close/>
              </a:path>
              <a:path w="532130" h="596264">
                <a:moveTo>
                  <a:pt x="416169" y="297179"/>
                </a:moveTo>
                <a:lnTo>
                  <a:pt x="416112" y="297911"/>
                </a:lnTo>
                <a:lnTo>
                  <a:pt x="416169" y="297179"/>
                </a:lnTo>
                <a:close/>
              </a:path>
              <a:path w="532130" h="596264">
                <a:moveTo>
                  <a:pt x="29565" y="242315"/>
                </a:moveTo>
                <a:lnTo>
                  <a:pt x="28955" y="242315"/>
                </a:lnTo>
                <a:lnTo>
                  <a:pt x="28955" y="243839"/>
                </a:lnTo>
                <a:lnTo>
                  <a:pt x="29565" y="242315"/>
                </a:lnTo>
                <a:close/>
              </a:path>
              <a:path w="532130" h="596264">
                <a:moveTo>
                  <a:pt x="35729" y="228599"/>
                </a:moveTo>
                <a:lnTo>
                  <a:pt x="35051" y="228599"/>
                </a:lnTo>
                <a:lnTo>
                  <a:pt x="35051" y="230123"/>
                </a:lnTo>
                <a:lnTo>
                  <a:pt x="35729" y="228599"/>
                </a:lnTo>
                <a:close/>
              </a:path>
              <a:path w="532130" h="596264">
                <a:moveTo>
                  <a:pt x="427100" y="207263"/>
                </a:moveTo>
                <a:lnTo>
                  <a:pt x="426719" y="207263"/>
                </a:lnTo>
                <a:lnTo>
                  <a:pt x="426719" y="208787"/>
                </a:lnTo>
                <a:lnTo>
                  <a:pt x="427100" y="207263"/>
                </a:lnTo>
                <a:close/>
              </a:path>
              <a:path w="532130" h="596264">
                <a:moveTo>
                  <a:pt x="57911" y="190499"/>
                </a:moveTo>
                <a:lnTo>
                  <a:pt x="56387" y="192023"/>
                </a:lnTo>
                <a:lnTo>
                  <a:pt x="56895" y="192023"/>
                </a:lnTo>
                <a:lnTo>
                  <a:pt x="57911" y="190499"/>
                </a:lnTo>
                <a:close/>
              </a:path>
              <a:path w="532130" h="596264">
                <a:moveTo>
                  <a:pt x="68241" y="178307"/>
                </a:moveTo>
                <a:lnTo>
                  <a:pt x="67055" y="178307"/>
                </a:lnTo>
                <a:lnTo>
                  <a:pt x="67055" y="179831"/>
                </a:lnTo>
                <a:lnTo>
                  <a:pt x="68241" y="178307"/>
                </a:lnTo>
                <a:close/>
              </a:path>
              <a:path w="532130" h="596264">
                <a:moveTo>
                  <a:pt x="79247" y="166115"/>
                </a:moveTo>
                <a:lnTo>
                  <a:pt x="77723" y="166115"/>
                </a:lnTo>
                <a:lnTo>
                  <a:pt x="77723" y="167639"/>
                </a:lnTo>
                <a:lnTo>
                  <a:pt x="79247" y="166115"/>
                </a:lnTo>
                <a:close/>
              </a:path>
              <a:path w="532130" h="596264">
                <a:moveTo>
                  <a:pt x="442594" y="153923"/>
                </a:moveTo>
                <a:lnTo>
                  <a:pt x="441959" y="153923"/>
                </a:lnTo>
                <a:lnTo>
                  <a:pt x="441959" y="155447"/>
                </a:lnTo>
                <a:lnTo>
                  <a:pt x="442594" y="153923"/>
                </a:lnTo>
                <a:close/>
              </a:path>
              <a:path w="532130" h="596264">
                <a:moveTo>
                  <a:pt x="103822" y="143255"/>
                </a:moveTo>
                <a:lnTo>
                  <a:pt x="102107" y="143255"/>
                </a:lnTo>
                <a:lnTo>
                  <a:pt x="102107" y="144779"/>
                </a:lnTo>
                <a:lnTo>
                  <a:pt x="103822" y="143255"/>
                </a:lnTo>
                <a:close/>
              </a:path>
              <a:path w="532130" h="596264">
                <a:moveTo>
                  <a:pt x="148698" y="111251"/>
                </a:moveTo>
                <a:lnTo>
                  <a:pt x="146303" y="111251"/>
                </a:lnTo>
                <a:lnTo>
                  <a:pt x="146303" y="112775"/>
                </a:lnTo>
                <a:lnTo>
                  <a:pt x="148698" y="111251"/>
                </a:lnTo>
                <a:close/>
              </a:path>
              <a:path w="532130" h="596264">
                <a:moveTo>
                  <a:pt x="238963" y="67055"/>
                </a:moveTo>
                <a:lnTo>
                  <a:pt x="236219" y="67055"/>
                </a:lnTo>
                <a:lnTo>
                  <a:pt x="234695" y="68579"/>
                </a:lnTo>
                <a:lnTo>
                  <a:pt x="238963" y="67055"/>
                </a:lnTo>
                <a:close/>
              </a:path>
              <a:path w="532130" h="596264">
                <a:moveTo>
                  <a:pt x="497839" y="48767"/>
                </a:moveTo>
                <a:lnTo>
                  <a:pt x="496823" y="48767"/>
                </a:lnTo>
                <a:lnTo>
                  <a:pt x="496823" y="50291"/>
                </a:lnTo>
                <a:lnTo>
                  <a:pt x="497839" y="48767"/>
                </a:lnTo>
                <a:close/>
              </a:path>
              <a:path w="532130" h="596264">
                <a:moveTo>
                  <a:pt x="528392" y="4571"/>
                </a:moveTo>
                <a:lnTo>
                  <a:pt x="505967" y="4571"/>
                </a:lnTo>
                <a:lnTo>
                  <a:pt x="513587" y="19811"/>
                </a:lnTo>
                <a:lnTo>
                  <a:pt x="516781" y="19811"/>
                </a:lnTo>
                <a:lnTo>
                  <a:pt x="528392" y="45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01445" y="3777991"/>
            <a:ext cx="370840" cy="297180"/>
          </a:xfrm>
          <a:custGeom>
            <a:avLst/>
            <a:gdLst/>
            <a:ahLst/>
            <a:cxnLst/>
            <a:rect l="l" t="t" r="r" b="b"/>
            <a:pathLst>
              <a:path w="370839" h="297179">
                <a:moveTo>
                  <a:pt x="352043" y="278886"/>
                </a:moveTo>
                <a:lnTo>
                  <a:pt x="0" y="278886"/>
                </a:lnTo>
                <a:lnTo>
                  <a:pt x="0" y="297174"/>
                </a:lnTo>
                <a:lnTo>
                  <a:pt x="365759" y="297174"/>
                </a:lnTo>
                <a:lnTo>
                  <a:pt x="370331" y="292602"/>
                </a:lnTo>
                <a:lnTo>
                  <a:pt x="370331" y="288030"/>
                </a:lnTo>
                <a:lnTo>
                  <a:pt x="352043" y="288030"/>
                </a:lnTo>
                <a:lnTo>
                  <a:pt x="352043" y="278886"/>
                </a:lnTo>
                <a:close/>
              </a:path>
              <a:path w="370839" h="297179">
                <a:moveTo>
                  <a:pt x="370331" y="0"/>
                </a:moveTo>
                <a:lnTo>
                  <a:pt x="352043" y="0"/>
                </a:lnTo>
                <a:lnTo>
                  <a:pt x="352043" y="288030"/>
                </a:lnTo>
                <a:lnTo>
                  <a:pt x="361187" y="278886"/>
                </a:lnTo>
                <a:lnTo>
                  <a:pt x="370331" y="278886"/>
                </a:lnTo>
                <a:lnTo>
                  <a:pt x="370331" y="0"/>
                </a:lnTo>
                <a:close/>
              </a:path>
              <a:path w="370839" h="297179">
                <a:moveTo>
                  <a:pt x="370331" y="278886"/>
                </a:moveTo>
                <a:lnTo>
                  <a:pt x="361187" y="278886"/>
                </a:lnTo>
                <a:lnTo>
                  <a:pt x="352043" y="288030"/>
                </a:lnTo>
                <a:lnTo>
                  <a:pt x="370331" y="288030"/>
                </a:lnTo>
                <a:lnTo>
                  <a:pt x="370331" y="2788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01445" y="3777991"/>
            <a:ext cx="1594485" cy="730250"/>
          </a:xfrm>
          <a:custGeom>
            <a:avLst/>
            <a:gdLst/>
            <a:ahLst/>
            <a:cxnLst/>
            <a:rect l="l" t="t" r="r" b="b"/>
            <a:pathLst>
              <a:path w="1594485" h="730250">
                <a:moveTo>
                  <a:pt x="1575815" y="710178"/>
                </a:moveTo>
                <a:lnTo>
                  <a:pt x="0" y="710178"/>
                </a:lnTo>
                <a:lnTo>
                  <a:pt x="0" y="729990"/>
                </a:lnTo>
                <a:lnTo>
                  <a:pt x="1589531" y="729990"/>
                </a:lnTo>
                <a:lnTo>
                  <a:pt x="1594103" y="725418"/>
                </a:lnTo>
                <a:lnTo>
                  <a:pt x="1594103" y="719322"/>
                </a:lnTo>
                <a:lnTo>
                  <a:pt x="1575815" y="719322"/>
                </a:lnTo>
                <a:lnTo>
                  <a:pt x="1575815" y="710178"/>
                </a:lnTo>
                <a:close/>
              </a:path>
              <a:path w="1594485" h="730250">
                <a:moveTo>
                  <a:pt x="1594103" y="0"/>
                </a:moveTo>
                <a:lnTo>
                  <a:pt x="1575815" y="0"/>
                </a:lnTo>
                <a:lnTo>
                  <a:pt x="1575815" y="719322"/>
                </a:lnTo>
                <a:lnTo>
                  <a:pt x="1584959" y="710178"/>
                </a:lnTo>
                <a:lnTo>
                  <a:pt x="1594103" y="710178"/>
                </a:lnTo>
                <a:lnTo>
                  <a:pt x="1594103" y="0"/>
                </a:lnTo>
                <a:close/>
              </a:path>
              <a:path w="1594485" h="730250">
                <a:moveTo>
                  <a:pt x="1594103" y="710178"/>
                </a:moveTo>
                <a:lnTo>
                  <a:pt x="1584959" y="710178"/>
                </a:lnTo>
                <a:lnTo>
                  <a:pt x="1575815" y="719322"/>
                </a:lnTo>
                <a:lnTo>
                  <a:pt x="1594103" y="719322"/>
                </a:lnTo>
                <a:lnTo>
                  <a:pt x="1594103" y="7101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394085" y="4281667"/>
            <a:ext cx="502920" cy="0"/>
          </a:xfrm>
          <a:custGeom>
            <a:avLst/>
            <a:gdLst/>
            <a:ahLst/>
            <a:cxnLst/>
            <a:rect l="l" t="t" r="r" b="b"/>
            <a:pathLst>
              <a:path w="502919">
                <a:moveTo>
                  <a:pt x="0" y="0"/>
                </a:moveTo>
                <a:lnTo>
                  <a:pt x="502919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394085" y="3777991"/>
            <a:ext cx="297180" cy="226060"/>
          </a:xfrm>
          <a:custGeom>
            <a:avLst/>
            <a:gdLst/>
            <a:ahLst/>
            <a:cxnLst/>
            <a:rect l="l" t="t" r="r" b="b"/>
            <a:pathLst>
              <a:path w="297180" h="226060">
                <a:moveTo>
                  <a:pt x="277367" y="207258"/>
                </a:moveTo>
                <a:lnTo>
                  <a:pt x="0" y="207258"/>
                </a:lnTo>
                <a:lnTo>
                  <a:pt x="0" y="225546"/>
                </a:lnTo>
                <a:lnTo>
                  <a:pt x="292607" y="225546"/>
                </a:lnTo>
                <a:lnTo>
                  <a:pt x="297179" y="222498"/>
                </a:lnTo>
                <a:lnTo>
                  <a:pt x="297179" y="216402"/>
                </a:lnTo>
                <a:lnTo>
                  <a:pt x="277367" y="216402"/>
                </a:lnTo>
                <a:lnTo>
                  <a:pt x="277367" y="207258"/>
                </a:lnTo>
                <a:close/>
              </a:path>
              <a:path w="297180" h="226060">
                <a:moveTo>
                  <a:pt x="297179" y="0"/>
                </a:moveTo>
                <a:lnTo>
                  <a:pt x="277367" y="0"/>
                </a:lnTo>
                <a:lnTo>
                  <a:pt x="277367" y="216402"/>
                </a:lnTo>
                <a:lnTo>
                  <a:pt x="288035" y="207258"/>
                </a:lnTo>
                <a:lnTo>
                  <a:pt x="297179" y="207258"/>
                </a:lnTo>
                <a:lnTo>
                  <a:pt x="297179" y="0"/>
                </a:lnTo>
                <a:close/>
              </a:path>
              <a:path w="297180" h="226060">
                <a:moveTo>
                  <a:pt x="297179" y="207258"/>
                </a:moveTo>
                <a:lnTo>
                  <a:pt x="288035" y="207258"/>
                </a:lnTo>
                <a:lnTo>
                  <a:pt x="277367" y="216402"/>
                </a:lnTo>
                <a:lnTo>
                  <a:pt x="297179" y="216402"/>
                </a:lnTo>
                <a:lnTo>
                  <a:pt x="297179" y="2072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73233" y="4102598"/>
            <a:ext cx="289560" cy="76200"/>
          </a:xfrm>
          <a:custGeom>
            <a:avLst/>
            <a:gdLst/>
            <a:ahLst/>
            <a:cxnLst/>
            <a:rect l="l" t="t" r="r" b="b"/>
            <a:pathLst>
              <a:path w="289560" h="76200">
                <a:moveTo>
                  <a:pt x="76199" y="0"/>
                </a:moveTo>
                <a:lnTo>
                  <a:pt x="0" y="38099"/>
                </a:lnTo>
                <a:lnTo>
                  <a:pt x="76199" y="76199"/>
                </a:lnTo>
                <a:lnTo>
                  <a:pt x="76199" y="47243"/>
                </a:lnTo>
                <a:lnTo>
                  <a:pt x="64007" y="47243"/>
                </a:lnTo>
                <a:lnTo>
                  <a:pt x="64007" y="27431"/>
                </a:lnTo>
                <a:lnTo>
                  <a:pt x="76199" y="27431"/>
                </a:lnTo>
                <a:lnTo>
                  <a:pt x="76199" y="0"/>
                </a:lnTo>
                <a:close/>
              </a:path>
              <a:path w="289560" h="76200">
                <a:moveTo>
                  <a:pt x="76199" y="27431"/>
                </a:moveTo>
                <a:lnTo>
                  <a:pt x="64007" y="27431"/>
                </a:lnTo>
                <a:lnTo>
                  <a:pt x="64007" y="47243"/>
                </a:lnTo>
                <a:lnTo>
                  <a:pt x="76199" y="47161"/>
                </a:lnTo>
                <a:lnTo>
                  <a:pt x="76199" y="27431"/>
                </a:lnTo>
                <a:close/>
              </a:path>
              <a:path w="289560" h="76200">
                <a:moveTo>
                  <a:pt x="76199" y="47161"/>
                </a:moveTo>
                <a:lnTo>
                  <a:pt x="64007" y="47243"/>
                </a:lnTo>
                <a:lnTo>
                  <a:pt x="76199" y="47243"/>
                </a:lnTo>
                <a:close/>
              </a:path>
              <a:path w="289560" h="76200">
                <a:moveTo>
                  <a:pt x="289559" y="27431"/>
                </a:moveTo>
                <a:lnTo>
                  <a:pt x="76199" y="27431"/>
                </a:lnTo>
                <a:lnTo>
                  <a:pt x="76199" y="47161"/>
                </a:lnTo>
                <a:lnTo>
                  <a:pt x="289559" y="45719"/>
                </a:lnTo>
                <a:lnTo>
                  <a:pt x="289559" y="274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839860" y="3728400"/>
            <a:ext cx="490220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22" baseline="13888" dirty="0">
                <a:latin typeface="Arial"/>
                <a:cs typeface="Arial"/>
              </a:rPr>
              <a:t>P</a:t>
            </a:r>
            <a:r>
              <a:rPr sz="1050" dirty="0">
                <a:latin typeface="Arial"/>
                <a:cs typeface="Arial"/>
              </a:rPr>
              <a:t>[i,i+</a:t>
            </a:r>
            <a:r>
              <a:rPr sz="1050" spc="-5" dirty="0">
                <a:latin typeface="Arial"/>
                <a:cs typeface="Arial"/>
              </a:rPr>
              <a:t>3</a:t>
            </a:r>
            <a:r>
              <a:rPr sz="1050" dirty="0">
                <a:latin typeface="Arial"/>
                <a:cs typeface="Arial"/>
              </a:rPr>
              <a:t>]</a:t>
            </a:r>
            <a:endParaRPr sz="10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201809" y="4365433"/>
            <a:ext cx="1084580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7" baseline="13888" dirty="0">
                <a:latin typeface="Arial"/>
                <a:cs typeface="Arial"/>
              </a:rPr>
              <a:t>c</a:t>
            </a:r>
            <a:r>
              <a:rPr sz="1050" dirty="0">
                <a:latin typeface="Arial"/>
                <a:cs typeface="Arial"/>
              </a:rPr>
              <a:t>i+</a:t>
            </a:r>
            <a:r>
              <a:rPr sz="1050" spc="-5" dirty="0">
                <a:latin typeface="Arial"/>
                <a:cs typeface="Arial"/>
              </a:rPr>
              <a:t>4</a:t>
            </a:r>
            <a:r>
              <a:rPr sz="2400" spc="-15" baseline="13888" dirty="0">
                <a:latin typeface="Arial"/>
                <a:cs typeface="Arial"/>
              </a:rPr>
              <a:t>+</a:t>
            </a:r>
            <a:r>
              <a:rPr sz="2400" spc="-7" baseline="13888" dirty="0">
                <a:latin typeface="Arial"/>
                <a:cs typeface="Arial"/>
              </a:rPr>
              <a:t>c</a:t>
            </a:r>
            <a:r>
              <a:rPr sz="1050" dirty="0">
                <a:latin typeface="Arial"/>
                <a:cs typeface="Arial"/>
              </a:rPr>
              <a:t>i</a:t>
            </a:r>
            <a:r>
              <a:rPr sz="2400" spc="-15" baseline="13888" dirty="0">
                <a:latin typeface="Arial"/>
                <a:cs typeface="Arial"/>
              </a:rPr>
              <a:t>.P</a:t>
            </a:r>
            <a:r>
              <a:rPr sz="1050" dirty="0">
                <a:latin typeface="Arial"/>
                <a:cs typeface="Arial"/>
              </a:rPr>
              <a:t>[i,i+</a:t>
            </a:r>
            <a:r>
              <a:rPr sz="1050" spc="-5" dirty="0">
                <a:latin typeface="Arial"/>
                <a:cs typeface="Arial"/>
              </a:rPr>
              <a:t>3</a:t>
            </a:r>
            <a:r>
              <a:rPr sz="1050" dirty="0">
                <a:latin typeface="Arial"/>
                <a:cs typeface="Arial"/>
              </a:rPr>
              <a:t>]</a:t>
            </a:r>
            <a:endParaRPr sz="105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417442" y="4069069"/>
            <a:ext cx="1170940" cy="439420"/>
          </a:xfrm>
          <a:custGeom>
            <a:avLst/>
            <a:gdLst/>
            <a:ahLst/>
            <a:cxnLst/>
            <a:rect l="l" t="t" r="r" b="b"/>
            <a:pathLst>
              <a:path w="1170940" h="439420">
                <a:moveTo>
                  <a:pt x="1170431" y="0"/>
                </a:moveTo>
                <a:lnTo>
                  <a:pt x="0" y="0"/>
                </a:lnTo>
                <a:lnTo>
                  <a:pt x="0" y="438911"/>
                </a:lnTo>
                <a:lnTo>
                  <a:pt x="1170431" y="438911"/>
                </a:lnTo>
                <a:lnTo>
                  <a:pt x="1170431" y="428243"/>
                </a:lnTo>
                <a:lnTo>
                  <a:pt x="18287" y="428243"/>
                </a:lnTo>
                <a:lnTo>
                  <a:pt x="9143" y="419099"/>
                </a:lnTo>
                <a:lnTo>
                  <a:pt x="18287" y="419099"/>
                </a:lnTo>
                <a:lnTo>
                  <a:pt x="18287" y="19811"/>
                </a:lnTo>
                <a:lnTo>
                  <a:pt x="9143" y="19811"/>
                </a:lnTo>
                <a:lnTo>
                  <a:pt x="18287" y="9143"/>
                </a:lnTo>
                <a:lnTo>
                  <a:pt x="1170431" y="9143"/>
                </a:lnTo>
                <a:lnTo>
                  <a:pt x="1170431" y="0"/>
                </a:lnTo>
                <a:close/>
              </a:path>
              <a:path w="1170940" h="439420">
                <a:moveTo>
                  <a:pt x="18287" y="419099"/>
                </a:moveTo>
                <a:lnTo>
                  <a:pt x="9143" y="419099"/>
                </a:lnTo>
                <a:lnTo>
                  <a:pt x="18287" y="428243"/>
                </a:lnTo>
                <a:lnTo>
                  <a:pt x="18287" y="419099"/>
                </a:lnTo>
                <a:close/>
              </a:path>
              <a:path w="1170940" h="439420">
                <a:moveTo>
                  <a:pt x="1152143" y="419099"/>
                </a:moveTo>
                <a:lnTo>
                  <a:pt x="18287" y="419099"/>
                </a:lnTo>
                <a:lnTo>
                  <a:pt x="18287" y="428243"/>
                </a:lnTo>
                <a:lnTo>
                  <a:pt x="1152143" y="428243"/>
                </a:lnTo>
                <a:lnTo>
                  <a:pt x="1152143" y="419099"/>
                </a:lnTo>
                <a:close/>
              </a:path>
              <a:path w="1170940" h="439420">
                <a:moveTo>
                  <a:pt x="1152143" y="9143"/>
                </a:moveTo>
                <a:lnTo>
                  <a:pt x="1152143" y="428243"/>
                </a:lnTo>
                <a:lnTo>
                  <a:pt x="1161287" y="419099"/>
                </a:lnTo>
                <a:lnTo>
                  <a:pt x="1170431" y="419099"/>
                </a:lnTo>
                <a:lnTo>
                  <a:pt x="1170431" y="19811"/>
                </a:lnTo>
                <a:lnTo>
                  <a:pt x="1161287" y="19811"/>
                </a:lnTo>
                <a:lnTo>
                  <a:pt x="1152143" y="9143"/>
                </a:lnTo>
                <a:close/>
              </a:path>
              <a:path w="1170940" h="439420">
                <a:moveTo>
                  <a:pt x="1170431" y="419099"/>
                </a:moveTo>
                <a:lnTo>
                  <a:pt x="1161287" y="419099"/>
                </a:lnTo>
                <a:lnTo>
                  <a:pt x="1152143" y="428243"/>
                </a:lnTo>
                <a:lnTo>
                  <a:pt x="1170431" y="428243"/>
                </a:lnTo>
                <a:lnTo>
                  <a:pt x="1170431" y="419099"/>
                </a:lnTo>
                <a:close/>
              </a:path>
              <a:path w="1170940" h="439420">
                <a:moveTo>
                  <a:pt x="18287" y="9143"/>
                </a:moveTo>
                <a:lnTo>
                  <a:pt x="9143" y="19811"/>
                </a:lnTo>
                <a:lnTo>
                  <a:pt x="18287" y="19811"/>
                </a:lnTo>
                <a:lnTo>
                  <a:pt x="18287" y="9143"/>
                </a:lnTo>
                <a:close/>
              </a:path>
              <a:path w="1170940" h="439420">
                <a:moveTo>
                  <a:pt x="1152143" y="9143"/>
                </a:moveTo>
                <a:lnTo>
                  <a:pt x="18287" y="9143"/>
                </a:lnTo>
                <a:lnTo>
                  <a:pt x="18287" y="19811"/>
                </a:lnTo>
                <a:lnTo>
                  <a:pt x="1152143" y="19811"/>
                </a:lnTo>
                <a:lnTo>
                  <a:pt x="1152143" y="9143"/>
                </a:lnTo>
                <a:close/>
              </a:path>
              <a:path w="1170940" h="439420">
                <a:moveTo>
                  <a:pt x="1170431" y="9143"/>
                </a:moveTo>
                <a:lnTo>
                  <a:pt x="1152143" y="9143"/>
                </a:lnTo>
                <a:lnTo>
                  <a:pt x="1161287" y="19811"/>
                </a:lnTo>
                <a:lnTo>
                  <a:pt x="1170431" y="19811"/>
                </a:lnTo>
                <a:lnTo>
                  <a:pt x="1170431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6426586" y="4078213"/>
            <a:ext cx="1152525" cy="419100"/>
          </a:xfrm>
          <a:prstGeom prst="rect">
            <a:avLst/>
          </a:prstGeom>
          <a:solidFill>
            <a:srgbClr val="326598"/>
          </a:solidFill>
        </p:spPr>
        <p:txBody>
          <a:bodyPr vert="horz" wrap="square" lIns="0" tIns="0" rIns="0" bIns="0" rtlCol="0">
            <a:spAutoFit/>
          </a:bodyPr>
          <a:lstStyle/>
          <a:p>
            <a:pPr marL="114300">
              <a:lnSpc>
                <a:spcPct val="100000"/>
              </a:lnSpc>
            </a:pPr>
            <a:r>
              <a:rPr sz="1600" spc="-20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spc="-15" dirty="0">
                <a:latin typeface="Arial"/>
                <a:cs typeface="Arial"/>
              </a:rPr>
              <a:t>rr</a:t>
            </a:r>
            <a:r>
              <a:rPr sz="1600" spc="-30" dirty="0">
                <a:latin typeface="Arial"/>
                <a:cs typeface="Arial"/>
              </a:rPr>
              <a:t>y</a:t>
            </a:r>
            <a:r>
              <a:rPr sz="1600" spc="-15" dirty="0">
                <a:latin typeface="Arial"/>
                <a:cs typeface="Arial"/>
              </a:rPr>
              <a:t>-</a:t>
            </a:r>
            <a:r>
              <a:rPr sz="1600" spc="-5" dirty="0">
                <a:latin typeface="Arial"/>
                <a:cs typeface="Arial"/>
              </a:rPr>
              <a:t>ski</a:t>
            </a:r>
            <a:r>
              <a:rPr sz="1600" spc="-10" dirty="0">
                <a:latin typeface="Arial"/>
                <a:cs typeface="Arial"/>
              </a:rPr>
              <a:t>p</a:t>
            </a:r>
            <a:endParaRPr sz="16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252593" y="3777991"/>
            <a:ext cx="76200" cy="288290"/>
          </a:xfrm>
          <a:custGeom>
            <a:avLst/>
            <a:gdLst/>
            <a:ahLst/>
            <a:cxnLst/>
            <a:rect l="l" t="t" r="r" b="b"/>
            <a:pathLst>
              <a:path w="76200" h="288289">
                <a:moveTo>
                  <a:pt x="28905" y="211830"/>
                </a:moveTo>
                <a:lnTo>
                  <a:pt x="0" y="211830"/>
                </a:lnTo>
                <a:lnTo>
                  <a:pt x="39623" y="288030"/>
                </a:lnTo>
                <a:lnTo>
                  <a:pt x="70347" y="224022"/>
                </a:lnTo>
                <a:lnTo>
                  <a:pt x="28955" y="224022"/>
                </a:lnTo>
                <a:lnTo>
                  <a:pt x="28905" y="211830"/>
                </a:lnTo>
                <a:close/>
              </a:path>
              <a:path w="76200" h="288289">
                <a:moveTo>
                  <a:pt x="47838" y="0"/>
                </a:moveTo>
                <a:lnTo>
                  <a:pt x="28026" y="0"/>
                </a:lnTo>
                <a:lnTo>
                  <a:pt x="28955" y="224022"/>
                </a:lnTo>
                <a:lnTo>
                  <a:pt x="48767" y="224022"/>
                </a:lnTo>
                <a:lnTo>
                  <a:pt x="47838" y="0"/>
                </a:lnTo>
                <a:close/>
              </a:path>
              <a:path w="76200" h="288289">
                <a:moveTo>
                  <a:pt x="76199" y="211830"/>
                </a:moveTo>
                <a:lnTo>
                  <a:pt x="48717" y="211830"/>
                </a:lnTo>
                <a:lnTo>
                  <a:pt x="48767" y="224022"/>
                </a:lnTo>
                <a:lnTo>
                  <a:pt x="70347" y="224022"/>
                </a:lnTo>
                <a:lnTo>
                  <a:pt x="76199" y="2118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578729" y="3777991"/>
            <a:ext cx="1377950" cy="542925"/>
          </a:xfrm>
          <a:custGeom>
            <a:avLst/>
            <a:gdLst/>
            <a:ahLst/>
            <a:cxnLst/>
            <a:rect l="l" t="t" r="r" b="b"/>
            <a:pathLst>
              <a:path w="1377950" h="542925">
                <a:moveTo>
                  <a:pt x="76199" y="466338"/>
                </a:moveTo>
                <a:lnTo>
                  <a:pt x="0" y="504438"/>
                </a:lnTo>
                <a:lnTo>
                  <a:pt x="76199" y="542538"/>
                </a:lnTo>
                <a:lnTo>
                  <a:pt x="76199" y="513582"/>
                </a:lnTo>
                <a:lnTo>
                  <a:pt x="64007" y="513582"/>
                </a:lnTo>
                <a:lnTo>
                  <a:pt x="64007" y="493770"/>
                </a:lnTo>
                <a:lnTo>
                  <a:pt x="76199" y="493770"/>
                </a:lnTo>
                <a:lnTo>
                  <a:pt x="76199" y="466338"/>
                </a:lnTo>
                <a:close/>
              </a:path>
              <a:path w="1377950" h="542925">
                <a:moveTo>
                  <a:pt x="76199" y="493770"/>
                </a:moveTo>
                <a:lnTo>
                  <a:pt x="64007" y="493770"/>
                </a:lnTo>
                <a:lnTo>
                  <a:pt x="64007" y="513582"/>
                </a:lnTo>
                <a:lnTo>
                  <a:pt x="76199" y="513582"/>
                </a:lnTo>
                <a:lnTo>
                  <a:pt x="76199" y="493770"/>
                </a:lnTo>
                <a:close/>
              </a:path>
              <a:path w="1377950" h="542925">
                <a:moveTo>
                  <a:pt x="1359407" y="493770"/>
                </a:moveTo>
                <a:lnTo>
                  <a:pt x="76199" y="493770"/>
                </a:lnTo>
                <a:lnTo>
                  <a:pt x="76199" y="513582"/>
                </a:lnTo>
                <a:lnTo>
                  <a:pt x="1373123" y="513582"/>
                </a:lnTo>
                <a:lnTo>
                  <a:pt x="1377695" y="509010"/>
                </a:lnTo>
                <a:lnTo>
                  <a:pt x="1377695" y="504438"/>
                </a:lnTo>
                <a:lnTo>
                  <a:pt x="1359407" y="504438"/>
                </a:lnTo>
                <a:lnTo>
                  <a:pt x="1359407" y="493770"/>
                </a:lnTo>
                <a:close/>
              </a:path>
              <a:path w="1377950" h="542925">
                <a:moveTo>
                  <a:pt x="1377695" y="0"/>
                </a:moveTo>
                <a:lnTo>
                  <a:pt x="1359407" y="0"/>
                </a:lnTo>
                <a:lnTo>
                  <a:pt x="1359407" y="504438"/>
                </a:lnTo>
                <a:lnTo>
                  <a:pt x="1368551" y="493770"/>
                </a:lnTo>
                <a:lnTo>
                  <a:pt x="1377695" y="493770"/>
                </a:lnTo>
                <a:lnTo>
                  <a:pt x="1377695" y="0"/>
                </a:lnTo>
                <a:close/>
              </a:path>
              <a:path w="1377950" h="542925">
                <a:moveTo>
                  <a:pt x="1377695" y="493770"/>
                </a:moveTo>
                <a:lnTo>
                  <a:pt x="1368551" y="493770"/>
                </a:lnTo>
                <a:lnTo>
                  <a:pt x="1359407" y="504438"/>
                </a:lnTo>
                <a:lnTo>
                  <a:pt x="1377695" y="504438"/>
                </a:lnTo>
                <a:lnTo>
                  <a:pt x="1377695" y="4937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603369" y="3777991"/>
            <a:ext cx="76200" cy="288290"/>
          </a:xfrm>
          <a:custGeom>
            <a:avLst/>
            <a:gdLst/>
            <a:ahLst/>
            <a:cxnLst/>
            <a:rect l="l" t="t" r="r" b="b"/>
            <a:pathLst>
              <a:path w="76200" h="288289">
                <a:moveTo>
                  <a:pt x="28955" y="211830"/>
                </a:moveTo>
                <a:lnTo>
                  <a:pt x="0" y="211830"/>
                </a:lnTo>
                <a:lnTo>
                  <a:pt x="38099" y="288030"/>
                </a:lnTo>
                <a:lnTo>
                  <a:pt x="70103" y="224022"/>
                </a:lnTo>
                <a:lnTo>
                  <a:pt x="28955" y="224022"/>
                </a:lnTo>
                <a:lnTo>
                  <a:pt x="28955" y="211830"/>
                </a:lnTo>
                <a:close/>
              </a:path>
              <a:path w="76200" h="288289">
                <a:moveTo>
                  <a:pt x="48767" y="0"/>
                </a:moveTo>
                <a:lnTo>
                  <a:pt x="28955" y="0"/>
                </a:lnTo>
                <a:lnTo>
                  <a:pt x="28955" y="224022"/>
                </a:lnTo>
                <a:lnTo>
                  <a:pt x="48767" y="224022"/>
                </a:lnTo>
                <a:lnTo>
                  <a:pt x="48767" y="0"/>
                </a:lnTo>
                <a:close/>
              </a:path>
              <a:path w="76200" h="288289">
                <a:moveTo>
                  <a:pt x="76199" y="211830"/>
                </a:moveTo>
                <a:lnTo>
                  <a:pt x="48767" y="211830"/>
                </a:lnTo>
                <a:lnTo>
                  <a:pt x="48767" y="224022"/>
                </a:lnTo>
                <a:lnTo>
                  <a:pt x="70103" y="224022"/>
                </a:lnTo>
                <a:lnTo>
                  <a:pt x="76199" y="2118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138550" y="4244330"/>
            <a:ext cx="288290" cy="76200"/>
          </a:xfrm>
          <a:custGeom>
            <a:avLst/>
            <a:gdLst/>
            <a:ahLst/>
            <a:cxnLst/>
            <a:rect l="l" t="t" r="r" b="b"/>
            <a:pathLst>
              <a:path w="288289" h="76200">
                <a:moveTo>
                  <a:pt x="76199" y="0"/>
                </a:moveTo>
                <a:lnTo>
                  <a:pt x="0" y="39623"/>
                </a:lnTo>
                <a:lnTo>
                  <a:pt x="76199" y="76199"/>
                </a:lnTo>
                <a:lnTo>
                  <a:pt x="76199" y="48767"/>
                </a:lnTo>
                <a:lnTo>
                  <a:pt x="64007" y="48767"/>
                </a:lnTo>
                <a:lnTo>
                  <a:pt x="64007" y="28955"/>
                </a:lnTo>
                <a:lnTo>
                  <a:pt x="76199" y="28873"/>
                </a:lnTo>
                <a:lnTo>
                  <a:pt x="76199" y="0"/>
                </a:lnTo>
                <a:close/>
              </a:path>
              <a:path w="288289" h="76200">
                <a:moveTo>
                  <a:pt x="76199" y="28873"/>
                </a:moveTo>
                <a:lnTo>
                  <a:pt x="64007" y="28955"/>
                </a:lnTo>
                <a:lnTo>
                  <a:pt x="64007" y="48767"/>
                </a:lnTo>
                <a:lnTo>
                  <a:pt x="76199" y="48685"/>
                </a:lnTo>
                <a:lnTo>
                  <a:pt x="76199" y="28873"/>
                </a:lnTo>
                <a:close/>
              </a:path>
              <a:path w="288289" h="76200">
                <a:moveTo>
                  <a:pt x="76199" y="48685"/>
                </a:moveTo>
                <a:lnTo>
                  <a:pt x="64007" y="48767"/>
                </a:lnTo>
                <a:lnTo>
                  <a:pt x="76199" y="48767"/>
                </a:lnTo>
                <a:close/>
              </a:path>
              <a:path w="288289" h="76200">
                <a:moveTo>
                  <a:pt x="288035" y="27431"/>
                </a:moveTo>
                <a:lnTo>
                  <a:pt x="76199" y="28873"/>
                </a:lnTo>
                <a:lnTo>
                  <a:pt x="76199" y="48685"/>
                </a:lnTo>
                <a:lnTo>
                  <a:pt x="288035" y="47243"/>
                </a:lnTo>
                <a:lnTo>
                  <a:pt x="288035" y="274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3286648" y="4816050"/>
            <a:ext cx="15970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130BB6"/>
                </a:solidFill>
                <a:latin typeface="Arial"/>
                <a:cs typeface="Arial"/>
              </a:rPr>
              <a:t>Ca</a:t>
            </a:r>
            <a:r>
              <a:rPr sz="1800" dirty="0">
                <a:solidFill>
                  <a:srgbClr val="130BB6"/>
                </a:solidFill>
                <a:latin typeface="Arial"/>
                <a:cs typeface="Arial"/>
              </a:rPr>
              <a:t>rr</a:t>
            </a:r>
            <a:r>
              <a:rPr sz="1800" spc="-25" dirty="0">
                <a:solidFill>
                  <a:srgbClr val="130BB6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130BB6"/>
                </a:solidFill>
                <a:latin typeface="Arial"/>
                <a:cs typeface="Arial"/>
              </a:rPr>
              <a:t>-sk</a:t>
            </a:r>
            <a:r>
              <a:rPr sz="1800" spc="-5" dirty="0">
                <a:solidFill>
                  <a:srgbClr val="130BB6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130BB6"/>
                </a:solidFill>
                <a:latin typeface="Arial"/>
                <a:cs typeface="Arial"/>
              </a:rPr>
              <a:t>p</a:t>
            </a:r>
            <a:r>
              <a:rPr sz="1800" spc="20" dirty="0">
                <a:solidFill>
                  <a:srgbClr val="130BB6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130BB6"/>
                </a:solidFill>
                <a:latin typeface="Arial"/>
                <a:cs typeface="Arial"/>
              </a:rPr>
              <a:t>logi</a:t>
            </a:r>
            <a:r>
              <a:rPr sz="1800" dirty="0">
                <a:solidFill>
                  <a:srgbClr val="130BB6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43" name="object 4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Jin</a:t>
            </a:r>
            <a:r>
              <a:rPr spc="-5" dirty="0"/>
              <a:t>-</a:t>
            </a:r>
            <a:r>
              <a:rPr dirty="0"/>
              <a:t>Fu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i, EE,</a:t>
            </a:r>
            <a:r>
              <a:rPr spc="-15" dirty="0"/>
              <a:t> </a:t>
            </a:r>
            <a:r>
              <a:rPr spc="-5" dirty="0"/>
              <a:t>N</a:t>
            </a:r>
            <a:r>
              <a:rPr dirty="0"/>
              <a:t>CU</a:t>
            </a:r>
          </a:p>
        </p:txBody>
      </p:sp>
      <p:sp>
        <p:nvSpPr>
          <p:cNvPr id="44" name="object 4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  <p:sp>
        <p:nvSpPr>
          <p:cNvPr id="45" name="object 4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Ad</a:t>
            </a:r>
            <a:r>
              <a:rPr spc="-5" dirty="0"/>
              <a:t>v</a:t>
            </a:r>
            <a:r>
              <a:rPr dirty="0"/>
              <a:t>an</a:t>
            </a:r>
            <a:r>
              <a:rPr spc="-5" dirty="0"/>
              <a:t>ce</a:t>
            </a:r>
            <a:r>
              <a:rPr dirty="0"/>
              <a:t>d R</a:t>
            </a:r>
            <a:r>
              <a:rPr spc="-5" dirty="0"/>
              <a:t>e</a:t>
            </a:r>
            <a:r>
              <a:rPr dirty="0"/>
              <a:t>liable</a:t>
            </a:r>
            <a:r>
              <a:rPr spc="15" dirty="0"/>
              <a:t> </a:t>
            </a:r>
            <a:r>
              <a:rPr dirty="0"/>
              <a:t>S</a:t>
            </a:r>
            <a:r>
              <a:rPr spc="-5" dirty="0"/>
              <a:t>y</a:t>
            </a:r>
            <a:r>
              <a:rPr dirty="0"/>
              <a:t>st</a:t>
            </a:r>
            <a:r>
              <a:rPr spc="-5" dirty="0"/>
              <a:t>e</a:t>
            </a:r>
            <a:r>
              <a:rPr spc="10" dirty="0"/>
              <a:t>m</a:t>
            </a:r>
            <a:r>
              <a:rPr dirty="0"/>
              <a:t>s</a:t>
            </a:r>
            <a:r>
              <a:rPr spc="-15" dirty="0"/>
              <a:t> </a:t>
            </a:r>
            <a:r>
              <a:rPr spc="-5" dirty="0"/>
              <a:t>(</a:t>
            </a:r>
            <a:r>
              <a:rPr dirty="0"/>
              <a:t>ARES)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ab.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7081413" y="4816050"/>
            <a:ext cx="14954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130BB6"/>
                </a:solidFill>
                <a:latin typeface="Arial"/>
                <a:cs typeface="Arial"/>
              </a:rPr>
              <a:t>G</a:t>
            </a:r>
            <a:r>
              <a:rPr sz="1800" spc="-5" dirty="0">
                <a:solidFill>
                  <a:srgbClr val="130BB6"/>
                </a:solidFill>
                <a:latin typeface="Arial"/>
                <a:cs typeface="Arial"/>
              </a:rPr>
              <a:t>ene</a:t>
            </a:r>
            <a:r>
              <a:rPr sz="1800" dirty="0">
                <a:solidFill>
                  <a:srgbClr val="130BB6"/>
                </a:solidFill>
                <a:latin typeface="Arial"/>
                <a:cs typeface="Arial"/>
              </a:rPr>
              <a:t>r</a:t>
            </a:r>
            <a:r>
              <a:rPr sz="1800" spc="-5" dirty="0">
                <a:solidFill>
                  <a:srgbClr val="130BB6"/>
                </a:solidFill>
                <a:latin typeface="Arial"/>
                <a:cs typeface="Arial"/>
              </a:rPr>
              <a:t>ali</a:t>
            </a:r>
            <a:r>
              <a:rPr sz="1800" dirty="0">
                <a:solidFill>
                  <a:srgbClr val="130BB6"/>
                </a:solidFill>
                <a:latin typeface="Arial"/>
                <a:cs typeface="Arial"/>
              </a:rPr>
              <a:t>z</a:t>
            </a:r>
            <a:r>
              <a:rPr sz="1800" spc="-5" dirty="0">
                <a:solidFill>
                  <a:srgbClr val="130BB6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130BB6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130BB6"/>
                </a:solidFill>
                <a:latin typeface="Arial"/>
                <a:cs typeface="Arial"/>
              </a:rPr>
              <a:t>io</a:t>
            </a:r>
            <a:r>
              <a:rPr sz="1800" dirty="0">
                <a:solidFill>
                  <a:srgbClr val="130BB6"/>
                </a:solidFill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687460" y="5512031"/>
            <a:ext cx="2164715" cy="8680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spc="-7" baseline="13888" dirty="0">
                <a:latin typeface="Arial"/>
                <a:cs typeface="Arial"/>
              </a:rPr>
              <a:t>P</a:t>
            </a:r>
            <a:r>
              <a:rPr sz="1300" spc="5" dirty="0">
                <a:latin typeface="Arial"/>
                <a:cs typeface="Arial"/>
              </a:rPr>
              <a:t>[i,i+3]</a:t>
            </a:r>
            <a:r>
              <a:rPr sz="3000" spc="7" baseline="13888" dirty="0">
                <a:latin typeface="Arial"/>
                <a:cs typeface="Arial"/>
              </a:rPr>
              <a:t>=</a:t>
            </a:r>
            <a:r>
              <a:rPr sz="3000" spc="-7" baseline="13888" dirty="0">
                <a:latin typeface="Arial"/>
                <a:cs typeface="Arial"/>
              </a:rPr>
              <a:t>P</a:t>
            </a:r>
            <a:r>
              <a:rPr sz="1300" spc="10" dirty="0">
                <a:latin typeface="Arial"/>
                <a:cs typeface="Arial"/>
              </a:rPr>
              <a:t>i+3</a:t>
            </a:r>
            <a:r>
              <a:rPr sz="3000" spc="-7" baseline="13888" dirty="0">
                <a:latin typeface="Arial"/>
                <a:cs typeface="Arial"/>
              </a:rPr>
              <a:t>P</a:t>
            </a:r>
            <a:r>
              <a:rPr sz="1300" spc="10" dirty="0">
                <a:latin typeface="Arial"/>
                <a:cs typeface="Arial"/>
              </a:rPr>
              <a:t>i+2</a:t>
            </a:r>
            <a:r>
              <a:rPr sz="3000" spc="-7" baseline="13888" dirty="0">
                <a:latin typeface="Arial"/>
                <a:cs typeface="Arial"/>
              </a:rPr>
              <a:t>P</a:t>
            </a:r>
            <a:r>
              <a:rPr sz="1300" spc="10" dirty="0">
                <a:latin typeface="Arial"/>
                <a:cs typeface="Arial"/>
              </a:rPr>
              <a:t>i+1</a:t>
            </a:r>
            <a:r>
              <a:rPr sz="3000" spc="-7" baseline="13888" dirty="0">
                <a:latin typeface="Arial"/>
                <a:cs typeface="Arial"/>
              </a:rPr>
              <a:t>P</a:t>
            </a:r>
            <a:r>
              <a:rPr sz="1300" spc="5" dirty="0">
                <a:latin typeface="Arial"/>
                <a:cs typeface="Arial"/>
              </a:rPr>
              <a:t>i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ts val="2390"/>
              </a:lnSpc>
              <a:spcBef>
                <a:spcPts val="1885"/>
              </a:spcBef>
            </a:pPr>
            <a:r>
              <a:rPr sz="3000" spc="7" baseline="13888" dirty="0">
                <a:latin typeface="Arial"/>
                <a:cs typeface="Arial"/>
              </a:rPr>
              <a:t>C</a:t>
            </a:r>
            <a:r>
              <a:rPr sz="3000" baseline="13888" dirty="0">
                <a:latin typeface="Arial"/>
                <a:cs typeface="Arial"/>
              </a:rPr>
              <a:t>arr</a:t>
            </a:r>
            <a:r>
              <a:rPr sz="3000" spc="-15" baseline="13888" dirty="0">
                <a:latin typeface="Arial"/>
                <a:cs typeface="Arial"/>
              </a:rPr>
              <a:t>y</a:t>
            </a:r>
            <a:r>
              <a:rPr sz="3000" spc="7" baseline="13888" dirty="0">
                <a:latin typeface="Arial"/>
                <a:cs typeface="Arial"/>
              </a:rPr>
              <a:t>=C</a:t>
            </a:r>
            <a:r>
              <a:rPr sz="1300" spc="10" dirty="0">
                <a:latin typeface="Arial"/>
                <a:cs typeface="Arial"/>
              </a:rPr>
              <a:t>i+</a:t>
            </a:r>
            <a:r>
              <a:rPr sz="1300" dirty="0">
                <a:latin typeface="Arial"/>
                <a:cs typeface="Arial"/>
              </a:rPr>
              <a:t>4</a:t>
            </a:r>
            <a:r>
              <a:rPr sz="3000" spc="-15" baseline="13888" dirty="0">
                <a:latin typeface="Arial"/>
                <a:cs typeface="Arial"/>
              </a:rPr>
              <a:t>+</a:t>
            </a:r>
            <a:r>
              <a:rPr sz="3000" spc="-7" baseline="13888" dirty="0">
                <a:latin typeface="Arial"/>
                <a:cs typeface="Arial"/>
              </a:rPr>
              <a:t>P</a:t>
            </a:r>
            <a:r>
              <a:rPr sz="1300" spc="5" dirty="0">
                <a:latin typeface="Arial"/>
                <a:cs typeface="Arial"/>
              </a:rPr>
              <a:t>[i,i+3]</a:t>
            </a:r>
            <a:r>
              <a:rPr sz="3000" spc="7" baseline="13888" dirty="0">
                <a:latin typeface="Arial"/>
                <a:cs typeface="Arial"/>
              </a:rPr>
              <a:t>C</a:t>
            </a:r>
            <a:r>
              <a:rPr sz="1300" spc="5" dirty="0">
                <a:latin typeface="Arial"/>
                <a:cs typeface="Arial"/>
              </a:rPr>
              <a:t>i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Datapath</a:t>
            </a:r>
            <a:r>
              <a:rPr spc="-25" dirty="0"/>
              <a:t> </a:t>
            </a:r>
            <a:r>
              <a:rPr dirty="0"/>
              <a:t>– 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C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arry-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S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elect</a:t>
            </a:r>
            <a:r>
              <a:rPr sz="2400" i="1" spc="-35" dirty="0">
                <a:solidFill>
                  <a:srgbClr val="B427A7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A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dder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06049" y="2482585"/>
            <a:ext cx="2735580" cy="433070"/>
          </a:xfrm>
          <a:custGeom>
            <a:avLst/>
            <a:gdLst/>
            <a:ahLst/>
            <a:cxnLst/>
            <a:rect l="l" t="t" r="r" b="b"/>
            <a:pathLst>
              <a:path w="2735579" h="433069">
                <a:moveTo>
                  <a:pt x="0" y="432815"/>
                </a:moveTo>
                <a:lnTo>
                  <a:pt x="2735579" y="432815"/>
                </a:lnTo>
                <a:lnTo>
                  <a:pt x="2735579" y="0"/>
                </a:lnTo>
                <a:lnTo>
                  <a:pt x="0" y="0"/>
                </a:lnTo>
                <a:lnTo>
                  <a:pt x="0" y="432815"/>
                </a:lnTo>
                <a:close/>
              </a:path>
            </a:pathLst>
          </a:custGeom>
          <a:solidFill>
            <a:srgbClr val="0AD1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96905" y="2473442"/>
            <a:ext cx="2753995" cy="451484"/>
          </a:xfrm>
          <a:custGeom>
            <a:avLst/>
            <a:gdLst/>
            <a:ahLst/>
            <a:cxnLst/>
            <a:rect l="l" t="t" r="r" b="b"/>
            <a:pathLst>
              <a:path w="2753995" h="451485">
                <a:moveTo>
                  <a:pt x="2753864" y="0"/>
                </a:moveTo>
                <a:lnTo>
                  <a:pt x="0" y="0"/>
                </a:lnTo>
                <a:lnTo>
                  <a:pt x="0" y="451103"/>
                </a:lnTo>
                <a:lnTo>
                  <a:pt x="2753864" y="451103"/>
                </a:lnTo>
                <a:lnTo>
                  <a:pt x="2753864" y="441959"/>
                </a:lnTo>
                <a:lnTo>
                  <a:pt x="19811" y="441959"/>
                </a:lnTo>
                <a:lnTo>
                  <a:pt x="9143" y="432815"/>
                </a:lnTo>
                <a:lnTo>
                  <a:pt x="19811" y="432815"/>
                </a:lnTo>
                <a:lnTo>
                  <a:pt x="19811" y="19811"/>
                </a:lnTo>
                <a:lnTo>
                  <a:pt x="9143" y="19811"/>
                </a:lnTo>
                <a:lnTo>
                  <a:pt x="19811" y="9143"/>
                </a:lnTo>
                <a:lnTo>
                  <a:pt x="2753864" y="9143"/>
                </a:lnTo>
                <a:lnTo>
                  <a:pt x="2753864" y="0"/>
                </a:lnTo>
                <a:close/>
              </a:path>
              <a:path w="2753995" h="451485">
                <a:moveTo>
                  <a:pt x="19811" y="432815"/>
                </a:moveTo>
                <a:lnTo>
                  <a:pt x="9143" y="432815"/>
                </a:lnTo>
                <a:lnTo>
                  <a:pt x="19811" y="441959"/>
                </a:lnTo>
                <a:lnTo>
                  <a:pt x="19811" y="432815"/>
                </a:lnTo>
                <a:close/>
              </a:path>
              <a:path w="2753995" h="451485">
                <a:moveTo>
                  <a:pt x="2735576" y="432815"/>
                </a:moveTo>
                <a:lnTo>
                  <a:pt x="19811" y="432815"/>
                </a:lnTo>
                <a:lnTo>
                  <a:pt x="19811" y="441959"/>
                </a:lnTo>
                <a:lnTo>
                  <a:pt x="2735576" y="441959"/>
                </a:lnTo>
                <a:lnTo>
                  <a:pt x="2735576" y="432815"/>
                </a:lnTo>
                <a:close/>
              </a:path>
              <a:path w="2753995" h="451485">
                <a:moveTo>
                  <a:pt x="2735576" y="9143"/>
                </a:moveTo>
                <a:lnTo>
                  <a:pt x="2735576" y="441959"/>
                </a:lnTo>
                <a:lnTo>
                  <a:pt x="2744720" y="432815"/>
                </a:lnTo>
                <a:lnTo>
                  <a:pt x="2753864" y="432815"/>
                </a:lnTo>
                <a:lnTo>
                  <a:pt x="2753864" y="19811"/>
                </a:lnTo>
                <a:lnTo>
                  <a:pt x="2744720" y="19811"/>
                </a:lnTo>
                <a:lnTo>
                  <a:pt x="2735576" y="9143"/>
                </a:lnTo>
                <a:close/>
              </a:path>
              <a:path w="2753995" h="451485">
                <a:moveTo>
                  <a:pt x="2753864" y="432815"/>
                </a:moveTo>
                <a:lnTo>
                  <a:pt x="2744720" y="432815"/>
                </a:lnTo>
                <a:lnTo>
                  <a:pt x="2735576" y="441959"/>
                </a:lnTo>
                <a:lnTo>
                  <a:pt x="2753864" y="441959"/>
                </a:lnTo>
                <a:lnTo>
                  <a:pt x="2753864" y="432815"/>
                </a:lnTo>
                <a:close/>
              </a:path>
              <a:path w="2753995" h="451485">
                <a:moveTo>
                  <a:pt x="19811" y="9143"/>
                </a:moveTo>
                <a:lnTo>
                  <a:pt x="9143" y="19811"/>
                </a:lnTo>
                <a:lnTo>
                  <a:pt x="19811" y="19811"/>
                </a:lnTo>
                <a:lnTo>
                  <a:pt x="19811" y="9143"/>
                </a:lnTo>
                <a:close/>
              </a:path>
              <a:path w="2753995" h="451485">
                <a:moveTo>
                  <a:pt x="2735576" y="9143"/>
                </a:moveTo>
                <a:lnTo>
                  <a:pt x="19811" y="9143"/>
                </a:lnTo>
                <a:lnTo>
                  <a:pt x="19811" y="19811"/>
                </a:lnTo>
                <a:lnTo>
                  <a:pt x="2735576" y="19811"/>
                </a:lnTo>
                <a:lnTo>
                  <a:pt x="2735576" y="9143"/>
                </a:lnTo>
                <a:close/>
              </a:path>
              <a:path w="2753995" h="451485">
                <a:moveTo>
                  <a:pt x="2753864" y="9143"/>
                </a:moveTo>
                <a:lnTo>
                  <a:pt x="2735576" y="9143"/>
                </a:lnTo>
                <a:lnTo>
                  <a:pt x="2744720" y="19811"/>
                </a:lnTo>
                <a:lnTo>
                  <a:pt x="2753864" y="19811"/>
                </a:lnTo>
                <a:lnTo>
                  <a:pt x="2753864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94847" y="2194549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59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10492" y="2194549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59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41021" y="2194549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59"/>
                </a:lnTo>
              </a:path>
            </a:pathLst>
          </a:custGeom>
          <a:ln w="210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56665" y="2194549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59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90244" y="2194549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59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05889" y="2194549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59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37944" y="2194549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59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53589" y="2194549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59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321955" y="1917887"/>
            <a:ext cx="430530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b</a:t>
            </a:r>
            <a:r>
              <a:rPr sz="1575" spc="7" baseline="-21164" dirty="0">
                <a:latin typeface="Arial"/>
                <a:cs typeface="Arial"/>
              </a:rPr>
              <a:t>7</a:t>
            </a:r>
            <a:r>
              <a:rPr sz="1575" spc="-104" baseline="-21164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575" spc="7" baseline="-21164" dirty="0">
                <a:latin typeface="Arial"/>
                <a:cs typeface="Arial"/>
              </a:rPr>
              <a:t>7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925189" y="2482585"/>
            <a:ext cx="2734310" cy="433070"/>
          </a:xfrm>
          <a:custGeom>
            <a:avLst/>
            <a:gdLst/>
            <a:ahLst/>
            <a:cxnLst/>
            <a:rect l="l" t="t" r="r" b="b"/>
            <a:pathLst>
              <a:path w="2734309" h="433069">
                <a:moveTo>
                  <a:pt x="0" y="432815"/>
                </a:moveTo>
                <a:lnTo>
                  <a:pt x="2734055" y="432815"/>
                </a:lnTo>
                <a:lnTo>
                  <a:pt x="2734055" y="0"/>
                </a:lnTo>
                <a:lnTo>
                  <a:pt x="0" y="0"/>
                </a:lnTo>
                <a:lnTo>
                  <a:pt x="0" y="432815"/>
                </a:lnTo>
                <a:close/>
              </a:path>
            </a:pathLst>
          </a:custGeom>
          <a:solidFill>
            <a:srgbClr val="0AD1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14521" y="2473442"/>
            <a:ext cx="2755900" cy="451484"/>
          </a:xfrm>
          <a:custGeom>
            <a:avLst/>
            <a:gdLst/>
            <a:ahLst/>
            <a:cxnLst/>
            <a:rect l="l" t="t" r="r" b="b"/>
            <a:pathLst>
              <a:path w="2755900" h="451485">
                <a:moveTo>
                  <a:pt x="2755391" y="0"/>
                </a:moveTo>
                <a:lnTo>
                  <a:pt x="0" y="0"/>
                </a:lnTo>
                <a:lnTo>
                  <a:pt x="0" y="451103"/>
                </a:lnTo>
                <a:lnTo>
                  <a:pt x="2755391" y="451103"/>
                </a:lnTo>
                <a:lnTo>
                  <a:pt x="2755391" y="441959"/>
                </a:lnTo>
                <a:lnTo>
                  <a:pt x="19811" y="441959"/>
                </a:lnTo>
                <a:lnTo>
                  <a:pt x="10667" y="432815"/>
                </a:lnTo>
                <a:lnTo>
                  <a:pt x="19811" y="432815"/>
                </a:lnTo>
                <a:lnTo>
                  <a:pt x="19811" y="19811"/>
                </a:lnTo>
                <a:lnTo>
                  <a:pt x="10667" y="19811"/>
                </a:lnTo>
                <a:lnTo>
                  <a:pt x="19811" y="9143"/>
                </a:lnTo>
                <a:lnTo>
                  <a:pt x="2755391" y="9143"/>
                </a:lnTo>
                <a:lnTo>
                  <a:pt x="2755391" y="0"/>
                </a:lnTo>
                <a:close/>
              </a:path>
              <a:path w="2755900" h="451485">
                <a:moveTo>
                  <a:pt x="19811" y="432815"/>
                </a:moveTo>
                <a:lnTo>
                  <a:pt x="10667" y="432815"/>
                </a:lnTo>
                <a:lnTo>
                  <a:pt x="19811" y="441959"/>
                </a:lnTo>
                <a:lnTo>
                  <a:pt x="19811" y="432815"/>
                </a:lnTo>
                <a:close/>
              </a:path>
              <a:path w="2755900" h="451485">
                <a:moveTo>
                  <a:pt x="2735579" y="432815"/>
                </a:moveTo>
                <a:lnTo>
                  <a:pt x="19811" y="432815"/>
                </a:lnTo>
                <a:lnTo>
                  <a:pt x="19811" y="441959"/>
                </a:lnTo>
                <a:lnTo>
                  <a:pt x="2735579" y="441959"/>
                </a:lnTo>
                <a:lnTo>
                  <a:pt x="2735579" y="432815"/>
                </a:lnTo>
                <a:close/>
              </a:path>
              <a:path w="2755900" h="451485">
                <a:moveTo>
                  <a:pt x="2735579" y="9143"/>
                </a:moveTo>
                <a:lnTo>
                  <a:pt x="2735579" y="441959"/>
                </a:lnTo>
                <a:lnTo>
                  <a:pt x="2744723" y="432815"/>
                </a:lnTo>
                <a:lnTo>
                  <a:pt x="2755391" y="432815"/>
                </a:lnTo>
                <a:lnTo>
                  <a:pt x="2755391" y="19811"/>
                </a:lnTo>
                <a:lnTo>
                  <a:pt x="2744723" y="19811"/>
                </a:lnTo>
                <a:lnTo>
                  <a:pt x="2735579" y="9143"/>
                </a:lnTo>
                <a:close/>
              </a:path>
              <a:path w="2755900" h="451485">
                <a:moveTo>
                  <a:pt x="2755391" y="432815"/>
                </a:moveTo>
                <a:lnTo>
                  <a:pt x="2744723" y="432815"/>
                </a:lnTo>
                <a:lnTo>
                  <a:pt x="2735579" y="441959"/>
                </a:lnTo>
                <a:lnTo>
                  <a:pt x="2755391" y="441959"/>
                </a:lnTo>
                <a:lnTo>
                  <a:pt x="2755391" y="432815"/>
                </a:lnTo>
                <a:close/>
              </a:path>
              <a:path w="2755900" h="451485">
                <a:moveTo>
                  <a:pt x="19811" y="9143"/>
                </a:moveTo>
                <a:lnTo>
                  <a:pt x="10667" y="19811"/>
                </a:lnTo>
                <a:lnTo>
                  <a:pt x="19811" y="19811"/>
                </a:lnTo>
                <a:lnTo>
                  <a:pt x="19811" y="9143"/>
                </a:lnTo>
                <a:close/>
              </a:path>
              <a:path w="2755900" h="451485">
                <a:moveTo>
                  <a:pt x="2735579" y="9143"/>
                </a:moveTo>
                <a:lnTo>
                  <a:pt x="19811" y="9143"/>
                </a:lnTo>
                <a:lnTo>
                  <a:pt x="19811" y="19811"/>
                </a:lnTo>
                <a:lnTo>
                  <a:pt x="2735579" y="19811"/>
                </a:lnTo>
                <a:lnTo>
                  <a:pt x="2735579" y="9143"/>
                </a:lnTo>
                <a:close/>
              </a:path>
              <a:path w="2755900" h="451485">
                <a:moveTo>
                  <a:pt x="2755391" y="9143"/>
                </a:moveTo>
                <a:lnTo>
                  <a:pt x="2735579" y="9143"/>
                </a:lnTo>
                <a:lnTo>
                  <a:pt x="2744723" y="19811"/>
                </a:lnTo>
                <a:lnTo>
                  <a:pt x="2755391" y="19811"/>
                </a:lnTo>
                <a:lnTo>
                  <a:pt x="2755391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12463" y="2194549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59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28871" y="2194549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59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58640" y="2194549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59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75047" y="2194549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59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507864" y="2194549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59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724271" y="2194549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59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155564" y="2194549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59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71971" y="2194549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59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82021" y="2689849"/>
            <a:ext cx="224154" cy="1088390"/>
          </a:xfrm>
          <a:custGeom>
            <a:avLst/>
            <a:gdLst/>
            <a:ahLst/>
            <a:cxnLst/>
            <a:rect l="l" t="t" r="r" b="b"/>
            <a:pathLst>
              <a:path w="224155" h="1088389">
                <a:moveTo>
                  <a:pt x="224027" y="0"/>
                </a:moveTo>
                <a:lnTo>
                  <a:pt x="3047" y="0"/>
                </a:lnTo>
                <a:lnTo>
                  <a:pt x="0" y="4571"/>
                </a:lnTo>
                <a:lnTo>
                  <a:pt x="0" y="1088135"/>
                </a:lnTo>
                <a:lnTo>
                  <a:pt x="18287" y="1088135"/>
                </a:lnTo>
                <a:lnTo>
                  <a:pt x="18287" y="18287"/>
                </a:lnTo>
                <a:lnTo>
                  <a:pt x="9143" y="18287"/>
                </a:lnTo>
                <a:lnTo>
                  <a:pt x="18287" y="9143"/>
                </a:lnTo>
                <a:lnTo>
                  <a:pt x="224027" y="9143"/>
                </a:lnTo>
                <a:lnTo>
                  <a:pt x="224027" y="0"/>
                </a:lnTo>
                <a:close/>
              </a:path>
              <a:path w="224155" h="1088389">
                <a:moveTo>
                  <a:pt x="18287" y="9143"/>
                </a:moveTo>
                <a:lnTo>
                  <a:pt x="9143" y="18287"/>
                </a:lnTo>
                <a:lnTo>
                  <a:pt x="18287" y="18287"/>
                </a:lnTo>
                <a:lnTo>
                  <a:pt x="18287" y="9143"/>
                </a:lnTo>
                <a:close/>
              </a:path>
              <a:path w="224155" h="1088389">
                <a:moveTo>
                  <a:pt x="224027" y="9143"/>
                </a:moveTo>
                <a:lnTo>
                  <a:pt x="18287" y="9143"/>
                </a:lnTo>
                <a:lnTo>
                  <a:pt x="18287" y="18287"/>
                </a:lnTo>
                <a:lnTo>
                  <a:pt x="224027" y="18287"/>
                </a:lnTo>
                <a:lnTo>
                  <a:pt x="224027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624962" y="2689849"/>
            <a:ext cx="299085" cy="1088390"/>
          </a:xfrm>
          <a:custGeom>
            <a:avLst/>
            <a:gdLst/>
            <a:ahLst/>
            <a:cxnLst/>
            <a:rect l="l" t="t" r="r" b="b"/>
            <a:pathLst>
              <a:path w="299085" h="1088389">
                <a:moveTo>
                  <a:pt x="298703" y="0"/>
                </a:moveTo>
                <a:lnTo>
                  <a:pt x="4571" y="0"/>
                </a:lnTo>
                <a:lnTo>
                  <a:pt x="0" y="4571"/>
                </a:lnTo>
                <a:lnTo>
                  <a:pt x="0" y="1088135"/>
                </a:lnTo>
                <a:lnTo>
                  <a:pt x="18287" y="1088135"/>
                </a:lnTo>
                <a:lnTo>
                  <a:pt x="18287" y="18287"/>
                </a:lnTo>
                <a:lnTo>
                  <a:pt x="9143" y="18287"/>
                </a:lnTo>
                <a:lnTo>
                  <a:pt x="18287" y="9143"/>
                </a:lnTo>
                <a:lnTo>
                  <a:pt x="298703" y="9143"/>
                </a:lnTo>
                <a:lnTo>
                  <a:pt x="298703" y="0"/>
                </a:lnTo>
                <a:close/>
              </a:path>
              <a:path w="299085" h="1088389">
                <a:moveTo>
                  <a:pt x="18287" y="9143"/>
                </a:moveTo>
                <a:lnTo>
                  <a:pt x="9143" y="18287"/>
                </a:lnTo>
                <a:lnTo>
                  <a:pt x="18287" y="18287"/>
                </a:lnTo>
                <a:lnTo>
                  <a:pt x="18287" y="9143"/>
                </a:lnTo>
                <a:close/>
              </a:path>
              <a:path w="299085" h="1088389">
                <a:moveTo>
                  <a:pt x="298703" y="9143"/>
                </a:moveTo>
                <a:lnTo>
                  <a:pt x="18287" y="9143"/>
                </a:lnTo>
                <a:lnTo>
                  <a:pt x="18287" y="18287"/>
                </a:lnTo>
                <a:lnTo>
                  <a:pt x="298703" y="18287"/>
                </a:lnTo>
                <a:lnTo>
                  <a:pt x="298703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354957" y="2915401"/>
            <a:ext cx="0" cy="862965"/>
          </a:xfrm>
          <a:custGeom>
            <a:avLst/>
            <a:gdLst/>
            <a:ahLst/>
            <a:cxnLst/>
            <a:rect l="l" t="t" r="r" b="b"/>
            <a:pathLst>
              <a:path h="862964">
                <a:moveTo>
                  <a:pt x="0" y="0"/>
                </a:moveTo>
                <a:lnTo>
                  <a:pt x="0" y="862583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002657" y="2915401"/>
            <a:ext cx="0" cy="862965"/>
          </a:xfrm>
          <a:custGeom>
            <a:avLst/>
            <a:gdLst/>
            <a:ahLst/>
            <a:cxnLst/>
            <a:rect l="l" t="t" r="r" b="b"/>
            <a:pathLst>
              <a:path h="862964">
                <a:moveTo>
                  <a:pt x="0" y="0"/>
                </a:moveTo>
                <a:lnTo>
                  <a:pt x="0" y="862583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44445" y="2915401"/>
            <a:ext cx="3116580" cy="862965"/>
          </a:xfrm>
          <a:custGeom>
            <a:avLst/>
            <a:gdLst/>
            <a:ahLst/>
            <a:cxnLst/>
            <a:rect l="l" t="t" r="r" b="b"/>
            <a:pathLst>
              <a:path w="3116579" h="862964">
                <a:moveTo>
                  <a:pt x="3098291" y="853439"/>
                </a:moveTo>
                <a:lnTo>
                  <a:pt x="4571" y="853439"/>
                </a:lnTo>
                <a:lnTo>
                  <a:pt x="0" y="858011"/>
                </a:lnTo>
                <a:lnTo>
                  <a:pt x="0" y="862583"/>
                </a:lnTo>
                <a:lnTo>
                  <a:pt x="3098291" y="862583"/>
                </a:lnTo>
                <a:lnTo>
                  <a:pt x="3098291" y="853439"/>
                </a:lnTo>
                <a:close/>
              </a:path>
              <a:path w="3116579" h="862964">
                <a:moveTo>
                  <a:pt x="3116579" y="0"/>
                </a:moveTo>
                <a:lnTo>
                  <a:pt x="3098291" y="0"/>
                </a:lnTo>
                <a:lnTo>
                  <a:pt x="3098291" y="853439"/>
                </a:lnTo>
                <a:lnTo>
                  <a:pt x="3107435" y="853439"/>
                </a:lnTo>
                <a:lnTo>
                  <a:pt x="3098292" y="862583"/>
                </a:lnTo>
                <a:lnTo>
                  <a:pt x="3116579" y="862583"/>
                </a:lnTo>
                <a:lnTo>
                  <a:pt x="31165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192145" y="2915401"/>
            <a:ext cx="3116580" cy="862965"/>
          </a:xfrm>
          <a:custGeom>
            <a:avLst/>
            <a:gdLst/>
            <a:ahLst/>
            <a:cxnLst/>
            <a:rect l="l" t="t" r="r" b="b"/>
            <a:pathLst>
              <a:path w="3116579" h="862964">
                <a:moveTo>
                  <a:pt x="3098291" y="708659"/>
                </a:moveTo>
                <a:lnTo>
                  <a:pt x="4571" y="708659"/>
                </a:lnTo>
                <a:lnTo>
                  <a:pt x="0" y="713231"/>
                </a:lnTo>
                <a:lnTo>
                  <a:pt x="0" y="862583"/>
                </a:lnTo>
                <a:lnTo>
                  <a:pt x="19811" y="862583"/>
                </a:lnTo>
                <a:lnTo>
                  <a:pt x="19811" y="728471"/>
                </a:lnTo>
                <a:lnTo>
                  <a:pt x="10667" y="728471"/>
                </a:lnTo>
                <a:lnTo>
                  <a:pt x="19811" y="719327"/>
                </a:lnTo>
                <a:lnTo>
                  <a:pt x="3098291" y="719327"/>
                </a:lnTo>
                <a:lnTo>
                  <a:pt x="3098291" y="708659"/>
                </a:lnTo>
                <a:close/>
              </a:path>
              <a:path w="3116579" h="862964">
                <a:moveTo>
                  <a:pt x="19811" y="719327"/>
                </a:moveTo>
                <a:lnTo>
                  <a:pt x="10667" y="728471"/>
                </a:lnTo>
                <a:lnTo>
                  <a:pt x="19811" y="728471"/>
                </a:lnTo>
                <a:lnTo>
                  <a:pt x="19811" y="719327"/>
                </a:lnTo>
                <a:close/>
              </a:path>
              <a:path w="3116579" h="862964">
                <a:moveTo>
                  <a:pt x="3116579" y="708659"/>
                </a:moveTo>
                <a:lnTo>
                  <a:pt x="3107435" y="708659"/>
                </a:lnTo>
                <a:lnTo>
                  <a:pt x="3098291" y="719327"/>
                </a:lnTo>
                <a:lnTo>
                  <a:pt x="19811" y="719327"/>
                </a:lnTo>
                <a:lnTo>
                  <a:pt x="19811" y="728471"/>
                </a:lnTo>
                <a:lnTo>
                  <a:pt x="3112007" y="728471"/>
                </a:lnTo>
                <a:lnTo>
                  <a:pt x="3116579" y="723899"/>
                </a:lnTo>
                <a:lnTo>
                  <a:pt x="3116579" y="708659"/>
                </a:lnTo>
                <a:close/>
              </a:path>
              <a:path w="3116579" h="862964">
                <a:moveTo>
                  <a:pt x="3116579" y="0"/>
                </a:moveTo>
                <a:lnTo>
                  <a:pt x="3098291" y="0"/>
                </a:lnTo>
                <a:lnTo>
                  <a:pt x="3098291" y="719327"/>
                </a:lnTo>
                <a:lnTo>
                  <a:pt x="3107435" y="708659"/>
                </a:lnTo>
                <a:lnTo>
                  <a:pt x="3116579" y="708659"/>
                </a:lnTo>
                <a:lnTo>
                  <a:pt x="31165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841625" y="2698993"/>
            <a:ext cx="218440" cy="0"/>
          </a:xfrm>
          <a:custGeom>
            <a:avLst/>
            <a:gdLst/>
            <a:ahLst/>
            <a:cxnLst/>
            <a:rect l="l" t="t" r="r" b="b"/>
            <a:pathLst>
              <a:path w="218439">
                <a:moveTo>
                  <a:pt x="0" y="0"/>
                </a:moveTo>
                <a:lnTo>
                  <a:pt x="217931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659245" y="2698993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4">
                <a:moveTo>
                  <a:pt x="0" y="0"/>
                </a:moveTo>
                <a:lnTo>
                  <a:pt x="216407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467236" y="2915401"/>
            <a:ext cx="0" cy="862965"/>
          </a:xfrm>
          <a:custGeom>
            <a:avLst/>
            <a:gdLst/>
            <a:ahLst/>
            <a:cxnLst/>
            <a:rect l="l" t="t" r="r" b="b"/>
            <a:pathLst>
              <a:path h="862964">
                <a:moveTo>
                  <a:pt x="0" y="0"/>
                </a:moveTo>
                <a:lnTo>
                  <a:pt x="0" y="862583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14934" y="2915401"/>
            <a:ext cx="0" cy="862965"/>
          </a:xfrm>
          <a:custGeom>
            <a:avLst/>
            <a:gdLst/>
            <a:ahLst/>
            <a:cxnLst/>
            <a:rect l="l" t="t" r="r" b="b"/>
            <a:pathLst>
              <a:path h="862964">
                <a:moveTo>
                  <a:pt x="0" y="0"/>
                </a:moveTo>
                <a:lnTo>
                  <a:pt x="0" y="862583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825118" y="2915401"/>
            <a:ext cx="523240" cy="862965"/>
          </a:xfrm>
          <a:custGeom>
            <a:avLst/>
            <a:gdLst/>
            <a:ahLst/>
            <a:cxnLst/>
            <a:rect l="l" t="t" r="r" b="b"/>
            <a:pathLst>
              <a:path w="523239" h="862964">
                <a:moveTo>
                  <a:pt x="18287" y="0"/>
                </a:moveTo>
                <a:lnTo>
                  <a:pt x="0" y="0"/>
                </a:lnTo>
                <a:lnTo>
                  <a:pt x="0" y="862583"/>
                </a:lnTo>
                <a:lnTo>
                  <a:pt x="18287" y="862583"/>
                </a:lnTo>
                <a:lnTo>
                  <a:pt x="9143" y="853439"/>
                </a:lnTo>
                <a:lnTo>
                  <a:pt x="18287" y="853439"/>
                </a:lnTo>
                <a:lnTo>
                  <a:pt x="18287" y="0"/>
                </a:lnTo>
                <a:close/>
              </a:path>
              <a:path w="523239" h="862964">
                <a:moveTo>
                  <a:pt x="18287" y="853439"/>
                </a:moveTo>
                <a:lnTo>
                  <a:pt x="9143" y="853439"/>
                </a:lnTo>
                <a:lnTo>
                  <a:pt x="18287" y="862583"/>
                </a:lnTo>
                <a:lnTo>
                  <a:pt x="18287" y="853439"/>
                </a:lnTo>
                <a:close/>
              </a:path>
              <a:path w="523239" h="862964">
                <a:moveTo>
                  <a:pt x="518159" y="853439"/>
                </a:moveTo>
                <a:lnTo>
                  <a:pt x="18287" y="853439"/>
                </a:lnTo>
                <a:lnTo>
                  <a:pt x="18287" y="862583"/>
                </a:lnTo>
                <a:lnTo>
                  <a:pt x="522731" y="862583"/>
                </a:lnTo>
                <a:lnTo>
                  <a:pt x="522731" y="858011"/>
                </a:lnTo>
                <a:lnTo>
                  <a:pt x="518159" y="8534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474342" y="2915401"/>
            <a:ext cx="521334" cy="862965"/>
          </a:xfrm>
          <a:custGeom>
            <a:avLst/>
            <a:gdLst/>
            <a:ahLst/>
            <a:cxnLst/>
            <a:rect l="l" t="t" r="r" b="b"/>
            <a:pathLst>
              <a:path w="521335" h="862964">
                <a:moveTo>
                  <a:pt x="502919" y="719327"/>
                </a:moveTo>
                <a:lnTo>
                  <a:pt x="502919" y="862583"/>
                </a:lnTo>
                <a:lnTo>
                  <a:pt x="521207" y="862583"/>
                </a:lnTo>
                <a:lnTo>
                  <a:pt x="521207" y="728471"/>
                </a:lnTo>
                <a:lnTo>
                  <a:pt x="512063" y="728471"/>
                </a:lnTo>
                <a:lnTo>
                  <a:pt x="502919" y="719327"/>
                </a:lnTo>
                <a:close/>
              </a:path>
              <a:path w="521335" h="862964">
                <a:moveTo>
                  <a:pt x="18287" y="0"/>
                </a:moveTo>
                <a:lnTo>
                  <a:pt x="0" y="0"/>
                </a:lnTo>
                <a:lnTo>
                  <a:pt x="0" y="723899"/>
                </a:lnTo>
                <a:lnTo>
                  <a:pt x="3047" y="728471"/>
                </a:lnTo>
                <a:lnTo>
                  <a:pt x="502919" y="728471"/>
                </a:lnTo>
                <a:lnTo>
                  <a:pt x="502919" y="719327"/>
                </a:lnTo>
                <a:lnTo>
                  <a:pt x="18287" y="719327"/>
                </a:lnTo>
                <a:lnTo>
                  <a:pt x="9143" y="708659"/>
                </a:lnTo>
                <a:lnTo>
                  <a:pt x="18287" y="708659"/>
                </a:lnTo>
                <a:lnTo>
                  <a:pt x="18287" y="0"/>
                </a:lnTo>
                <a:close/>
              </a:path>
              <a:path w="521335" h="862964">
                <a:moveTo>
                  <a:pt x="516635" y="708659"/>
                </a:moveTo>
                <a:lnTo>
                  <a:pt x="18287" y="708659"/>
                </a:lnTo>
                <a:lnTo>
                  <a:pt x="18287" y="719327"/>
                </a:lnTo>
                <a:lnTo>
                  <a:pt x="502919" y="719327"/>
                </a:lnTo>
                <a:lnTo>
                  <a:pt x="512063" y="728471"/>
                </a:lnTo>
                <a:lnTo>
                  <a:pt x="521207" y="728471"/>
                </a:lnTo>
                <a:lnTo>
                  <a:pt x="521207" y="713231"/>
                </a:lnTo>
                <a:lnTo>
                  <a:pt x="516635" y="708659"/>
                </a:lnTo>
                <a:close/>
              </a:path>
              <a:path w="521335" h="862964">
                <a:moveTo>
                  <a:pt x="18287" y="708659"/>
                </a:moveTo>
                <a:lnTo>
                  <a:pt x="9143" y="708659"/>
                </a:lnTo>
                <a:lnTo>
                  <a:pt x="18287" y="719327"/>
                </a:lnTo>
                <a:lnTo>
                  <a:pt x="18287" y="7086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2817255" y="1917887"/>
            <a:ext cx="1311910" cy="1270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152400">
              <a:lnSpc>
                <a:spcPct val="100000"/>
              </a:lnSpc>
              <a:tabLst>
                <a:tab pos="812165" algn="l"/>
              </a:tabLst>
            </a:pPr>
            <a:r>
              <a:rPr sz="1600" spc="-10" dirty="0">
                <a:latin typeface="Arial"/>
                <a:cs typeface="Arial"/>
              </a:rPr>
              <a:t>b</a:t>
            </a:r>
            <a:r>
              <a:rPr sz="1575" spc="7" baseline="-21164" dirty="0">
                <a:latin typeface="Arial"/>
                <a:cs typeface="Arial"/>
              </a:rPr>
              <a:t>6</a:t>
            </a:r>
            <a:r>
              <a:rPr sz="1575" spc="-104" baseline="-21164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575" spc="7" baseline="-21164" dirty="0">
                <a:latin typeface="Arial"/>
                <a:cs typeface="Arial"/>
              </a:rPr>
              <a:t>6</a:t>
            </a:r>
            <a:r>
              <a:rPr sz="1575" baseline="-21164" dirty="0">
                <a:latin typeface="Arial"/>
                <a:cs typeface="Arial"/>
              </a:rPr>
              <a:t>	</a:t>
            </a:r>
            <a:r>
              <a:rPr sz="1600" spc="-10" dirty="0">
                <a:latin typeface="Arial"/>
                <a:cs typeface="Arial"/>
              </a:rPr>
              <a:t>b</a:t>
            </a:r>
            <a:r>
              <a:rPr sz="1575" spc="7" baseline="-21164" dirty="0">
                <a:latin typeface="Arial"/>
                <a:cs typeface="Arial"/>
              </a:rPr>
              <a:t>5</a:t>
            </a:r>
            <a:r>
              <a:rPr sz="1575" spc="-104" baseline="-21164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575" spc="7" baseline="-21164" dirty="0">
                <a:latin typeface="Arial"/>
                <a:cs typeface="Arial"/>
              </a:rPr>
              <a:t>5</a:t>
            </a:r>
            <a:endParaRPr sz="1575" baseline="-21164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2100">
              <a:latin typeface="Times New Roman"/>
              <a:cs typeface="Times New Roman"/>
            </a:endParaRPr>
          </a:p>
          <a:p>
            <a:pPr marL="387350" marR="5080" indent="-375285">
              <a:lnSpc>
                <a:spcPct val="143100"/>
              </a:lnSpc>
              <a:tabLst>
                <a:tab pos="1108075" algn="l"/>
              </a:tabLst>
            </a:pPr>
            <a:r>
              <a:rPr sz="1600" spc="-10" dirty="0">
                <a:latin typeface="Arial"/>
                <a:cs typeface="Arial"/>
              </a:rPr>
              <a:t>4</a:t>
            </a:r>
            <a:r>
              <a:rPr sz="1600" spc="-15" dirty="0">
                <a:latin typeface="Arial"/>
                <a:cs typeface="Arial"/>
              </a:rPr>
              <a:t>-</a:t>
            </a:r>
            <a:r>
              <a:rPr sz="1600" spc="-10" dirty="0">
                <a:latin typeface="Arial"/>
                <a:cs typeface="Arial"/>
              </a:rPr>
              <a:t>b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t </a:t>
            </a:r>
            <a:r>
              <a:rPr sz="1600" spc="-10" dirty="0">
                <a:latin typeface="Arial"/>
                <a:cs typeface="Arial"/>
              </a:rPr>
              <a:t>adder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U</a:t>
            </a:r>
            <a:r>
              <a:rPr sz="1600" spc="-10" dirty="0">
                <a:latin typeface="Arial"/>
                <a:cs typeface="Arial"/>
              </a:rPr>
              <a:t>1</a:t>
            </a:r>
            <a:r>
              <a:rPr sz="1600" spc="-5" dirty="0">
                <a:latin typeface="Arial"/>
                <a:cs typeface="Arial"/>
              </a:rPr>
              <a:t> s</a:t>
            </a:r>
            <a:r>
              <a:rPr sz="1575" spc="7" baseline="-21164" dirty="0">
                <a:latin typeface="Arial"/>
                <a:cs typeface="Arial"/>
              </a:rPr>
              <a:t>6</a:t>
            </a:r>
            <a:r>
              <a:rPr sz="1575" baseline="-21164" dirty="0">
                <a:latin typeface="Arial"/>
                <a:cs typeface="Arial"/>
              </a:rPr>
              <a:t>	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575" spc="7" baseline="-21164" dirty="0">
                <a:latin typeface="Arial"/>
                <a:cs typeface="Arial"/>
              </a:rPr>
              <a:t>5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265057" y="1917887"/>
            <a:ext cx="430530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b</a:t>
            </a:r>
            <a:r>
              <a:rPr sz="1575" spc="7" baseline="-21164" dirty="0">
                <a:latin typeface="Arial"/>
                <a:cs typeface="Arial"/>
              </a:rPr>
              <a:t>4</a:t>
            </a:r>
            <a:r>
              <a:rPr sz="1575" spc="-104" baseline="-21164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575" spc="7" baseline="-21164" dirty="0">
                <a:latin typeface="Arial"/>
                <a:cs typeface="Arial"/>
              </a:rPr>
              <a:t>4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139578" y="1917887"/>
            <a:ext cx="430530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b</a:t>
            </a:r>
            <a:r>
              <a:rPr sz="1575" spc="7" baseline="-21164" dirty="0">
                <a:latin typeface="Arial"/>
                <a:cs typeface="Arial"/>
              </a:rPr>
              <a:t>7</a:t>
            </a:r>
            <a:r>
              <a:rPr sz="1575" spc="-104" baseline="-21164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575" spc="7" baseline="-21164" dirty="0">
                <a:latin typeface="Arial"/>
                <a:cs typeface="Arial"/>
              </a:rPr>
              <a:t>7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706506" y="1917887"/>
            <a:ext cx="1311910" cy="1270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345">
              <a:lnSpc>
                <a:spcPct val="100000"/>
              </a:lnSpc>
              <a:tabLst>
                <a:tab pos="741045" algn="l"/>
              </a:tabLst>
            </a:pPr>
            <a:r>
              <a:rPr sz="1600" spc="-10" dirty="0">
                <a:latin typeface="Arial"/>
                <a:cs typeface="Arial"/>
              </a:rPr>
              <a:t>b</a:t>
            </a:r>
            <a:r>
              <a:rPr sz="1575" spc="7" baseline="-21164" dirty="0">
                <a:latin typeface="Arial"/>
                <a:cs typeface="Arial"/>
              </a:rPr>
              <a:t>6</a:t>
            </a:r>
            <a:r>
              <a:rPr sz="1575" spc="-104" baseline="-21164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575" spc="7" baseline="-21164" dirty="0">
                <a:latin typeface="Arial"/>
                <a:cs typeface="Arial"/>
              </a:rPr>
              <a:t>6</a:t>
            </a:r>
            <a:r>
              <a:rPr sz="1575" baseline="-21164" dirty="0">
                <a:latin typeface="Arial"/>
                <a:cs typeface="Arial"/>
              </a:rPr>
              <a:t>	</a:t>
            </a:r>
            <a:r>
              <a:rPr sz="1600" spc="-10" dirty="0">
                <a:latin typeface="Arial"/>
                <a:cs typeface="Arial"/>
              </a:rPr>
              <a:t>b</a:t>
            </a:r>
            <a:r>
              <a:rPr sz="1575" spc="7" baseline="-21164" dirty="0">
                <a:latin typeface="Arial"/>
                <a:cs typeface="Arial"/>
              </a:rPr>
              <a:t>5</a:t>
            </a:r>
            <a:r>
              <a:rPr sz="1575" spc="-104" baseline="-21164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575" spc="7" baseline="-21164" dirty="0">
                <a:latin typeface="Arial"/>
                <a:cs typeface="Arial"/>
              </a:rPr>
              <a:t>5</a:t>
            </a:r>
            <a:endParaRPr sz="1575" baseline="-21164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2100">
              <a:latin typeface="Times New Roman"/>
              <a:cs typeface="Times New Roman"/>
            </a:endParaRPr>
          </a:p>
          <a:p>
            <a:pPr marL="387350" marR="5080" indent="-375285">
              <a:lnSpc>
                <a:spcPct val="143100"/>
              </a:lnSpc>
              <a:tabLst>
                <a:tab pos="1035050" algn="l"/>
              </a:tabLst>
            </a:pPr>
            <a:r>
              <a:rPr sz="1600" spc="-10" dirty="0">
                <a:latin typeface="Arial"/>
                <a:cs typeface="Arial"/>
              </a:rPr>
              <a:t>4</a:t>
            </a:r>
            <a:r>
              <a:rPr sz="1600" spc="-15" dirty="0">
                <a:latin typeface="Arial"/>
                <a:cs typeface="Arial"/>
              </a:rPr>
              <a:t>-</a:t>
            </a:r>
            <a:r>
              <a:rPr sz="1600" spc="-10" dirty="0">
                <a:latin typeface="Arial"/>
                <a:cs typeface="Arial"/>
              </a:rPr>
              <a:t>b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t </a:t>
            </a:r>
            <a:r>
              <a:rPr sz="1600" spc="-10" dirty="0">
                <a:latin typeface="Arial"/>
                <a:cs typeface="Arial"/>
              </a:rPr>
              <a:t>adder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U</a:t>
            </a:r>
            <a:r>
              <a:rPr sz="1600" spc="-10" dirty="0">
                <a:latin typeface="Arial"/>
                <a:cs typeface="Arial"/>
              </a:rPr>
              <a:t>0</a:t>
            </a:r>
            <a:r>
              <a:rPr sz="1600" spc="-5" dirty="0">
                <a:latin typeface="Arial"/>
                <a:cs typeface="Arial"/>
              </a:rPr>
              <a:t> s</a:t>
            </a:r>
            <a:r>
              <a:rPr sz="1575" spc="7" baseline="-21164" dirty="0">
                <a:latin typeface="Arial"/>
                <a:cs typeface="Arial"/>
              </a:rPr>
              <a:t>6</a:t>
            </a:r>
            <a:r>
              <a:rPr sz="1575" baseline="-21164" dirty="0">
                <a:latin typeface="Arial"/>
                <a:cs typeface="Arial"/>
              </a:rPr>
              <a:t>	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575" spc="7" baseline="-21164" dirty="0">
                <a:latin typeface="Arial"/>
                <a:cs typeface="Arial"/>
              </a:rPr>
              <a:t>5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082680" y="1917887"/>
            <a:ext cx="430530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b</a:t>
            </a:r>
            <a:r>
              <a:rPr sz="1575" spc="7" baseline="-21164" dirty="0">
                <a:latin typeface="Arial"/>
                <a:cs typeface="Arial"/>
              </a:rPr>
              <a:t>4</a:t>
            </a:r>
            <a:r>
              <a:rPr sz="1575" spc="-104" baseline="-21164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575" spc="7" baseline="-21164" dirty="0">
                <a:latin typeface="Arial"/>
                <a:cs typeface="Arial"/>
              </a:rPr>
              <a:t>4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873636" y="2565587"/>
            <a:ext cx="35941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=0</a:t>
            </a:r>
            <a:endParaRPr sz="16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057537" y="2565587"/>
            <a:ext cx="35941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=1</a:t>
            </a:r>
            <a:endParaRPr sz="16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825131" y="2420807"/>
            <a:ext cx="203200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c</a:t>
            </a:r>
            <a:r>
              <a:rPr sz="1575" spc="7" baseline="-21164" dirty="0">
                <a:latin typeface="Arial"/>
                <a:cs typeface="Arial"/>
              </a:rPr>
              <a:t>8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544459" y="2925252"/>
            <a:ext cx="203200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s</a:t>
            </a:r>
            <a:r>
              <a:rPr sz="1575" spc="7" baseline="-21164" dirty="0">
                <a:latin typeface="Arial"/>
                <a:cs typeface="Arial"/>
              </a:rPr>
              <a:t>7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560713" y="2925252"/>
            <a:ext cx="203200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s</a:t>
            </a:r>
            <a:r>
              <a:rPr sz="1575" spc="7" baseline="-21164" dirty="0">
                <a:latin typeface="Arial"/>
                <a:cs typeface="Arial"/>
              </a:rPr>
              <a:t>4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433710" y="2925252"/>
            <a:ext cx="203200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s</a:t>
            </a:r>
            <a:r>
              <a:rPr sz="1575" spc="7" baseline="-21164" dirty="0">
                <a:latin typeface="Arial"/>
                <a:cs typeface="Arial"/>
              </a:rPr>
              <a:t>7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376812" y="2925252"/>
            <a:ext cx="203200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s</a:t>
            </a:r>
            <a:r>
              <a:rPr sz="1575" spc="7" baseline="-21164" dirty="0">
                <a:latin typeface="Arial"/>
                <a:cs typeface="Arial"/>
              </a:rPr>
              <a:t>4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641230" y="2420807"/>
            <a:ext cx="203200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c</a:t>
            </a:r>
            <a:r>
              <a:rPr sz="1575" spc="7" baseline="-21164" dirty="0">
                <a:latin typeface="Arial"/>
                <a:cs typeface="Arial"/>
              </a:rPr>
              <a:t>8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098685" y="6731503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0" y="0"/>
                </a:moveTo>
                <a:lnTo>
                  <a:pt x="8496299" y="0"/>
                </a:lnTo>
              </a:path>
            </a:pathLst>
          </a:custGeom>
          <a:ln w="4317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066921" y="4786879"/>
            <a:ext cx="2735580" cy="431800"/>
          </a:xfrm>
          <a:custGeom>
            <a:avLst/>
            <a:gdLst/>
            <a:ahLst/>
            <a:cxnLst/>
            <a:rect l="l" t="t" r="r" b="b"/>
            <a:pathLst>
              <a:path w="2735579" h="431800">
                <a:moveTo>
                  <a:pt x="0" y="431291"/>
                </a:moveTo>
                <a:lnTo>
                  <a:pt x="2735579" y="431291"/>
                </a:lnTo>
                <a:lnTo>
                  <a:pt x="2735579" y="0"/>
                </a:lnTo>
                <a:lnTo>
                  <a:pt x="0" y="0"/>
                </a:lnTo>
                <a:lnTo>
                  <a:pt x="0" y="431291"/>
                </a:lnTo>
                <a:close/>
              </a:path>
            </a:pathLst>
          </a:custGeom>
          <a:solidFill>
            <a:srgbClr val="0AD1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057777" y="4777735"/>
            <a:ext cx="2753995" cy="451484"/>
          </a:xfrm>
          <a:custGeom>
            <a:avLst/>
            <a:gdLst/>
            <a:ahLst/>
            <a:cxnLst/>
            <a:rect l="l" t="t" r="r" b="b"/>
            <a:pathLst>
              <a:path w="2753995" h="451485">
                <a:moveTo>
                  <a:pt x="2753867" y="0"/>
                </a:moveTo>
                <a:lnTo>
                  <a:pt x="0" y="0"/>
                </a:lnTo>
                <a:lnTo>
                  <a:pt x="0" y="451103"/>
                </a:lnTo>
                <a:lnTo>
                  <a:pt x="2753867" y="451103"/>
                </a:lnTo>
                <a:lnTo>
                  <a:pt x="2753867" y="440435"/>
                </a:lnTo>
                <a:lnTo>
                  <a:pt x="19811" y="440435"/>
                </a:lnTo>
                <a:lnTo>
                  <a:pt x="9143" y="431291"/>
                </a:lnTo>
                <a:lnTo>
                  <a:pt x="19811" y="431291"/>
                </a:lnTo>
                <a:lnTo>
                  <a:pt x="19811" y="18287"/>
                </a:lnTo>
                <a:lnTo>
                  <a:pt x="9143" y="18287"/>
                </a:lnTo>
                <a:lnTo>
                  <a:pt x="19811" y="9143"/>
                </a:lnTo>
                <a:lnTo>
                  <a:pt x="2753867" y="9143"/>
                </a:lnTo>
                <a:lnTo>
                  <a:pt x="2753867" y="0"/>
                </a:lnTo>
                <a:close/>
              </a:path>
              <a:path w="2753995" h="451485">
                <a:moveTo>
                  <a:pt x="19811" y="431291"/>
                </a:moveTo>
                <a:lnTo>
                  <a:pt x="9143" y="431291"/>
                </a:lnTo>
                <a:lnTo>
                  <a:pt x="19811" y="440435"/>
                </a:lnTo>
                <a:lnTo>
                  <a:pt x="19811" y="431291"/>
                </a:lnTo>
                <a:close/>
              </a:path>
              <a:path w="2753995" h="451485">
                <a:moveTo>
                  <a:pt x="2735579" y="431291"/>
                </a:moveTo>
                <a:lnTo>
                  <a:pt x="19811" y="431291"/>
                </a:lnTo>
                <a:lnTo>
                  <a:pt x="19811" y="440435"/>
                </a:lnTo>
                <a:lnTo>
                  <a:pt x="2735579" y="440435"/>
                </a:lnTo>
                <a:lnTo>
                  <a:pt x="2735579" y="431291"/>
                </a:lnTo>
                <a:close/>
              </a:path>
              <a:path w="2753995" h="451485">
                <a:moveTo>
                  <a:pt x="2735579" y="9143"/>
                </a:moveTo>
                <a:lnTo>
                  <a:pt x="2735579" y="440435"/>
                </a:lnTo>
                <a:lnTo>
                  <a:pt x="2744723" y="431291"/>
                </a:lnTo>
                <a:lnTo>
                  <a:pt x="2753867" y="431291"/>
                </a:lnTo>
                <a:lnTo>
                  <a:pt x="2753867" y="18287"/>
                </a:lnTo>
                <a:lnTo>
                  <a:pt x="2744723" y="18287"/>
                </a:lnTo>
                <a:lnTo>
                  <a:pt x="2735579" y="9143"/>
                </a:lnTo>
                <a:close/>
              </a:path>
              <a:path w="2753995" h="451485">
                <a:moveTo>
                  <a:pt x="2753867" y="431291"/>
                </a:moveTo>
                <a:lnTo>
                  <a:pt x="2744723" y="431291"/>
                </a:lnTo>
                <a:lnTo>
                  <a:pt x="2735579" y="440435"/>
                </a:lnTo>
                <a:lnTo>
                  <a:pt x="2753867" y="440435"/>
                </a:lnTo>
                <a:lnTo>
                  <a:pt x="2753867" y="431291"/>
                </a:lnTo>
                <a:close/>
              </a:path>
              <a:path w="2753995" h="451485">
                <a:moveTo>
                  <a:pt x="19811" y="9143"/>
                </a:moveTo>
                <a:lnTo>
                  <a:pt x="9143" y="18287"/>
                </a:lnTo>
                <a:lnTo>
                  <a:pt x="19811" y="18287"/>
                </a:lnTo>
                <a:lnTo>
                  <a:pt x="19811" y="9143"/>
                </a:lnTo>
                <a:close/>
              </a:path>
              <a:path w="2753995" h="451485">
                <a:moveTo>
                  <a:pt x="2735579" y="9143"/>
                </a:moveTo>
                <a:lnTo>
                  <a:pt x="19811" y="9143"/>
                </a:lnTo>
                <a:lnTo>
                  <a:pt x="19811" y="18287"/>
                </a:lnTo>
                <a:lnTo>
                  <a:pt x="2735579" y="18287"/>
                </a:lnTo>
                <a:lnTo>
                  <a:pt x="2735579" y="9143"/>
                </a:lnTo>
                <a:close/>
              </a:path>
              <a:path w="2753995" h="451485">
                <a:moveTo>
                  <a:pt x="2753867" y="9143"/>
                </a:moveTo>
                <a:lnTo>
                  <a:pt x="2735579" y="9143"/>
                </a:lnTo>
                <a:lnTo>
                  <a:pt x="2744723" y="18287"/>
                </a:lnTo>
                <a:lnTo>
                  <a:pt x="2753867" y="18287"/>
                </a:lnTo>
                <a:lnTo>
                  <a:pt x="2753867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355719" y="4497313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66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571365" y="4497313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66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001895" y="4497313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66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217541" y="4497313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66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651119" y="4497313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66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866765" y="4497313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66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298819" y="4497313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66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514465" y="4497313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66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6282834" y="4220652"/>
            <a:ext cx="430530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b</a:t>
            </a:r>
            <a:r>
              <a:rPr sz="1575" spc="7" baseline="-21164" dirty="0">
                <a:latin typeface="Arial"/>
                <a:cs typeface="Arial"/>
              </a:rPr>
              <a:t>3</a:t>
            </a:r>
            <a:r>
              <a:rPr sz="1575" spc="-104" baseline="-21164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575" spc="7" baseline="-21164" dirty="0">
                <a:latin typeface="Arial"/>
                <a:cs typeface="Arial"/>
              </a:rPr>
              <a:t>3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930535" y="4220652"/>
            <a:ext cx="1229360" cy="876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59765" algn="l"/>
              </a:tabLst>
            </a:pPr>
            <a:r>
              <a:rPr sz="1600" spc="-10" dirty="0">
                <a:latin typeface="Arial"/>
                <a:cs typeface="Arial"/>
              </a:rPr>
              <a:t>b</a:t>
            </a:r>
            <a:r>
              <a:rPr sz="1575" spc="7" baseline="-21164" dirty="0">
                <a:latin typeface="Arial"/>
                <a:cs typeface="Arial"/>
              </a:rPr>
              <a:t>2</a:t>
            </a:r>
            <a:r>
              <a:rPr sz="1575" spc="-104" baseline="-21164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575" spc="7" baseline="-21164" dirty="0">
                <a:latin typeface="Arial"/>
                <a:cs typeface="Arial"/>
              </a:rPr>
              <a:t>2</a:t>
            </a:r>
            <a:r>
              <a:rPr sz="1575" baseline="-21164" dirty="0">
                <a:latin typeface="Arial"/>
                <a:cs typeface="Arial"/>
              </a:rPr>
              <a:t>	</a:t>
            </a:r>
            <a:r>
              <a:rPr sz="1600" spc="-10" dirty="0">
                <a:latin typeface="Arial"/>
                <a:cs typeface="Arial"/>
              </a:rPr>
              <a:t>b</a:t>
            </a:r>
            <a:r>
              <a:rPr sz="1575" spc="7" baseline="-21164" dirty="0">
                <a:latin typeface="Arial"/>
                <a:cs typeface="Arial"/>
              </a:rPr>
              <a:t>1</a:t>
            </a:r>
            <a:r>
              <a:rPr sz="1575" spc="-104" baseline="-21164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575" spc="7" baseline="-21164" dirty="0">
                <a:latin typeface="Arial"/>
                <a:cs typeface="Arial"/>
              </a:rPr>
              <a:t>1</a:t>
            </a:r>
            <a:endParaRPr sz="1575" baseline="-21164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1110"/>
              </a:spcBef>
            </a:pPr>
            <a:r>
              <a:rPr sz="1600" spc="-10" dirty="0">
                <a:latin typeface="Arial"/>
                <a:cs typeface="Arial"/>
              </a:rPr>
              <a:t>4</a:t>
            </a:r>
            <a:r>
              <a:rPr sz="1600" spc="-15" dirty="0">
                <a:latin typeface="Arial"/>
                <a:cs typeface="Arial"/>
              </a:rPr>
              <a:t>-</a:t>
            </a:r>
            <a:r>
              <a:rPr sz="1600" spc="-10" dirty="0">
                <a:latin typeface="Arial"/>
                <a:cs typeface="Arial"/>
              </a:rPr>
              <a:t>b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t </a:t>
            </a:r>
            <a:r>
              <a:rPr sz="1600" spc="-10" dirty="0">
                <a:latin typeface="Arial"/>
                <a:cs typeface="Arial"/>
              </a:rPr>
              <a:t>adder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225936" y="4220652"/>
            <a:ext cx="430530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b</a:t>
            </a:r>
            <a:r>
              <a:rPr sz="1575" spc="7" baseline="-21164" dirty="0">
                <a:latin typeface="Arial"/>
                <a:cs typeface="Arial"/>
              </a:rPr>
              <a:t>0</a:t>
            </a:r>
            <a:r>
              <a:rPr sz="1575" spc="-104" baseline="-21164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575" spc="7" baseline="-21164" dirty="0">
                <a:latin typeface="Arial"/>
                <a:cs typeface="Arial"/>
              </a:rPr>
              <a:t>0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2092333" y="4340342"/>
            <a:ext cx="3413760" cy="893444"/>
          </a:xfrm>
          <a:custGeom>
            <a:avLst/>
            <a:gdLst/>
            <a:ahLst/>
            <a:cxnLst/>
            <a:rect l="l" t="t" r="r" b="b"/>
            <a:pathLst>
              <a:path w="3413760" h="893445">
                <a:moveTo>
                  <a:pt x="3413756" y="0"/>
                </a:moveTo>
                <a:lnTo>
                  <a:pt x="0" y="0"/>
                </a:lnTo>
                <a:lnTo>
                  <a:pt x="0" y="893070"/>
                </a:lnTo>
                <a:lnTo>
                  <a:pt x="3413756" y="893070"/>
                </a:lnTo>
                <a:lnTo>
                  <a:pt x="3413756" y="877830"/>
                </a:lnTo>
                <a:lnTo>
                  <a:pt x="28955" y="877830"/>
                </a:lnTo>
                <a:lnTo>
                  <a:pt x="13715" y="864114"/>
                </a:lnTo>
                <a:lnTo>
                  <a:pt x="28955" y="864114"/>
                </a:lnTo>
                <a:lnTo>
                  <a:pt x="28955" y="28955"/>
                </a:lnTo>
                <a:lnTo>
                  <a:pt x="13715" y="28955"/>
                </a:lnTo>
                <a:lnTo>
                  <a:pt x="28955" y="15239"/>
                </a:lnTo>
                <a:lnTo>
                  <a:pt x="3413756" y="15239"/>
                </a:lnTo>
                <a:lnTo>
                  <a:pt x="3413756" y="0"/>
                </a:lnTo>
                <a:close/>
              </a:path>
              <a:path w="3413760" h="893445">
                <a:moveTo>
                  <a:pt x="28955" y="864114"/>
                </a:moveTo>
                <a:lnTo>
                  <a:pt x="13715" y="864114"/>
                </a:lnTo>
                <a:lnTo>
                  <a:pt x="28955" y="877830"/>
                </a:lnTo>
                <a:lnTo>
                  <a:pt x="28955" y="864114"/>
                </a:lnTo>
                <a:close/>
              </a:path>
              <a:path w="3413760" h="893445">
                <a:moveTo>
                  <a:pt x="3384800" y="864114"/>
                </a:moveTo>
                <a:lnTo>
                  <a:pt x="28955" y="864114"/>
                </a:lnTo>
                <a:lnTo>
                  <a:pt x="28955" y="877830"/>
                </a:lnTo>
                <a:lnTo>
                  <a:pt x="3384800" y="877830"/>
                </a:lnTo>
                <a:lnTo>
                  <a:pt x="3384800" y="864114"/>
                </a:lnTo>
                <a:close/>
              </a:path>
              <a:path w="3413760" h="893445">
                <a:moveTo>
                  <a:pt x="3384800" y="15239"/>
                </a:moveTo>
                <a:lnTo>
                  <a:pt x="3384800" y="877830"/>
                </a:lnTo>
                <a:lnTo>
                  <a:pt x="3398516" y="864114"/>
                </a:lnTo>
                <a:lnTo>
                  <a:pt x="3413756" y="864114"/>
                </a:lnTo>
                <a:lnTo>
                  <a:pt x="3413756" y="28955"/>
                </a:lnTo>
                <a:lnTo>
                  <a:pt x="3398516" y="28955"/>
                </a:lnTo>
                <a:lnTo>
                  <a:pt x="3384800" y="15239"/>
                </a:lnTo>
                <a:close/>
              </a:path>
              <a:path w="3413760" h="893445">
                <a:moveTo>
                  <a:pt x="3413756" y="864114"/>
                </a:moveTo>
                <a:lnTo>
                  <a:pt x="3398516" y="864114"/>
                </a:lnTo>
                <a:lnTo>
                  <a:pt x="3384800" y="877830"/>
                </a:lnTo>
                <a:lnTo>
                  <a:pt x="3413756" y="877830"/>
                </a:lnTo>
                <a:lnTo>
                  <a:pt x="3413756" y="864114"/>
                </a:lnTo>
                <a:close/>
              </a:path>
              <a:path w="3413760" h="893445">
                <a:moveTo>
                  <a:pt x="28955" y="15239"/>
                </a:moveTo>
                <a:lnTo>
                  <a:pt x="13715" y="28955"/>
                </a:lnTo>
                <a:lnTo>
                  <a:pt x="28955" y="28955"/>
                </a:lnTo>
                <a:lnTo>
                  <a:pt x="28955" y="15239"/>
                </a:lnTo>
                <a:close/>
              </a:path>
              <a:path w="3413760" h="893445">
                <a:moveTo>
                  <a:pt x="3384800" y="15239"/>
                </a:moveTo>
                <a:lnTo>
                  <a:pt x="28955" y="15239"/>
                </a:lnTo>
                <a:lnTo>
                  <a:pt x="28955" y="28955"/>
                </a:lnTo>
                <a:lnTo>
                  <a:pt x="3384800" y="28955"/>
                </a:lnTo>
                <a:lnTo>
                  <a:pt x="3384800" y="15239"/>
                </a:lnTo>
                <a:close/>
              </a:path>
              <a:path w="3413760" h="893445">
                <a:moveTo>
                  <a:pt x="3413756" y="15239"/>
                </a:moveTo>
                <a:lnTo>
                  <a:pt x="3384800" y="15239"/>
                </a:lnTo>
                <a:lnTo>
                  <a:pt x="3398516" y="28955"/>
                </a:lnTo>
                <a:lnTo>
                  <a:pt x="3413756" y="28955"/>
                </a:lnTo>
                <a:lnTo>
                  <a:pt x="3413756" y="15239"/>
                </a:lnTo>
                <a:close/>
              </a:path>
            </a:pathLst>
          </a:custGeom>
          <a:solidFill>
            <a:srgbClr val="231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241685" y="4489693"/>
            <a:ext cx="523240" cy="594360"/>
          </a:xfrm>
          <a:custGeom>
            <a:avLst/>
            <a:gdLst/>
            <a:ahLst/>
            <a:cxnLst/>
            <a:rect l="l" t="t" r="r" b="b"/>
            <a:pathLst>
              <a:path w="523239" h="594360">
                <a:moveTo>
                  <a:pt x="522731" y="0"/>
                </a:moveTo>
                <a:lnTo>
                  <a:pt x="0" y="0"/>
                </a:lnTo>
                <a:lnTo>
                  <a:pt x="0" y="594366"/>
                </a:lnTo>
                <a:lnTo>
                  <a:pt x="522731" y="594366"/>
                </a:lnTo>
                <a:lnTo>
                  <a:pt x="522731" y="583698"/>
                </a:lnTo>
                <a:lnTo>
                  <a:pt x="18287" y="583698"/>
                </a:lnTo>
                <a:lnTo>
                  <a:pt x="9143" y="574554"/>
                </a:lnTo>
                <a:lnTo>
                  <a:pt x="18287" y="574554"/>
                </a:lnTo>
                <a:lnTo>
                  <a:pt x="18287" y="19818"/>
                </a:lnTo>
                <a:lnTo>
                  <a:pt x="9143" y="19818"/>
                </a:lnTo>
                <a:lnTo>
                  <a:pt x="18287" y="9143"/>
                </a:lnTo>
                <a:lnTo>
                  <a:pt x="522731" y="9143"/>
                </a:lnTo>
                <a:lnTo>
                  <a:pt x="522731" y="0"/>
                </a:lnTo>
                <a:close/>
              </a:path>
              <a:path w="523239" h="594360">
                <a:moveTo>
                  <a:pt x="18287" y="574554"/>
                </a:moveTo>
                <a:lnTo>
                  <a:pt x="9143" y="574554"/>
                </a:lnTo>
                <a:lnTo>
                  <a:pt x="18287" y="583698"/>
                </a:lnTo>
                <a:lnTo>
                  <a:pt x="18287" y="574554"/>
                </a:lnTo>
                <a:close/>
              </a:path>
              <a:path w="523239" h="594360">
                <a:moveTo>
                  <a:pt x="502919" y="574554"/>
                </a:moveTo>
                <a:lnTo>
                  <a:pt x="18287" y="574554"/>
                </a:lnTo>
                <a:lnTo>
                  <a:pt x="18287" y="583698"/>
                </a:lnTo>
                <a:lnTo>
                  <a:pt x="502919" y="583698"/>
                </a:lnTo>
                <a:lnTo>
                  <a:pt x="502919" y="574554"/>
                </a:lnTo>
                <a:close/>
              </a:path>
              <a:path w="523239" h="594360">
                <a:moveTo>
                  <a:pt x="502919" y="9143"/>
                </a:moveTo>
                <a:lnTo>
                  <a:pt x="502919" y="583698"/>
                </a:lnTo>
                <a:lnTo>
                  <a:pt x="512063" y="574554"/>
                </a:lnTo>
                <a:lnTo>
                  <a:pt x="522731" y="574554"/>
                </a:lnTo>
                <a:lnTo>
                  <a:pt x="522731" y="19818"/>
                </a:lnTo>
                <a:lnTo>
                  <a:pt x="512063" y="19818"/>
                </a:lnTo>
                <a:lnTo>
                  <a:pt x="502919" y="9143"/>
                </a:lnTo>
                <a:close/>
              </a:path>
              <a:path w="523239" h="594360">
                <a:moveTo>
                  <a:pt x="522731" y="574554"/>
                </a:moveTo>
                <a:lnTo>
                  <a:pt x="512063" y="574554"/>
                </a:lnTo>
                <a:lnTo>
                  <a:pt x="502919" y="583698"/>
                </a:lnTo>
                <a:lnTo>
                  <a:pt x="522731" y="583698"/>
                </a:lnTo>
                <a:lnTo>
                  <a:pt x="522731" y="574554"/>
                </a:lnTo>
                <a:close/>
              </a:path>
              <a:path w="523239" h="594360">
                <a:moveTo>
                  <a:pt x="18287" y="9143"/>
                </a:moveTo>
                <a:lnTo>
                  <a:pt x="9143" y="19818"/>
                </a:lnTo>
                <a:lnTo>
                  <a:pt x="18287" y="19818"/>
                </a:lnTo>
                <a:lnTo>
                  <a:pt x="18287" y="9143"/>
                </a:lnTo>
                <a:close/>
              </a:path>
              <a:path w="523239" h="594360">
                <a:moveTo>
                  <a:pt x="502919" y="9143"/>
                </a:moveTo>
                <a:lnTo>
                  <a:pt x="18287" y="9143"/>
                </a:lnTo>
                <a:lnTo>
                  <a:pt x="18287" y="19818"/>
                </a:lnTo>
                <a:lnTo>
                  <a:pt x="502919" y="19818"/>
                </a:lnTo>
                <a:lnTo>
                  <a:pt x="502919" y="9143"/>
                </a:lnTo>
                <a:close/>
              </a:path>
              <a:path w="523239" h="594360">
                <a:moveTo>
                  <a:pt x="522731" y="9143"/>
                </a:moveTo>
                <a:lnTo>
                  <a:pt x="502919" y="9143"/>
                </a:lnTo>
                <a:lnTo>
                  <a:pt x="512063" y="19818"/>
                </a:lnTo>
                <a:lnTo>
                  <a:pt x="522731" y="19818"/>
                </a:lnTo>
                <a:lnTo>
                  <a:pt x="522731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889385" y="4489693"/>
            <a:ext cx="523240" cy="594360"/>
          </a:xfrm>
          <a:custGeom>
            <a:avLst/>
            <a:gdLst/>
            <a:ahLst/>
            <a:cxnLst/>
            <a:rect l="l" t="t" r="r" b="b"/>
            <a:pathLst>
              <a:path w="523239" h="594360">
                <a:moveTo>
                  <a:pt x="522728" y="0"/>
                </a:moveTo>
                <a:lnTo>
                  <a:pt x="0" y="0"/>
                </a:lnTo>
                <a:lnTo>
                  <a:pt x="0" y="594366"/>
                </a:lnTo>
                <a:lnTo>
                  <a:pt x="522728" y="594366"/>
                </a:lnTo>
                <a:lnTo>
                  <a:pt x="522728" y="583698"/>
                </a:lnTo>
                <a:lnTo>
                  <a:pt x="18287" y="583698"/>
                </a:lnTo>
                <a:lnTo>
                  <a:pt x="9143" y="574554"/>
                </a:lnTo>
                <a:lnTo>
                  <a:pt x="18287" y="574554"/>
                </a:lnTo>
                <a:lnTo>
                  <a:pt x="18287" y="19818"/>
                </a:lnTo>
                <a:lnTo>
                  <a:pt x="9143" y="19818"/>
                </a:lnTo>
                <a:lnTo>
                  <a:pt x="18287" y="9143"/>
                </a:lnTo>
                <a:lnTo>
                  <a:pt x="522728" y="9143"/>
                </a:lnTo>
                <a:lnTo>
                  <a:pt x="522728" y="0"/>
                </a:lnTo>
                <a:close/>
              </a:path>
              <a:path w="523239" h="594360">
                <a:moveTo>
                  <a:pt x="18287" y="574554"/>
                </a:moveTo>
                <a:lnTo>
                  <a:pt x="9143" y="574554"/>
                </a:lnTo>
                <a:lnTo>
                  <a:pt x="18287" y="583698"/>
                </a:lnTo>
                <a:lnTo>
                  <a:pt x="18287" y="574554"/>
                </a:lnTo>
                <a:close/>
              </a:path>
              <a:path w="523239" h="594360">
                <a:moveTo>
                  <a:pt x="502916" y="574554"/>
                </a:moveTo>
                <a:lnTo>
                  <a:pt x="18287" y="574554"/>
                </a:lnTo>
                <a:lnTo>
                  <a:pt x="18287" y="583698"/>
                </a:lnTo>
                <a:lnTo>
                  <a:pt x="502916" y="583698"/>
                </a:lnTo>
                <a:lnTo>
                  <a:pt x="502916" y="574554"/>
                </a:lnTo>
                <a:close/>
              </a:path>
              <a:path w="523239" h="594360">
                <a:moveTo>
                  <a:pt x="502916" y="9143"/>
                </a:moveTo>
                <a:lnTo>
                  <a:pt x="502916" y="583698"/>
                </a:lnTo>
                <a:lnTo>
                  <a:pt x="512060" y="574554"/>
                </a:lnTo>
                <a:lnTo>
                  <a:pt x="522728" y="574554"/>
                </a:lnTo>
                <a:lnTo>
                  <a:pt x="522728" y="19818"/>
                </a:lnTo>
                <a:lnTo>
                  <a:pt x="512060" y="19818"/>
                </a:lnTo>
                <a:lnTo>
                  <a:pt x="502916" y="9143"/>
                </a:lnTo>
                <a:close/>
              </a:path>
              <a:path w="523239" h="594360">
                <a:moveTo>
                  <a:pt x="522728" y="574554"/>
                </a:moveTo>
                <a:lnTo>
                  <a:pt x="512060" y="574554"/>
                </a:lnTo>
                <a:lnTo>
                  <a:pt x="502916" y="583698"/>
                </a:lnTo>
                <a:lnTo>
                  <a:pt x="522728" y="583698"/>
                </a:lnTo>
                <a:lnTo>
                  <a:pt x="522728" y="574554"/>
                </a:lnTo>
                <a:close/>
              </a:path>
              <a:path w="523239" h="594360">
                <a:moveTo>
                  <a:pt x="18287" y="9143"/>
                </a:moveTo>
                <a:lnTo>
                  <a:pt x="9143" y="19818"/>
                </a:lnTo>
                <a:lnTo>
                  <a:pt x="18287" y="19818"/>
                </a:lnTo>
                <a:lnTo>
                  <a:pt x="18287" y="9143"/>
                </a:lnTo>
                <a:close/>
              </a:path>
              <a:path w="523239" h="594360">
                <a:moveTo>
                  <a:pt x="502916" y="9143"/>
                </a:moveTo>
                <a:lnTo>
                  <a:pt x="18287" y="9143"/>
                </a:lnTo>
                <a:lnTo>
                  <a:pt x="18287" y="19818"/>
                </a:lnTo>
                <a:lnTo>
                  <a:pt x="502916" y="19818"/>
                </a:lnTo>
                <a:lnTo>
                  <a:pt x="502916" y="9143"/>
                </a:lnTo>
                <a:close/>
              </a:path>
              <a:path w="523239" h="594360">
                <a:moveTo>
                  <a:pt x="522728" y="9143"/>
                </a:moveTo>
                <a:lnTo>
                  <a:pt x="502916" y="9143"/>
                </a:lnTo>
                <a:lnTo>
                  <a:pt x="512060" y="19818"/>
                </a:lnTo>
                <a:lnTo>
                  <a:pt x="522728" y="19818"/>
                </a:lnTo>
                <a:lnTo>
                  <a:pt x="522728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537082" y="4489693"/>
            <a:ext cx="523240" cy="594360"/>
          </a:xfrm>
          <a:custGeom>
            <a:avLst/>
            <a:gdLst/>
            <a:ahLst/>
            <a:cxnLst/>
            <a:rect l="l" t="t" r="r" b="b"/>
            <a:pathLst>
              <a:path w="523239" h="594360">
                <a:moveTo>
                  <a:pt x="522731" y="0"/>
                </a:moveTo>
                <a:lnTo>
                  <a:pt x="0" y="0"/>
                </a:lnTo>
                <a:lnTo>
                  <a:pt x="0" y="594366"/>
                </a:lnTo>
                <a:lnTo>
                  <a:pt x="522731" y="594366"/>
                </a:lnTo>
                <a:lnTo>
                  <a:pt x="522731" y="583698"/>
                </a:lnTo>
                <a:lnTo>
                  <a:pt x="18287" y="583698"/>
                </a:lnTo>
                <a:lnTo>
                  <a:pt x="9143" y="574554"/>
                </a:lnTo>
                <a:lnTo>
                  <a:pt x="18287" y="574554"/>
                </a:lnTo>
                <a:lnTo>
                  <a:pt x="18287" y="19818"/>
                </a:lnTo>
                <a:lnTo>
                  <a:pt x="9143" y="19818"/>
                </a:lnTo>
                <a:lnTo>
                  <a:pt x="18287" y="9143"/>
                </a:lnTo>
                <a:lnTo>
                  <a:pt x="522731" y="9143"/>
                </a:lnTo>
                <a:lnTo>
                  <a:pt x="522731" y="0"/>
                </a:lnTo>
                <a:close/>
              </a:path>
              <a:path w="523239" h="594360">
                <a:moveTo>
                  <a:pt x="18287" y="574554"/>
                </a:moveTo>
                <a:lnTo>
                  <a:pt x="9143" y="574554"/>
                </a:lnTo>
                <a:lnTo>
                  <a:pt x="18287" y="583698"/>
                </a:lnTo>
                <a:lnTo>
                  <a:pt x="18287" y="574554"/>
                </a:lnTo>
                <a:close/>
              </a:path>
              <a:path w="523239" h="594360">
                <a:moveTo>
                  <a:pt x="502919" y="574554"/>
                </a:moveTo>
                <a:lnTo>
                  <a:pt x="18287" y="574554"/>
                </a:lnTo>
                <a:lnTo>
                  <a:pt x="18287" y="583698"/>
                </a:lnTo>
                <a:lnTo>
                  <a:pt x="502919" y="583698"/>
                </a:lnTo>
                <a:lnTo>
                  <a:pt x="502919" y="574554"/>
                </a:lnTo>
                <a:close/>
              </a:path>
              <a:path w="523239" h="594360">
                <a:moveTo>
                  <a:pt x="502919" y="9143"/>
                </a:moveTo>
                <a:lnTo>
                  <a:pt x="502919" y="583698"/>
                </a:lnTo>
                <a:lnTo>
                  <a:pt x="512063" y="574554"/>
                </a:lnTo>
                <a:lnTo>
                  <a:pt x="522731" y="574554"/>
                </a:lnTo>
                <a:lnTo>
                  <a:pt x="522731" y="19818"/>
                </a:lnTo>
                <a:lnTo>
                  <a:pt x="512063" y="19818"/>
                </a:lnTo>
                <a:lnTo>
                  <a:pt x="502919" y="9143"/>
                </a:lnTo>
                <a:close/>
              </a:path>
              <a:path w="523239" h="594360">
                <a:moveTo>
                  <a:pt x="522731" y="574554"/>
                </a:moveTo>
                <a:lnTo>
                  <a:pt x="512063" y="574554"/>
                </a:lnTo>
                <a:lnTo>
                  <a:pt x="502919" y="583698"/>
                </a:lnTo>
                <a:lnTo>
                  <a:pt x="522731" y="583698"/>
                </a:lnTo>
                <a:lnTo>
                  <a:pt x="522731" y="574554"/>
                </a:lnTo>
                <a:close/>
              </a:path>
              <a:path w="523239" h="594360">
                <a:moveTo>
                  <a:pt x="18287" y="9143"/>
                </a:moveTo>
                <a:lnTo>
                  <a:pt x="9143" y="19818"/>
                </a:lnTo>
                <a:lnTo>
                  <a:pt x="18287" y="19818"/>
                </a:lnTo>
                <a:lnTo>
                  <a:pt x="18287" y="9143"/>
                </a:lnTo>
                <a:close/>
              </a:path>
              <a:path w="523239" h="594360">
                <a:moveTo>
                  <a:pt x="502919" y="9143"/>
                </a:moveTo>
                <a:lnTo>
                  <a:pt x="18287" y="9143"/>
                </a:lnTo>
                <a:lnTo>
                  <a:pt x="18287" y="19818"/>
                </a:lnTo>
                <a:lnTo>
                  <a:pt x="502919" y="19818"/>
                </a:lnTo>
                <a:lnTo>
                  <a:pt x="502919" y="9143"/>
                </a:lnTo>
                <a:close/>
              </a:path>
              <a:path w="523239" h="594360">
                <a:moveTo>
                  <a:pt x="522731" y="9143"/>
                </a:moveTo>
                <a:lnTo>
                  <a:pt x="502919" y="9143"/>
                </a:lnTo>
                <a:lnTo>
                  <a:pt x="512063" y="19818"/>
                </a:lnTo>
                <a:lnTo>
                  <a:pt x="522731" y="19818"/>
                </a:lnTo>
                <a:lnTo>
                  <a:pt x="522731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184782" y="4489693"/>
            <a:ext cx="523240" cy="594360"/>
          </a:xfrm>
          <a:custGeom>
            <a:avLst/>
            <a:gdLst/>
            <a:ahLst/>
            <a:cxnLst/>
            <a:rect l="l" t="t" r="r" b="b"/>
            <a:pathLst>
              <a:path w="523239" h="594360">
                <a:moveTo>
                  <a:pt x="522731" y="0"/>
                </a:moveTo>
                <a:lnTo>
                  <a:pt x="0" y="0"/>
                </a:lnTo>
                <a:lnTo>
                  <a:pt x="0" y="594366"/>
                </a:lnTo>
                <a:lnTo>
                  <a:pt x="522731" y="594366"/>
                </a:lnTo>
                <a:lnTo>
                  <a:pt x="522731" y="583698"/>
                </a:lnTo>
                <a:lnTo>
                  <a:pt x="18287" y="583698"/>
                </a:lnTo>
                <a:lnTo>
                  <a:pt x="9143" y="574554"/>
                </a:lnTo>
                <a:lnTo>
                  <a:pt x="18287" y="574554"/>
                </a:lnTo>
                <a:lnTo>
                  <a:pt x="18287" y="19818"/>
                </a:lnTo>
                <a:lnTo>
                  <a:pt x="9143" y="19818"/>
                </a:lnTo>
                <a:lnTo>
                  <a:pt x="18287" y="9143"/>
                </a:lnTo>
                <a:lnTo>
                  <a:pt x="522731" y="9143"/>
                </a:lnTo>
                <a:lnTo>
                  <a:pt x="522731" y="0"/>
                </a:lnTo>
                <a:close/>
              </a:path>
              <a:path w="523239" h="594360">
                <a:moveTo>
                  <a:pt x="18287" y="574554"/>
                </a:moveTo>
                <a:lnTo>
                  <a:pt x="9143" y="574554"/>
                </a:lnTo>
                <a:lnTo>
                  <a:pt x="18287" y="583698"/>
                </a:lnTo>
                <a:lnTo>
                  <a:pt x="18287" y="574554"/>
                </a:lnTo>
                <a:close/>
              </a:path>
              <a:path w="523239" h="594360">
                <a:moveTo>
                  <a:pt x="502919" y="574554"/>
                </a:moveTo>
                <a:lnTo>
                  <a:pt x="18287" y="574554"/>
                </a:lnTo>
                <a:lnTo>
                  <a:pt x="18287" y="583698"/>
                </a:lnTo>
                <a:lnTo>
                  <a:pt x="502919" y="583698"/>
                </a:lnTo>
                <a:lnTo>
                  <a:pt x="502919" y="574554"/>
                </a:lnTo>
                <a:close/>
              </a:path>
              <a:path w="523239" h="594360">
                <a:moveTo>
                  <a:pt x="502919" y="9143"/>
                </a:moveTo>
                <a:lnTo>
                  <a:pt x="502919" y="583698"/>
                </a:lnTo>
                <a:lnTo>
                  <a:pt x="512063" y="574554"/>
                </a:lnTo>
                <a:lnTo>
                  <a:pt x="522731" y="574554"/>
                </a:lnTo>
                <a:lnTo>
                  <a:pt x="522731" y="19818"/>
                </a:lnTo>
                <a:lnTo>
                  <a:pt x="512063" y="19818"/>
                </a:lnTo>
                <a:lnTo>
                  <a:pt x="502919" y="9143"/>
                </a:lnTo>
                <a:close/>
              </a:path>
              <a:path w="523239" h="594360">
                <a:moveTo>
                  <a:pt x="522731" y="574554"/>
                </a:moveTo>
                <a:lnTo>
                  <a:pt x="512063" y="574554"/>
                </a:lnTo>
                <a:lnTo>
                  <a:pt x="502919" y="583698"/>
                </a:lnTo>
                <a:lnTo>
                  <a:pt x="522731" y="583698"/>
                </a:lnTo>
                <a:lnTo>
                  <a:pt x="522731" y="574554"/>
                </a:lnTo>
                <a:close/>
              </a:path>
              <a:path w="523239" h="594360">
                <a:moveTo>
                  <a:pt x="18287" y="9143"/>
                </a:moveTo>
                <a:lnTo>
                  <a:pt x="9143" y="19818"/>
                </a:lnTo>
                <a:lnTo>
                  <a:pt x="18287" y="19818"/>
                </a:lnTo>
                <a:lnTo>
                  <a:pt x="18287" y="9143"/>
                </a:lnTo>
                <a:close/>
              </a:path>
              <a:path w="523239" h="594360">
                <a:moveTo>
                  <a:pt x="502919" y="9143"/>
                </a:moveTo>
                <a:lnTo>
                  <a:pt x="18287" y="9143"/>
                </a:lnTo>
                <a:lnTo>
                  <a:pt x="18287" y="19818"/>
                </a:lnTo>
                <a:lnTo>
                  <a:pt x="502919" y="19818"/>
                </a:lnTo>
                <a:lnTo>
                  <a:pt x="502919" y="9143"/>
                </a:lnTo>
                <a:close/>
              </a:path>
              <a:path w="523239" h="594360">
                <a:moveTo>
                  <a:pt x="522731" y="9143"/>
                </a:moveTo>
                <a:lnTo>
                  <a:pt x="502919" y="9143"/>
                </a:lnTo>
                <a:lnTo>
                  <a:pt x="512063" y="19818"/>
                </a:lnTo>
                <a:lnTo>
                  <a:pt x="522731" y="19818"/>
                </a:lnTo>
                <a:lnTo>
                  <a:pt x="522731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834006" y="4489693"/>
            <a:ext cx="523240" cy="594360"/>
          </a:xfrm>
          <a:custGeom>
            <a:avLst/>
            <a:gdLst/>
            <a:ahLst/>
            <a:cxnLst/>
            <a:rect l="l" t="t" r="r" b="b"/>
            <a:pathLst>
              <a:path w="523239" h="594360">
                <a:moveTo>
                  <a:pt x="522731" y="0"/>
                </a:moveTo>
                <a:lnTo>
                  <a:pt x="0" y="0"/>
                </a:lnTo>
                <a:lnTo>
                  <a:pt x="0" y="594366"/>
                </a:lnTo>
                <a:lnTo>
                  <a:pt x="522731" y="594366"/>
                </a:lnTo>
                <a:lnTo>
                  <a:pt x="522731" y="583698"/>
                </a:lnTo>
                <a:lnTo>
                  <a:pt x="19811" y="583698"/>
                </a:lnTo>
                <a:lnTo>
                  <a:pt x="9143" y="574554"/>
                </a:lnTo>
                <a:lnTo>
                  <a:pt x="19811" y="574554"/>
                </a:lnTo>
                <a:lnTo>
                  <a:pt x="19811" y="19818"/>
                </a:lnTo>
                <a:lnTo>
                  <a:pt x="9143" y="19818"/>
                </a:lnTo>
                <a:lnTo>
                  <a:pt x="19811" y="9143"/>
                </a:lnTo>
                <a:lnTo>
                  <a:pt x="522731" y="9143"/>
                </a:lnTo>
                <a:lnTo>
                  <a:pt x="522731" y="0"/>
                </a:lnTo>
                <a:close/>
              </a:path>
              <a:path w="523239" h="594360">
                <a:moveTo>
                  <a:pt x="19811" y="574554"/>
                </a:moveTo>
                <a:lnTo>
                  <a:pt x="9143" y="574554"/>
                </a:lnTo>
                <a:lnTo>
                  <a:pt x="19811" y="583698"/>
                </a:lnTo>
                <a:lnTo>
                  <a:pt x="19811" y="574554"/>
                </a:lnTo>
                <a:close/>
              </a:path>
              <a:path w="523239" h="594360">
                <a:moveTo>
                  <a:pt x="502919" y="574554"/>
                </a:moveTo>
                <a:lnTo>
                  <a:pt x="19811" y="574554"/>
                </a:lnTo>
                <a:lnTo>
                  <a:pt x="19811" y="583698"/>
                </a:lnTo>
                <a:lnTo>
                  <a:pt x="502919" y="583698"/>
                </a:lnTo>
                <a:lnTo>
                  <a:pt x="502919" y="574554"/>
                </a:lnTo>
                <a:close/>
              </a:path>
              <a:path w="523239" h="594360">
                <a:moveTo>
                  <a:pt x="502919" y="9143"/>
                </a:moveTo>
                <a:lnTo>
                  <a:pt x="502919" y="583698"/>
                </a:lnTo>
                <a:lnTo>
                  <a:pt x="512063" y="574554"/>
                </a:lnTo>
                <a:lnTo>
                  <a:pt x="522731" y="574554"/>
                </a:lnTo>
                <a:lnTo>
                  <a:pt x="522731" y="19818"/>
                </a:lnTo>
                <a:lnTo>
                  <a:pt x="512063" y="19818"/>
                </a:lnTo>
                <a:lnTo>
                  <a:pt x="502919" y="9143"/>
                </a:lnTo>
                <a:close/>
              </a:path>
              <a:path w="523239" h="594360">
                <a:moveTo>
                  <a:pt x="522731" y="574554"/>
                </a:moveTo>
                <a:lnTo>
                  <a:pt x="512063" y="574554"/>
                </a:lnTo>
                <a:lnTo>
                  <a:pt x="502919" y="583698"/>
                </a:lnTo>
                <a:lnTo>
                  <a:pt x="522731" y="583698"/>
                </a:lnTo>
                <a:lnTo>
                  <a:pt x="522731" y="574554"/>
                </a:lnTo>
                <a:close/>
              </a:path>
              <a:path w="523239" h="594360">
                <a:moveTo>
                  <a:pt x="19811" y="9143"/>
                </a:moveTo>
                <a:lnTo>
                  <a:pt x="9143" y="19818"/>
                </a:lnTo>
                <a:lnTo>
                  <a:pt x="19811" y="19818"/>
                </a:lnTo>
                <a:lnTo>
                  <a:pt x="19811" y="9143"/>
                </a:lnTo>
                <a:close/>
              </a:path>
              <a:path w="523239" h="594360">
                <a:moveTo>
                  <a:pt x="502919" y="9143"/>
                </a:moveTo>
                <a:lnTo>
                  <a:pt x="19811" y="9143"/>
                </a:lnTo>
                <a:lnTo>
                  <a:pt x="19811" y="19818"/>
                </a:lnTo>
                <a:lnTo>
                  <a:pt x="502919" y="19818"/>
                </a:lnTo>
                <a:lnTo>
                  <a:pt x="502919" y="9143"/>
                </a:lnTo>
                <a:close/>
              </a:path>
              <a:path w="523239" h="594360">
                <a:moveTo>
                  <a:pt x="522731" y="9143"/>
                </a:moveTo>
                <a:lnTo>
                  <a:pt x="502919" y="9143"/>
                </a:lnTo>
                <a:lnTo>
                  <a:pt x="512063" y="19818"/>
                </a:lnTo>
                <a:lnTo>
                  <a:pt x="522731" y="19818"/>
                </a:lnTo>
                <a:lnTo>
                  <a:pt x="522731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2289951" y="4512554"/>
            <a:ext cx="3013075" cy="490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865">
              <a:lnSpc>
                <a:spcPct val="100000"/>
              </a:lnSpc>
              <a:tabLst>
                <a:tab pos="710565" algn="l"/>
                <a:tab pos="1358265" algn="l"/>
                <a:tab pos="2005964" algn="l"/>
                <a:tab pos="2654935" algn="l"/>
              </a:tabLst>
            </a:pPr>
            <a:r>
              <a:rPr sz="1400" dirty="0">
                <a:latin typeface="Arial"/>
                <a:cs typeface="Arial"/>
              </a:rPr>
              <a:t>1 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0	1 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0	1 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0	1 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0	1 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tabLst>
                <a:tab pos="659765" algn="l"/>
                <a:tab pos="1307465" algn="l"/>
                <a:tab pos="1955164" algn="l"/>
                <a:tab pos="2604770" algn="l"/>
              </a:tabLst>
            </a:pPr>
            <a:r>
              <a:rPr sz="1400" spc="-10" dirty="0">
                <a:latin typeface="Arial"/>
                <a:cs typeface="Arial"/>
              </a:rPr>
              <a:t>MU</a:t>
            </a:r>
            <a:r>
              <a:rPr sz="1400" dirty="0">
                <a:latin typeface="Arial"/>
                <a:cs typeface="Arial"/>
              </a:rPr>
              <a:t>X	</a:t>
            </a:r>
            <a:r>
              <a:rPr sz="1400" spc="-10" dirty="0">
                <a:latin typeface="Arial"/>
                <a:cs typeface="Arial"/>
              </a:rPr>
              <a:t>MU</a:t>
            </a:r>
            <a:r>
              <a:rPr sz="1400" dirty="0">
                <a:latin typeface="Arial"/>
                <a:cs typeface="Arial"/>
              </a:rPr>
              <a:t>X	</a:t>
            </a:r>
            <a:r>
              <a:rPr sz="1400" spc="-10" dirty="0">
                <a:latin typeface="Arial"/>
                <a:cs typeface="Arial"/>
              </a:rPr>
              <a:t>MU</a:t>
            </a:r>
            <a:r>
              <a:rPr sz="1400" dirty="0">
                <a:latin typeface="Arial"/>
                <a:cs typeface="Arial"/>
              </a:rPr>
              <a:t>X	</a:t>
            </a:r>
            <a:r>
              <a:rPr sz="1400" spc="-10" dirty="0">
                <a:latin typeface="Arial"/>
                <a:cs typeface="Arial"/>
              </a:rPr>
              <a:t>MU</a:t>
            </a:r>
            <a:r>
              <a:rPr sz="1400" dirty="0">
                <a:latin typeface="Arial"/>
                <a:cs typeface="Arial"/>
              </a:rPr>
              <a:t>X	</a:t>
            </a:r>
            <a:r>
              <a:rPr sz="1400" spc="-10" dirty="0">
                <a:latin typeface="Arial"/>
                <a:cs typeface="Arial"/>
              </a:rPr>
              <a:t>MU</a:t>
            </a:r>
            <a:r>
              <a:rPr sz="1400" dirty="0">
                <a:latin typeface="Arial"/>
                <a:cs typeface="Arial"/>
              </a:rPr>
              <a:t>X</a:t>
            </a:r>
            <a:endParaRPr sz="1400">
              <a:latin typeface="Arial"/>
              <a:cs typeface="Arial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1882021" y="3777991"/>
            <a:ext cx="521334" cy="721360"/>
          </a:xfrm>
          <a:custGeom>
            <a:avLst/>
            <a:gdLst/>
            <a:ahLst/>
            <a:cxnLst/>
            <a:rect l="l" t="t" r="r" b="b"/>
            <a:pathLst>
              <a:path w="521335" h="721360">
                <a:moveTo>
                  <a:pt x="502919" y="432810"/>
                </a:moveTo>
                <a:lnTo>
                  <a:pt x="502919" y="720846"/>
                </a:lnTo>
                <a:lnTo>
                  <a:pt x="521207" y="720846"/>
                </a:lnTo>
                <a:lnTo>
                  <a:pt x="521207" y="441954"/>
                </a:lnTo>
                <a:lnTo>
                  <a:pt x="512063" y="441954"/>
                </a:lnTo>
                <a:lnTo>
                  <a:pt x="502919" y="432810"/>
                </a:lnTo>
                <a:close/>
              </a:path>
              <a:path w="521335" h="721360">
                <a:moveTo>
                  <a:pt x="18287" y="0"/>
                </a:moveTo>
                <a:lnTo>
                  <a:pt x="0" y="0"/>
                </a:lnTo>
                <a:lnTo>
                  <a:pt x="0" y="437382"/>
                </a:lnTo>
                <a:lnTo>
                  <a:pt x="3047" y="441954"/>
                </a:lnTo>
                <a:lnTo>
                  <a:pt x="502919" y="441954"/>
                </a:lnTo>
                <a:lnTo>
                  <a:pt x="502919" y="432810"/>
                </a:lnTo>
                <a:lnTo>
                  <a:pt x="18287" y="432810"/>
                </a:lnTo>
                <a:lnTo>
                  <a:pt x="9143" y="423666"/>
                </a:lnTo>
                <a:lnTo>
                  <a:pt x="18287" y="423666"/>
                </a:lnTo>
                <a:lnTo>
                  <a:pt x="18287" y="0"/>
                </a:lnTo>
                <a:close/>
              </a:path>
              <a:path w="521335" h="721360">
                <a:moveTo>
                  <a:pt x="516635" y="423666"/>
                </a:moveTo>
                <a:lnTo>
                  <a:pt x="18287" y="423666"/>
                </a:lnTo>
                <a:lnTo>
                  <a:pt x="18287" y="432810"/>
                </a:lnTo>
                <a:lnTo>
                  <a:pt x="502919" y="432810"/>
                </a:lnTo>
                <a:lnTo>
                  <a:pt x="512063" y="441954"/>
                </a:lnTo>
                <a:lnTo>
                  <a:pt x="521207" y="441954"/>
                </a:lnTo>
                <a:lnTo>
                  <a:pt x="521207" y="426714"/>
                </a:lnTo>
                <a:lnTo>
                  <a:pt x="516635" y="423666"/>
                </a:lnTo>
                <a:close/>
              </a:path>
              <a:path w="521335" h="721360">
                <a:moveTo>
                  <a:pt x="18287" y="423666"/>
                </a:moveTo>
                <a:lnTo>
                  <a:pt x="9143" y="423666"/>
                </a:lnTo>
                <a:lnTo>
                  <a:pt x="18287" y="432810"/>
                </a:lnTo>
                <a:lnTo>
                  <a:pt x="18287" y="4236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599825" y="3777991"/>
            <a:ext cx="3043555" cy="721360"/>
          </a:xfrm>
          <a:custGeom>
            <a:avLst/>
            <a:gdLst/>
            <a:ahLst/>
            <a:cxnLst/>
            <a:rect l="l" t="t" r="r" b="b"/>
            <a:pathLst>
              <a:path w="3043554" h="721360">
                <a:moveTo>
                  <a:pt x="3025136" y="423666"/>
                </a:moveTo>
                <a:lnTo>
                  <a:pt x="4571" y="423666"/>
                </a:lnTo>
                <a:lnTo>
                  <a:pt x="0" y="426714"/>
                </a:lnTo>
                <a:lnTo>
                  <a:pt x="0" y="720846"/>
                </a:lnTo>
                <a:lnTo>
                  <a:pt x="19811" y="720846"/>
                </a:lnTo>
                <a:lnTo>
                  <a:pt x="19811" y="441954"/>
                </a:lnTo>
                <a:lnTo>
                  <a:pt x="10667" y="441954"/>
                </a:lnTo>
                <a:lnTo>
                  <a:pt x="19811" y="432810"/>
                </a:lnTo>
                <a:lnTo>
                  <a:pt x="3025136" y="432810"/>
                </a:lnTo>
                <a:lnTo>
                  <a:pt x="3025136" y="423666"/>
                </a:lnTo>
                <a:close/>
              </a:path>
              <a:path w="3043554" h="721360">
                <a:moveTo>
                  <a:pt x="19811" y="432810"/>
                </a:moveTo>
                <a:lnTo>
                  <a:pt x="10667" y="441954"/>
                </a:lnTo>
                <a:lnTo>
                  <a:pt x="19811" y="441954"/>
                </a:lnTo>
                <a:lnTo>
                  <a:pt x="19811" y="432810"/>
                </a:lnTo>
                <a:close/>
              </a:path>
              <a:path w="3043554" h="721360">
                <a:moveTo>
                  <a:pt x="3043424" y="423666"/>
                </a:moveTo>
                <a:lnTo>
                  <a:pt x="3034280" y="423666"/>
                </a:lnTo>
                <a:lnTo>
                  <a:pt x="3025136" y="432810"/>
                </a:lnTo>
                <a:lnTo>
                  <a:pt x="19811" y="432810"/>
                </a:lnTo>
                <a:lnTo>
                  <a:pt x="19811" y="441954"/>
                </a:lnTo>
                <a:lnTo>
                  <a:pt x="3038852" y="441954"/>
                </a:lnTo>
                <a:lnTo>
                  <a:pt x="3043424" y="437382"/>
                </a:lnTo>
                <a:lnTo>
                  <a:pt x="3043424" y="423666"/>
                </a:lnTo>
                <a:close/>
              </a:path>
              <a:path w="3043554" h="721360">
                <a:moveTo>
                  <a:pt x="3043424" y="0"/>
                </a:moveTo>
                <a:lnTo>
                  <a:pt x="3025136" y="0"/>
                </a:lnTo>
                <a:lnTo>
                  <a:pt x="3025136" y="432810"/>
                </a:lnTo>
                <a:lnTo>
                  <a:pt x="3034280" y="423666"/>
                </a:lnTo>
                <a:lnTo>
                  <a:pt x="3043424" y="423666"/>
                </a:lnTo>
                <a:lnTo>
                  <a:pt x="30434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249046" y="3777991"/>
            <a:ext cx="3115310" cy="721360"/>
          </a:xfrm>
          <a:custGeom>
            <a:avLst/>
            <a:gdLst/>
            <a:ahLst/>
            <a:cxnLst/>
            <a:rect l="l" t="t" r="r" b="b"/>
            <a:pathLst>
              <a:path w="3115310" h="721360">
                <a:moveTo>
                  <a:pt x="3096767" y="278886"/>
                </a:moveTo>
                <a:lnTo>
                  <a:pt x="4571" y="278886"/>
                </a:lnTo>
                <a:lnTo>
                  <a:pt x="0" y="283458"/>
                </a:lnTo>
                <a:lnTo>
                  <a:pt x="0" y="720846"/>
                </a:lnTo>
                <a:lnTo>
                  <a:pt x="19811" y="720846"/>
                </a:lnTo>
                <a:lnTo>
                  <a:pt x="19811" y="297174"/>
                </a:lnTo>
                <a:lnTo>
                  <a:pt x="10667" y="297174"/>
                </a:lnTo>
                <a:lnTo>
                  <a:pt x="19811" y="288030"/>
                </a:lnTo>
                <a:lnTo>
                  <a:pt x="3096767" y="288030"/>
                </a:lnTo>
                <a:lnTo>
                  <a:pt x="3096767" y="278886"/>
                </a:lnTo>
                <a:close/>
              </a:path>
              <a:path w="3115310" h="721360">
                <a:moveTo>
                  <a:pt x="19811" y="288030"/>
                </a:moveTo>
                <a:lnTo>
                  <a:pt x="10667" y="297174"/>
                </a:lnTo>
                <a:lnTo>
                  <a:pt x="19811" y="297174"/>
                </a:lnTo>
                <a:lnTo>
                  <a:pt x="19811" y="288030"/>
                </a:lnTo>
                <a:close/>
              </a:path>
              <a:path w="3115310" h="721360">
                <a:moveTo>
                  <a:pt x="3115055" y="278886"/>
                </a:moveTo>
                <a:lnTo>
                  <a:pt x="3105911" y="278886"/>
                </a:lnTo>
                <a:lnTo>
                  <a:pt x="3096767" y="288030"/>
                </a:lnTo>
                <a:lnTo>
                  <a:pt x="19811" y="288030"/>
                </a:lnTo>
                <a:lnTo>
                  <a:pt x="19811" y="297174"/>
                </a:lnTo>
                <a:lnTo>
                  <a:pt x="3110483" y="297174"/>
                </a:lnTo>
                <a:lnTo>
                  <a:pt x="3115055" y="292602"/>
                </a:lnTo>
                <a:lnTo>
                  <a:pt x="3115055" y="278886"/>
                </a:lnTo>
                <a:close/>
              </a:path>
              <a:path w="3115310" h="721360">
                <a:moveTo>
                  <a:pt x="3115055" y="0"/>
                </a:moveTo>
                <a:lnTo>
                  <a:pt x="3096767" y="0"/>
                </a:lnTo>
                <a:lnTo>
                  <a:pt x="3096767" y="288030"/>
                </a:lnTo>
                <a:lnTo>
                  <a:pt x="3105911" y="278886"/>
                </a:lnTo>
                <a:lnTo>
                  <a:pt x="3115055" y="278886"/>
                </a:lnTo>
                <a:lnTo>
                  <a:pt x="31150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896745" y="3777991"/>
            <a:ext cx="3115310" cy="721360"/>
          </a:xfrm>
          <a:custGeom>
            <a:avLst/>
            <a:gdLst/>
            <a:ahLst/>
            <a:cxnLst/>
            <a:rect l="l" t="t" r="r" b="b"/>
            <a:pathLst>
              <a:path w="3115309" h="721360">
                <a:moveTo>
                  <a:pt x="3096767" y="135630"/>
                </a:moveTo>
                <a:lnTo>
                  <a:pt x="4571" y="135630"/>
                </a:lnTo>
                <a:lnTo>
                  <a:pt x="0" y="140202"/>
                </a:lnTo>
                <a:lnTo>
                  <a:pt x="0" y="720846"/>
                </a:lnTo>
                <a:lnTo>
                  <a:pt x="19811" y="720846"/>
                </a:lnTo>
                <a:lnTo>
                  <a:pt x="19811" y="155442"/>
                </a:lnTo>
                <a:lnTo>
                  <a:pt x="10667" y="155442"/>
                </a:lnTo>
                <a:lnTo>
                  <a:pt x="19811" y="144774"/>
                </a:lnTo>
                <a:lnTo>
                  <a:pt x="3096767" y="144774"/>
                </a:lnTo>
                <a:lnTo>
                  <a:pt x="3096767" y="135630"/>
                </a:lnTo>
                <a:close/>
              </a:path>
              <a:path w="3115309" h="721360">
                <a:moveTo>
                  <a:pt x="19811" y="144774"/>
                </a:moveTo>
                <a:lnTo>
                  <a:pt x="10667" y="155442"/>
                </a:lnTo>
                <a:lnTo>
                  <a:pt x="19811" y="155442"/>
                </a:lnTo>
                <a:lnTo>
                  <a:pt x="19811" y="144774"/>
                </a:lnTo>
                <a:close/>
              </a:path>
              <a:path w="3115309" h="721360">
                <a:moveTo>
                  <a:pt x="3115055" y="135630"/>
                </a:moveTo>
                <a:lnTo>
                  <a:pt x="3105911" y="135630"/>
                </a:lnTo>
                <a:lnTo>
                  <a:pt x="3096767" y="144774"/>
                </a:lnTo>
                <a:lnTo>
                  <a:pt x="19811" y="144774"/>
                </a:lnTo>
                <a:lnTo>
                  <a:pt x="19811" y="155442"/>
                </a:lnTo>
                <a:lnTo>
                  <a:pt x="3110483" y="155442"/>
                </a:lnTo>
                <a:lnTo>
                  <a:pt x="3115055" y="150870"/>
                </a:lnTo>
                <a:lnTo>
                  <a:pt x="3115055" y="135630"/>
                </a:lnTo>
                <a:close/>
              </a:path>
              <a:path w="3115309" h="721360">
                <a:moveTo>
                  <a:pt x="3115055" y="0"/>
                </a:moveTo>
                <a:lnTo>
                  <a:pt x="3096767" y="0"/>
                </a:lnTo>
                <a:lnTo>
                  <a:pt x="3096767" y="144774"/>
                </a:lnTo>
                <a:lnTo>
                  <a:pt x="3105911" y="135630"/>
                </a:lnTo>
                <a:lnTo>
                  <a:pt x="3115055" y="135630"/>
                </a:lnTo>
                <a:lnTo>
                  <a:pt x="31150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544445" y="3777991"/>
            <a:ext cx="3116580" cy="721360"/>
          </a:xfrm>
          <a:custGeom>
            <a:avLst/>
            <a:gdLst/>
            <a:ahLst/>
            <a:cxnLst/>
            <a:rect l="l" t="t" r="r" b="b"/>
            <a:pathLst>
              <a:path w="3116579" h="721360">
                <a:moveTo>
                  <a:pt x="19806" y="0"/>
                </a:moveTo>
                <a:lnTo>
                  <a:pt x="0" y="0"/>
                </a:lnTo>
                <a:lnTo>
                  <a:pt x="0" y="720846"/>
                </a:lnTo>
                <a:lnTo>
                  <a:pt x="19811" y="720846"/>
                </a:lnTo>
                <a:lnTo>
                  <a:pt x="19811" y="10662"/>
                </a:lnTo>
                <a:lnTo>
                  <a:pt x="10667" y="10662"/>
                </a:lnTo>
                <a:lnTo>
                  <a:pt x="19806" y="0"/>
                </a:lnTo>
                <a:close/>
              </a:path>
              <a:path w="3116579" h="721360">
                <a:moveTo>
                  <a:pt x="19811" y="0"/>
                </a:moveTo>
                <a:lnTo>
                  <a:pt x="10667" y="10662"/>
                </a:lnTo>
                <a:lnTo>
                  <a:pt x="19811" y="10662"/>
                </a:lnTo>
                <a:lnTo>
                  <a:pt x="19811" y="0"/>
                </a:lnTo>
                <a:close/>
              </a:path>
              <a:path w="3116579" h="721360">
                <a:moveTo>
                  <a:pt x="3116579" y="0"/>
                </a:moveTo>
                <a:lnTo>
                  <a:pt x="19811" y="0"/>
                </a:lnTo>
                <a:lnTo>
                  <a:pt x="19811" y="10662"/>
                </a:lnTo>
                <a:lnTo>
                  <a:pt x="3112007" y="10662"/>
                </a:lnTo>
                <a:lnTo>
                  <a:pt x="3116579" y="6090"/>
                </a:lnTo>
                <a:lnTo>
                  <a:pt x="31165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202051" y="3777991"/>
            <a:ext cx="0" cy="721360"/>
          </a:xfrm>
          <a:custGeom>
            <a:avLst/>
            <a:gdLst/>
            <a:ahLst/>
            <a:cxnLst/>
            <a:rect l="l" t="t" r="r" b="b"/>
            <a:pathLst>
              <a:path h="721360">
                <a:moveTo>
                  <a:pt x="0" y="0"/>
                </a:moveTo>
                <a:lnTo>
                  <a:pt x="0" y="720846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490850" y="5002526"/>
            <a:ext cx="576580" cy="0"/>
          </a:xfrm>
          <a:custGeom>
            <a:avLst/>
            <a:gdLst/>
            <a:ahLst/>
            <a:cxnLst/>
            <a:rect l="l" t="t" r="r" b="b"/>
            <a:pathLst>
              <a:path w="576579">
                <a:moveTo>
                  <a:pt x="0" y="0"/>
                </a:moveTo>
                <a:lnTo>
                  <a:pt x="576071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802502" y="5002526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4">
                <a:moveTo>
                  <a:pt x="0" y="0"/>
                </a:moveTo>
                <a:lnTo>
                  <a:pt x="216407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9026036" y="4868353"/>
            <a:ext cx="203200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c</a:t>
            </a:r>
            <a:r>
              <a:rPr sz="1575" spc="7" baseline="-21164" dirty="0">
                <a:latin typeface="Arial"/>
                <a:cs typeface="Arial"/>
              </a:rPr>
              <a:t>0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2458092" y="3777991"/>
            <a:ext cx="594360" cy="721360"/>
          </a:xfrm>
          <a:custGeom>
            <a:avLst/>
            <a:gdLst/>
            <a:ahLst/>
            <a:cxnLst/>
            <a:rect l="l" t="t" r="r" b="b"/>
            <a:pathLst>
              <a:path w="594360" h="721360">
                <a:moveTo>
                  <a:pt x="576071" y="288030"/>
                </a:moveTo>
                <a:lnTo>
                  <a:pt x="576071" y="720846"/>
                </a:lnTo>
                <a:lnTo>
                  <a:pt x="594356" y="720846"/>
                </a:lnTo>
                <a:lnTo>
                  <a:pt x="594356" y="297174"/>
                </a:lnTo>
                <a:lnTo>
                  <a:pt x="585215" y="297174"/>
                </a:lnTo>
                <a:lnTo>
                  <a:pt x="576071" y="288030"/>
                </a:lnTo>
                <a:close/>
              </a:path>
              <a:path w="594360" h="721360">
                <a:moveTo>
                  <a:pt x="18287" y="0"/>
                </a:moveTo>
                <a:lnTo>
                  <a:pt x="0" y="0"/>
                </a:lnTo>
                <a:lnTo>
                  <a:pt x="0" y="292602"/>
                </a:lnTo>
                <a:lnTo>
                  <a:pt x="3047" y="297174"/>
                </a:lnTo>
                <a:lnTo>
                  <a:pt x="576071" y="297174"/>
                </a:lnTo>
                <a:lnTo>
                  <a:pt x="576071" y="288030"/>
                </a:lnTo>
                <a:lnTo>
                  <a:pt x="18287" y="288030"/>
                </a:lnTo>
                <a:lnTo>
                  <a:pt x="9143" y="278886"/>
                </a:lnTo>
                <a:lnTo>
                  <a:pt x="18287" y="278886"/>
                </a:lnTo>
                <a:lnTo>
                  <a:pt x="18287" y="0"/>
                </a:lnTo>
                <a:close/>
              </a:path>
              <a:path w="594360" h="721360">
                <a:moveTo>
                  <a:pt x="589787" y="278886"/>
                </a:moveTo>
                <a:lnTo>
                  <a:pt x="18287" y="278886"/>
                </a:lnTo>
                <a:lnTo>
                  <a:pt x="18287" y="288030"/>
                </a:lnTo>
                <a:lnTo>
                  <a:pt x="576071" y="288030"/>
                </a:lnTo>
                <a:lnTo>
                  <a:pt x="585215" y="297174"/>
                </a:lnTo>
                <a:lnTo>
                  <a:pt x="594356" y="297174"/>
                </a:lnTo>
                <a:lnTo>
                  <a:pt x="594356" y="283458"/>
                </a:lnTo>
                <a:lnTo>
                  <a:pt x="589787" y="278886"/>
                </a:lnTo>
                <a:close/>
              </a:path>
              <a:path w="594360" h="721360">
                <a:moveTo>
                  <a:pt x="18287" y="278886"/>
                </a:moveTo>
                <a:lnTo>
                  <a:pt x="9143" y="278886"/>
                </a:lnTo>
                <a:lnTo>
                  <a:pt x="18287" y="288030"/>
                </a:lnTo>
                <a:lnTo>
                  <a:pt x="18287" y="2788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105790" y="3777991"/>
            <a:ext cx="594360" cy="721360"/>
          </a:xfrm>
          <a:custGeom>
            <a:avLst/>
            <a:gdLst/>
            <a:ahLst/>
            <a:cxnLst/>
            <a:rect l="l" t="t" r="r" b="b"/>
            <a:pathLst>
              <a:path w="594360" h="721360">
                <a:moveTo>
                  <a:pt x="576071" y="144774"/>
                </a:moveTo>
                <a:lnTo>
                  <a:pt x="576071" y="720846"/>
                </a:lnTo>
                <a:lnTo>
                  <a:pt x="594359" y="720846"/>
                </a:lnTo>
                <a:lnTo>
                  <a:pt x="594359" y="155442"/>
                </a:lnTo>
                <a:lnTo>
                  <a:pt x="585215" y="155442"/>
                </a:lnTo>
                <a:lnTo>
                  <a:pt x="576071" y="144774"/>
                </a:lnTo>
                <a:close/>
              </a:path>
              <a:path w="594360" h="721360">
                <a:moveTo>
                  <a:pt x="18287" y="0"/>
                </a:moveTo>
                <a:lnTo>
                  <a:pt x="0" y="0"/>
                </a:lnTo>
                <a:lnTo>
                  <a:pt x="0" y="150870"/>
                </a:lnTo>
                <a:lnTo>
                  <a:pt x="3047" y="155442"/>
                </a:lnTo>
                <a:lnTo>
                  <a:pt x="576071" y="155442"/>
                </a:lnTo>
                <a:lnTo>
                  <a:pt x="576071" y="144774"/>
                </a:lnTo>
                <a:lnTo>
                  <a:pt x="18287" y="144774"/>
                </a:lnTo>
                <a:lnTo>
                  <a:pt x="9143" y="135630"/>
                </a:lnTo>
                <a:lnTo>
                  <a:pt x="18287" y="135630"/>
                </a:lnTo>
                <a:lnTo>
                  <a:pt x="18287" y="0"/>
                </a:lnTo>
                <a:close/>
              </a:path>
              <a:path w="594360" h="721360">
                <a:moveTo>
                  <a:pt x="589787" y="135630"/>
                </a:moveTo>
                <a:lnTo>
                  <a:pt x="18287" y="135630"/>
                </a:lnTo>
                <a:lnTo>
                  <a:pt x="18287" y="144774"/>
                </a:lnTo>
                <a:lnTo>
                  <a:pt x="576071" y="144774"/>
                </a:lnTo>
                <a:lnTo>
                  <a:pt x="585215" y="155442"/>
                </a:lnTo>
                <a:lnTo>
                  <a:pt x="594359" y="155442"/>
                </a:lnTo>
                <a:lnTo>
                  <a:pt x="594359" y="140202"/>
                </a:lnTo>
                <a:lnTo>
                  <a:pt x="589787" y="135630"/>
                </a:lnTo>
                <a:close/>
              </a:path>
              <a:path w="594360" h="721360">
                <a:moveTo>
                  <a:pt x="18287" y="135630"/>
                </a:moveTo>
                <a:lnTo>
                  <a:pt x="9143" y="135630"/>
                </a:lnTo>
                <a:lnTo>
                  <a:pt x="18287" y="144774"/>
                </a:lnTo>
                <a:lnTo>
                  <a:pt x="18287" y="1356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825118" y="3777991"/>
            <a:ext cx="523240" cy="721360"/>
          </a:xfrm>
          <a:custGeom>
            <a:avLst/>
            <a:gdLst/>
            <a:ahLst/>
            <a:cxnLst/>
            <a:rect l="l" t="t" r="r" b="b"/>
            <a:pathLst>
              <a:path w="523239" h="721360">
                <a:moveTo>
                  <a:pt x="522731" y="0"/>
                </a:moveTo>
                <a:lnTo>
                  <a:pt x="504449" y="0"/>
                </a:lnTo>
                <a:lnTo>
                  <a:pt x="513587" y="10662"/>
                </a:lnTo>
                <a:lnTo>
                  <a:pt x="504443" y="10662"/>
                </a:lnTo>
                <a:lnTo>
                  <a:pt x="504443" y="720846"/>
                </a:lnTo>
                <a:lnTo>
                  <a:pt x="522731" y="720846"/>
                </a:lnTo>
                <a:lnTo>
                  <a:pt x="522731" y="0"/>
                </a:lnTo>
                <a:close/>
              </a:path>
              <a:path w="523239" h="721360">
                <a:moveTo>
                  <a:pt x="504443" y="0"/>
                </a:moveTo>
                <a:lnTo>
                  <a:pt x="0" y="0"/>
                </a:lnTo>
                <a:lnTo>
                  <a:pt x="0" y="6090"/>
                </a:lnTo>
                <a:lnTo>
                  <a:pt x="3047" y="10662"/>
                </a:lnTo>
                <a:lnTo>
                  <a:pt x="504443" y="10662"/>
                </a:lnTo>
                <a:lnTo>
                  <a:pt x="5044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986406" y="3777991"/>
            <a:ext cx="0" cy="721360"/>
          </a:xfrm>
          <a:custGeom>
            <a:avLst/>
            <a:gdLst/>
            <a:ahLst/>
            <a:cxnLst/>
            <a:rect l="l" t="t" r="r" b="b"/>
            <a:pathLst>
              <a:path h="721360">
                <a:moveTo>
                  <a:pt x="0" y="0"/>
                </a:moveTo>
                <a:lnTo>
                  <a:pt x="0" y="720846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467999" y="5073391"/>
            <a:ext cx="0" cy="361315"/>
          </a:xfrm>
          <a:custGeom>
            <a:avLst/>
            <a:gdLst/>
            <a:ahLst/>
            <a:cxnLst/>
            <a:rect l="l" t="t" r="r" b="b"/>
            <a:pathLst>
              <a:path h="361314">
                <a:moveTo>
                  <a:pt x="0" y="0"/>
                </a:moveTo>
                <a:lnTo>
                  <a:pt x="0" y="361187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115696" y="5073391"/>
            <a:ext cx="0" cy="361315"/>
          </a:xfrm>
          <a:custGeom>
            <a:avLst/>
            <a:gdLst/>
            <a:ahLst/>
            <a:cxnLst/>
            <a:rect l="l" t="t" r="r" b="b"/>
            <a:pathLst>
              <a:path h="361314">
                <a:moveTo>
                  <a:pt x="0" y="0"/>
                </a:moveTo>
                <a:lnTo>
                  <a:pt x="0" y="361187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763395" y="5073391"/>
            <a:ext cx="0" cy="361315"/>
          </a:xfrm>
          <a:custGeom>
            <a:avLst/>
            <a:gdLst/>
            <a:ahLst/>
            <a:cxnLst/>
            <a:rect l="l" t="t" r="r" b="b"/>
            <a:pathLst>
              <a:path h="361314">
                <a:moveTo>
                  <a:pt x="0" y="0"/>
                </a:moveTo>
                <a:lnTo>
                  <a:pt x="0" y="361187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411095" y="5073391"/>
            <a:ext cx="0" cy="361315"/>
          </a:xfrm>
          <a:custGeom>
            <a:avLst/>
            <a:gdLst/>
            <a:ahLst/>
            <a:cxnLst/>
            <a:rect l="l" t="t" r="r" b="b"/>
            <a:pathLst>
              <a:path h="361314">
                <a:moveTo>
                  <a:pt x="0" y="0"/>
                </a:moveTo>
                <a:lnTo>
                  <a:pt x="0" y="361187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060319" y="5073391"/>
            <a:ext cx="0" cy="361315"/>
          </a:xfrm>
          <a:custGeom>
            <a:avLst/>
            <a:gdLst/>
            <a:ahLst/>
            <a:cxnLst/>
            <a:rect l="l" t="t" r="r" b="b"/>
            <a:pathLst>
              <a:path h="361314">
                <a:moveTo>
                  <a:pt x="0" y="0"/>
                </a:moveTo>
                <a:lnTo>
                  <a:pt x="0" y="361187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3048904" y="5444426"/>
            <a:ext cx="203200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s</a:t>
            </a:r>
            <a:r>
              <a:rPr sz="1575" spc="7" baseline="-21164" dirty="0">
                <a:latin typeface="Arial"/>
                <a:cs typeface="Arial"/>
              </a:rPr>
              <a:t>7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94" name="object 9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Jin</a:t>
            </a:r>
            <a:r>
              <a:rPr spc="-5" dirty="0"/>
              <a:t>-</a:t>
            </a:r>
            <a:r>
              <a:rPr dirty="0"/>
              <a:t>Fu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i, EE,</a:t>
            </a:r>
            <a:r>
              <a:rPr spc="-15" dirty="0"/>
              <a:t> </a:t>
            </a:r>
            <a:r>
              <a:rPr spc="-5" dirty="0"/>
              <a:t>N</a:t>
            </a:r>
            <a:r>
              <a:rPr dirty="0"/>
              <a:t>CU</a:t>
            </a:r>
          </a:p>
        </p:txBody>
      </p:sp>
      <p:sp>
        <p:nvSpPr>
          <p:cNvPr id="95" name="object 9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  <p:sp>
        <p:nvSpPr>
          <p:cNvPr id="96" name="object 9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Ad</a:t>
            </a:r>
            <a:r>
              <a:rPr spc="-5" dirty="0"/>
              <a:t>v</a:t>
            </a:r>
            <a:r>
              <a:rPr dirty="0"/>
              <a:t>an</a:t>
            </a:r>
            <a:r>
              <a:rPr spc="-5" dirty="0"/>
              <a:t>ce</a:t>
            </a:r>
            <a:r>
              <a:rPr dirty="0"/>
              <a:t>d R</a:t>
            </a:r>
            <a:r>
              <a:rPr spc="-5" dirty="0"/>
              <a:t>e</a:t>
            </a:r>
            <a:r>
              <a:rPr dirty="0"/>
              <a:t>liable</a:t>
            </a:r>
            <a:r>
              <a:rPr spc="15" dirty="0"/>
              <a:t> </a:t>
            </a:r>
            <a:r>
              <a:rPr dirty="0"/>
              <a:t>S</a:t>
            </a:r>
            <a:r>
              <a:rPr spc="-5" dirty="0"/>
              <a:t>y</a:t>
            </a:r>
            <a:r>
              <a:rPr dirty="0"/>
              <a:t>st</a:t>
            </a:r>
            <a:r>
              <a:rPr spc="-5" dirty="0"/>
              <a:t>e</a:t>
            </a:r>
            <a:r>
              <a:rPr spc="10" dirty="0"/>
              <a:t>m</a:t>
            </a:r>
            <a:r>
              <a:rPr dirty="0"/>
              <a:t>s</a:t>
            </a:r>
            <a:r>
              <a:rPr spc="-15" dirty="0"/>
              <a:t> </a:t>
            </a:r>
            <a:r>
              <a:rPr spc="-5" dirty="0"/>
              <a:t>(</a:t>
            </a:r>
            <a:r>
              <a:rPr dirty="0"/>
              <a:t>ARES)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ab.</a:t>
            </a:r>
          </a:p>
        </p:txBody>
      </p:sp>
      <p:sp>
        <p:nvSpPr>
          <p:cNvPr id="89" name="object 89"/>
          <p:cNvSpPr txBox="1"/>
          <p:nvPr/>
        </p:nvSpPr>
        <p:spPr>
          <a:xfrm>
            <a:off x="3696604" y="5444426"/>
            <a:ext cx="203200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s</a:t>
            </a:r>
            <a:r>
              <a:rPr sz="1575" spc="7" baseline="-21164" dirty="0">
                <a:latin typeface="Arial"/>
                <a:cs typeface="Arial"/>
              </a:rPr>
              <a:t>6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4344305" y="5444426"/>
            <a:ext cx="203200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s</a:t>
            </a:r>
            <a:r>
              <a:rPr sz="1575" spc="7" baseline="-21164" dirty="0">
                <a:latin typeface="Arial"/>
                <a:cs typeface="Arial"/>
              </a:rPr>
              <a:t>5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4992005" y="5444426"/>
            <a:ext cx="203200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s</a:t>
            </a:r>
            <a:r>
              <a:rPr sz="1575" spc="7" baseline="-21164" dirty="0">
                <a:latin typeface="Arial"/>
                <a:cs typeface="Arial"/>
              </a:rPr>
              <a:t>4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5712858" y="4726621"/>
            <a:ext cx="203200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c</a:t>
            </a:r>
            <a:r>
              <a:rPr sz="1575" spc="7" baseline="-21164" dirty="0">
                <a:latin typeface="Arial"/>
                <a:cs typeface="Arial"/>
              </a:rPr>
              <a:t>4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2399679" y="5444426"/>
            <a:ext cx="203200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c</a:t>
            </a:r>
            <a:r>
              <a:rPr sz="1575" spc="7" baseline="-21164" dirty="0">
                <a:latin typeface="Arial"/>
                <a:cs typeface="Arial"/>
              </a:rPr>
              <a:t>8</a:t>
            </a:r>
            <a:endParaRPr sz="1575" baseline="-21164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Datapath</a:t>
            </a:r>
            <a:r>
              <a:rPr spc="-25" dirty="0"/>
              <a:t> </a:t>
            </a:r>
            <a:r>
              <a:rPr dirty="0"/>
              <a:t>– 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C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o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n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ditio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n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al-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Su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m</a:t>
            </a:r>
            <a:r>
              <a:rPr sz="2400" i="1" spc="-20" dirty="0">
                <a:solidFill>
                  <a:srgbClr val="B427A7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A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dder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23753" y="2061961"/>
            <a:ext cx="6861044" cy="26066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96403" y="1785299"/>
            <a:ext cx="1320165" cy="1319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00" algn="ctr">
              <a:lnSpc>
                <a:spcPct val="100000"/>
              </a:lnSpc>
              <a:tabLst>
                <a:tab pos="927735" algn="l"/>
              </a:tabLst>
            </a:pPr>
            <a:r>
              <a:rPr sz="1600" spc="-15" dirty="0">
                <a:latin typeface="Arial"/>
                <a:cs typeface="Arial"/>
              </a:rPr>
              <a:t>A</a:t>
            </a:r>
            <a:r>
              <a:rPr sz="1575" spc="7" baseline="-21164" dirty="0">
                <a:latin typeface="Arial"/>
                <a:cs typeface="Arial"/>
              </a:rPr>
              <a:t>0	</a:t>
            </a:r>
            <a:r>
              <a:rPr sz="1600" spc="-15" dirty="0">
                <a:latin typeface="Arial"/>
                <a:cs typeface="Arial"/>
              </a:rPr>
              <a:t>B</a:t>
            </a:r>
            <a:r>
              <a:rPr sz="1575" spc="7" baseline="-21164" dirty="0">
                <a:latin typeface="Arial"/>
                <a:cs typeface="Arial"/>
              </a:rPr>
              <a:t>0</a:t>
            </a:r>
            <a:endParaRPr sz="1575" baseline="-21164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146685" marR="149225" algn="ctr">
              <a:lnSpc>
                <a:spcPct val="75000"/>
              </a:lnSpc>
              <a:spcBef>
                <a:spcPts val="1035"/>
              </a:spcBef>
            </a:pPr>
            <a:r>
              <a:rPr sz="1600" spc="-20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ond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t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onal</a:t>
            </a:r>
            <a:r>
              <a:rPr sz="1600" spc="-5" dirty="0">
                <a:latin typeface="Arial"/>
                <a:cs typeface="Arial"/>
              </a:rPr>
              <a:t> c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5" dirty="0"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4"/>
              </a:spcBef>
              <a:tabLst>
                <a:tab pos="357505" algn="l"/>
                <a:tab pos="713105" algn="l"/>
                <a:tab pos="1072515" algn="l"/>
              </a:tabLst>
            </a:pPr>
            <a:r>
              <a:rPr sz="2400" spc="-22" baseline="-13888" dirty="0">
                <a:latin typeface="Arial"/>
                <a:cs typeface="Arial"/>
              </a:rPr>
              <a:t>S</a:t>
            </a:r>
            <a:r>
              <a:rPr sz="1575" spc="7" baseline="5291" dirty="0">
                <a:latin typeface="Arial"/>
                <a:cs typeface="Arial"/>
              </a:rPr>
              <a:t>0	</a:t>
            </a:r>
            <a:r>
              <a:rPr sz="2400" spc="-22" baseline="-13888" dirty="0">
                <a:latin typeface="Arial"/>
                <a:cs typeface="Arial"/>
              </a:rPr>
              <a:t>S</a:t>
            </a:r>
            <a:r>
              <a:rPr sz="1575" spc="7" baseline="5291" dirty="0">
                <a:latin typeface="Arial"/>
                <a:cs typeface="Arial"/>
              </a:rPr>
              <a:t>1	</a:t>
            </a:r>
            <a:r>
              <a:rPr sz="2400" spc="-30" baseline="-13888" dirty="0">
                <a:latin typeface="Arial"/>
                <a:cs typeface="Arial"/>
              </a:rPr>
              <a:t>C</a:t>
            </a:r>
            <a:r>
              <a:rPr sz="1575" spc="7" baseline="5291" dirty="0">
                <a:latin typeface="Arial"/>
                <a:cs typeface="Arial"/>
              </a:rPr>
              <a:t>0</a:t>
            </a:r>
            <a:r>
              <a:rPr sz="1575" baseline="5291" dirty="0">
                <a:latin typeface="Arial"/>
                <a:cs typeface="Arial"/>
              </a:rPr>
              <a:t>	</a:t>
            </a:r>
            <a:r>
              <a:rPr sz="2400" spc="-30" baseline="-17361" dirty="0">
                <a:latin typeface="Arial"/>
                <a:cs typeface="Arial"/>
              </a:rPr>
              <a:t>C</a:t>
            </a:r>
            <a:r>
              <a:rPr sz="1050" spc="5" dirty="0">
                <a:latin typeface="Arial"/>
                <a:cs typeface="Arial"/>
              </a:rPr>
              <a:t>1</a:t>
            </a:r>
            <a:endParaRPr sz="10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96248" y="1785299"/>
            <a:ext cx="1320165" cy="1319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405" algn="ctr">
              <a:lnSpc>
                <a:spcPct val="100000"/>
              </a:lnSpc>
              <a:tabLst>
                <a:tab pos="927735" algn="l"/>
              </a:tabLst>
            </a:pPr>
            <a:r>
              <a:rPr sz="1600" spc="-15" dirty="0">
                <a:latin typeface="Arial"/>
                <a:cs typeface="Arial"/>
              </a:rPr>
              <a:t>A</a:t>
            </a:r>
            <a:r>
              <a:rPr sz="1575" spc="7" baseline="-21164" dirty="0">
                <a:latin typeface="Arial"/>
                <a:cs typeface="Arial"/>
              </a:rPr>
              <a:t>1	</a:t>
            </a:r>
            <a:r>
              <a:rPr sz="1600" spc="-15" dirty="0">
                <a:latin typeface="Arial"/>
                <a:cs typeface="Arial"/>
              </a:rPr>
              <a:t>B</a:t>
            </a:r>
            <a:r>
              <a:rPr sz="1575" spc="7" baseline="-21164" dirty="0">
                <a:latin typeface="Arial"/>
                <a:cs typeface="Arial"/>
              </a:rPr>
              <a:t>1</a:t>
            </a:r>
            <a:endParaRPr sz="1575" baseline="-21164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147955" marR="147955" algn="ctr">
              <a:lnSpc>
                <a:spcPct val="75000"/>
              </a:lnSpc>
              <a:spcBef>
                <a:spcPts val="1035"/>
              </a:spcBef>
            </a:pPr>
            <a:r>
              <a:rPr sz="1600" spc="-20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ond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t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onal</a:t>
            </a:r>
            <a:r>
              <a:rPr sz="1600" spc="-5" dirty="0">
                <a:latin typeface="Arial"/>
                <a:cs typeface="Arial"/>
              </a:rPr>
              <a:t> c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5" dirty="0"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4"/>
              </a:spcBef>
              <a:tabLst>
                <a:tab pos="357505" algn="l"/>
                <a:tab pos="713105" algn="l"/>
                <a:tab pos="1072515" algn="l"/>
              </a:tabLst>
            </a:pPr>
            <a:r>
              <a:rPr sz="2400" spc="-22" baseline="-13888" dirty="0">
                <a:latin typeface="Arial"/>
                <a:cs typeface="Arial"/>
              </a:rPr>
              <a:t>S</a:t>
            </a:r>
            <a:r>
              <a:rPr sz="1575" spc="7" baseline="5291" dirty="0">
                <a:latin typeface="Arial"/>
                <a:cs typeface="Arial"/>
              </a:rPr>
              <a:t>0	</a:t>
            </a:r>
            <a:r>
              <a:rPr sz="2400" spc="-22" baseline="-13888" dirty="0">
                <a:latin typeface="Arial"/>
                <a:cs typeface="Arial"/>
              </a:rPr>
              <a:t>S</a:t>
            </a:r>
            <a:r>
              <a:rPr sz="1575" spc="7" baseline="5291" dirty="0">
                <a:latin typeface="Arial"/>
                <a:cs typeface="Arial"/>
              </a:rPr>
              <a:t>1	</a:t>
            </a:r>
            <a:r>
              <a:rPr sz="2400" spc="-30" baseline="-13888" dirty="0">
                <a:latin typeface="Arial"/>
                <a:cs typeface="Arial"/>
              </a:rPr>
              <a:t>C</a:t>
            </a:r>
            <a:r>
              <a:rPr sz="1575" spc="7" baseline="5291" dirty="0">
                <a:latin typeface="Arial"/>
                <a:cs typeface="Arial"/>
              </a:rPr>
              <a:t>0</a:t>
            </a:r>
            <a:r>
              <a:rPr sz="1575" baseline="5291" dirty="0">
                <a:latin typeface="Arial"/>
                <a:cs typeface="Arial"/>
              </a:rPr>
              <a:t>	</a:t>
            </a:r>
            <a:r>
              <a:rPr sz="2400" spc="-30" baseline="-17361" dirty="0">
                <a:latin typeface="Arial"/>
                <a:cs typeface="Arial"/>
              </a:rPr>
              <a:t>C</a:t>
            </a:r>
            <a:r>
              <a:rPr sz="1050" spc="5" dirty="0">
                <a:latin typeface="Arial"/>
                <a:cs typeface="Arial"/>
              </a:rPr>
              <a:t>1</a:t>
            </a:r>
            <a:endParaRPr sz="10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96094" y="1785299"/>
            <a:ext cx="1320165" cy="1319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675" algn="ctr">
              <a:lnSpc>
                <a:spcPct val="100000"/>
              </a:lnSpc>
              <a:tabLst>
                <a:tab pos="930910" algn="l"/>
              </a:tabLst>
            </a:pPr>
            <a:r>
              <a:rPr sz="1600" spc="-15" dirty="0">
                <a:latin typeface="Arial"/>
                <a:cs typeface="Arial"/>
              </a:rPr>
              <a:t>A</a:t>
            </a:r>
            <a:r>
              <a:rPr sz="1575" spc="7" baseline="-21164" dirty="0">
                <a:latin typeface="Arial"/>
                <a:cs typeface="Arial"/>
              </a:rPr>
              <a:t>2	</a:t>
            </a:r>
            <a:r>
              <a:rPr sz="1600" spc="-15" dirty="0">
                <a:latin typeface="Arial"/>
                <a:cs typeface="Arial"/>
              </a:rPr>
              <a:t>B</a:t>
            </a:r>
            <a:r>
              <a:rPr sz="1575" spc="7" baseline="-21164" dirty="0">
                <a:latin typeface="Arial"/>
                <a:cs typeface="Arial"/>
              </a:rPr>
              <a:t>2</a:t>
            </a:r>
            <a:endParaRPr sz="1575" baseline="-21164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147955" marR="147955" algn="ctr">
              <a:lnSpc>
                <a:spcPct val="75000"/>
              </a:lnSpc>
              <a:spcBef>
                <a:spcPts val="1035"/>
              </a:spcBef>
            </a:pPr>
            <a:r>
              <a:rPr sz="1600" spc="-20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ond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t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onal</a:t>
            </a:r>
            <a:r>
              <a:rPr sz="1600" spc="-5" dirty="0">
                <a:latin typeface="Arial"/>
                <a:cs typeface="Arial"/>
              </a:rPr>
              <a:t> c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5" dirty="0"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4"/>
              </a:spcBef>
              <a:tabLst>
                <a:tab pos="359410" algn="l"/>
                <a:tab pos="713105" algn="l"/>
                <a:tab pos="1072515" algn="l"/>
              </a:tabLst>
            </a:pPr>
            <a:r>
              <a:rPr sz="2400" spc="-22" baseline="-13888" dirty="0">
                <a:latin typeface="Arial"/>
                <a:cs typeface="Arial"/>
              </a:rPr>
              <a:t>S</a:t>
            </a:r>
            <a:r>
              <a:rPr sz="1575" spc="7" baseline="5291" dirty="0">
                <a:latin typeface="Arial"/>
                <a:cs typeface="Arial"/>
              </a:rPr>
              <a:t>0	</a:t>
            </a:r>
            <a:r>
              <a:rPr sz="2400" spc="-22" baseline="-13888" dirty="0">
                <a:latin typeface="Arial"/>
                <a:cs typeface="Arial"/>
              </a:rPr>
              <a:t>S</a:t>
            </a:r>
            <a:r>
              <a:rPr sz="1575" spc="7" baseline="5291" dirty="0">
                <a:latin typeface="Arial"/>
                <a:cs typeface="Arial"/>
              </a:rPr>
              <a:t>1	</a:t>
            </a:r>
            <a:r>
              <a:rPr sz="2400" spc="-30" baseline="-13888" dirty="0">
                <a:latin typeface="Arial"/>
                <a:cs typeface="Arial"/>
              </a:rPr>
              <a:t>C</a:t>
            </a:r>
            <a:r>
              <a:rPr sz="1575" spc="7" baseline="5291" dirty="0">
                <a:latin typeface="Arial"/>
                <a:cs typeface="Arial"/>
              </a:rPr>
              <a:t>0</a:t>
            </a:r>
            <a:r>
              <a:rPr sz="1575" baseline="5291" dirty="0">
                <a:latin typeface="Arial"/>
                <a:cs typeface="Arial"/>
              </a:rPr>
              <a:t>	</a:t>
            </a:r>
            <a:r>
              <a:rPr sz="2400" spc="-30" baseline="-17361" dirty="0">
                <a:latin typeface="Arial"/>
                <a:cs typeface="Arial"/>
              </a:rPr>
              <a:t>C</a:t>
            </a:r>
            <a:r>
              <a:rPr sz="1050" spc="5" dirty="0">
                <a:latin typeface="Arial"/>
                <a:cs typeface="Arial"/>
              </a:rPr>
              <a:t>1</a:t>
            </a:r>
            <a:endParaRPr sz="10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95939" y="1785299"/>
            <a:ext cx="1322070" cy="1319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405" algn="ctr">
              <a:lnSpc>
                <a:spcPct val="100000"/>
              </a:lnSpc>
              <a:tabLst>
                <a:tab pos="929005" algn="l"/>
              </a:tabLst>
            </a:pPr>
            <a:r>
              <a:rPr sz="1600" spc="-15" dirty="0">
                <a:latin typeface="Arial"/>
                <a:cs typeface="Arial"/>
              </a:rPr>
              <a:t>A</a:t>
            </a:r>
            <a:r>
              <a:rPr sz="1575" spc="7" baseline="-21164" dirty="0">
                <a:latin typeface="Arial"/>
                <a:cs typeface="Arial"/>
              </a:rPr>
              <a:t>3	</a:t>
            </a:r>
            <a:r>
              <a:rPr sz="1600" spc="-15" dirty="0">
                <a:latin typeface="Arial"/>
                <a:cs typeface="Arial"/>
              </a:rPr>
              <a:t>B</a:t>
            </a:r>
            <a:r>
              <a:rPr sz="1575" spc="7" baseline="-21164" dirty="0">
                <a:latin typeface="Arial"/>
                <a:cs typeface="Arial"/>
              </a:rPr>
              <a:t>3</a:t>
            </a:r>
            <a:endParaRPr sz="1575" baseline="-21164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147955" marR="149225" algn="ctr">
              <a:lnSpc>
                <a:spcPct val="75000"/>
              </a:lnSpc>
              <a:spcBef>
                <a:spcPts val="1035"/>
              </a:spcBef>
            </a:pPr>
            <a:r>
              <a:rPr sz="1600" spc="-20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ond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t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onal</a:t>
            </a:r>
            <a:r>
              <a:rPr sz="1600" spc="-5" dirty="0">
                <a:latin typeface="Arial"/>
                <a:cs typeface="Arial"/>
              </a:rPr>
              <a:t> c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5" dirty="0"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4"/>
              </a:spcBef>
              <a:tabLst>
                <a:tab pos="359410" algn="l"/>
                <a:tab pos="713105" algn="l"/>
                <a:tab pos="1073785" algn="l"/>
              </a:tabLst>
            </a:pPr>
            <a:r>
              <a:rPr sz="2400" spc="-22" baseline="-13888" dirty="0">
                <a:latin typeface="Arial"/>
                <a:cs typeface="Arial"/>
              </a:rPr>
              <a:t>S</a:t>
            </a:r>
            <a:r>
              <a:rPr sz="1575" spc="7" baseline="5291" dirty="0">
                <a:latin typeface="Arial"/>
                <a:cs typeface="Arial"/>
              </a:rPr>
              <a:t>0	</a:t>
            </a:r>
            <a:r>
              <a:rPr sz="2400" spc="-22" baseline="-13888" dirty="0">
                <a:latin typeface="Arial"/>
                <a:cs typeface="Arial"/>
              </a:rPr>
              <a:t>S</a:t>
            </a:r>
            <a:r>
              <a:rPr sz="1575" spc="7" baseline="5291" dirty="0">
                <a:latin typeface="Arial"/>
                <a:cs typeface="Arial"/>
              </a:rPr>
              <a:t>1	</a:t>
            </a:r>
            <a:r>
              <a:rPr sz="2400" spc="-30" baseline="-13888" dirty="0">
                <a:latin typeface="Arial"/>
                <a:cs typeface="Arial"/>
              </a:rPr>
              <a:t>C</a:t>
            </a:r>
            <a:r>
              <a:rPr sz="1575" spc="7" baseline="5291" dirty="0">
                <a:latin typeface="Arial"/>
                <a:cs typeface="Arial"/>
              </a:rPr>
              <a:t>0</a:t>
            </a:r>
            <a:r>
              <a:rPr sz="1575" baseline="5291" dirty="0">
                <a:latin typeface="Arial"/>
                <a:cs typeface="Arial"/>
              </a:rPr>
              <a:t>	</a:t>
            </a:r>
            <a:r>
              <a:rPr sz="2400" spc="-30" baseline="-17361" dirty="0">
                <a:latin typeface="Arial"/>
                <a:cs typeface="Arial"/>
              </a:rPr>
              <a:t>C</a:t>
            </a:r>
            <a:r>
              <a:rPr sz="1050" spc="5" dirty="0">
                <a:latin typeface="Arial"/>
                <a:cs typeface="Arial"/>
              </a:rPr>
              <a:t>1</a:t>
            </a:r>
            <a:endParaRPr sz="10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98685" y="6731503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0" y="0"/>
                </a:moveTo>
                <a:lnTo>
                  <a:pt x="8496299" y="0"/>
                </a:lnTo>
              </a:path>
            </a:pathLst>
          </a:custGeom>
          <a:ln w="4317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55149" y="4738809"/>
            <a:ext cx="617855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20" dirty="0">
                <a:latin typeface="Arial"/>
                <a:cs typeface="Arial"/>
              </a:rPr>
              <a:t>C</a:t>
            </a:r>
            <a:r>
              <a:rPr sz="1575" spc="-7" baseline="-21164" dirty="0">
                <a:latin typeface="Arial"/>
                <a:cs typeface="Arial"/>
              </a:rPr>
              <a:t>0</a:t>
            </a:r>
            <a:r>
              <a:rPr sz="1600" spc="-10" dirty="0">
                <a:latin typeface="Arial"/>
                <a:cs typeface="Arial"/>
              </a:rPr>
              <a:t>=</a:t>
            </a:r>
            <a:r>
              <a:rPr sz="1600" spc="-20" dirty="0">
                <a:latin typeface="Arial"/>
                <a:cs typeface="Arial"/>
              </a:rPr>
              <a:t>C</a:t>
            </a:r>
            <a:r>
              <a:rPr sz="1575" baseline="-21164" dirty="0">
                <a:latin typeface="Arial"/>
                <a:cs typeface="Arial"/>
              </a:rPr>
              <a:t>in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962793" y="4872223"/>
            <a:ext cx="6695440" cy="0"/>
          </a:xfrm>
          <a:custGeom>
            <a:avLst/>
            <a:gdLst/>
            <a:ahLst/>
            <a:cxnLst/>
            <a:rect l="l" t="t" r="r" b="b"/>
            <a:pathLst>
              <a:path w="6695440">
                <a:moveTo>
                  <a:pt x="0" y="0"/>
                </a:moveTo>
                <a:lnTo>
                  <a:pt x="6694931" y="0"/>
                </a:lnTo>
              </a:path>
            </a:pathLst>
          </a:custGeom>
          <a:ln w="19557">
            <a:solidFill>
              <a:srgbClr val="130B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13153" y="4143745"/>
            <a:ext cx="161925" cy="163195"/>
          </a:xfrm>
          <a:custGeom>
            <a:avLst/>
            <a:gdLst/>
            <a:ahLst/>
            <a:cxnLst/>
            <a:rect l="l" t="t" r="r" b="b"/>
            <a:pathLst>
              <a:path w="161925" h="163195">
                <a:moveTo>
                  <a:pt x="88391" y="0"/>
                </a:moveTo>
                <a:lnTo>
                  <a:pt x="71627" y="0"/>
                </a:lnTo>
                <a:lnTo>
                  <a:pt x="64007" y="1523"/>
                </a:lnTo>
                <a:lnTo>
                  <a:pt x="56387" y="4571"/>
                </a:lnTo>
                <a:lnTo>
                  <a:pt x="48767" y="6095"/>
                </a:lnTo>
                <a:lnTo>
                  <a:pt x="42671" y="10667"/>
                </a:lnTo>
                <a:lnTo>
                  <a:pt x="36575" y="13715"/>
                </a:lnTo>
                <a:lnTo>
                  <a:pt x="35051" y="13715"/>
                </a:lnTo>
                <a:lnTo>
                  <a:pt x="35051" y="15239"/>
                </a:lnTo>
                <a:lnTo>
                  <a:pt x="24383" y="22859"/>
                </a:lnTo>
                <a:lnTo>
                  <a:pt x="24383" y="24383"/>
                </a:lnTo>
                <a:lnTo>
                  <a:pt x="22859" y="24383"/>
                </a:lnTo>
                <a:lnTo>
                  <a:pt x="15239" y="35051"/>
                </a:lnTo>
                <a:lnTo>
                  <a:pt x="13715" y="36575"/>
                </a:lnTo>
                <a:lnTo>
                  <a:pt x="9143" y="42671"/>
                </a:lnTo>
                <a:lnTo>
                  <a:pt x="3047" y="57911"/>
                </a:lnTo>
                <a:lnTo>
                  <a:pt x="1523" y="65531"/>
                </a:lnTo>
                <a:lnTo>
                  <a:pt x="0" y="74675"/>
                </a:lnTo>
                <a:lnTo>
                  <a:pt x="0" y="91439"/>
                </a:lnTo>
                <a:lnTo>
                  <a:pt x="1523" y="99059"/>
                </a:lnTo>
                <a:lnTo>
                  <a:pt x="4571" y="106679"/>
                </a:lnTo>
                <a:lnTo>
                  <a:pt x="6095" y="114299"/>
                </a:lnTo>
                <a:lnTo>
                  <a:pt x="10667" y="120395"/>
                </a:lnTo>
                <a:lnTo>
                  <a:pt x="13715" y="126491"/>
                </a:lnTo>
                <a:lnTo>
                  <a:pt x="13715" y="128015"/>
                </a:lnTo>
                <a:lnTo>
                  <a:pt x="15239" y="128015"/>
                </a:lnTo>
                <a:lnTo>
                  <a:pt x="22859" y="138683"/>
                </a:lnTo>
                <a:lnTo>
                  <a:pt x="24383" y="138683"/>
                </a:lnTo>
                <a:lnTo>
                  <a:pt x="24383" y="140207"/>
                </a:lnTo>
                <a:lnTo>
                  <a:pt x="35051" y="149351"/>
                </a:lnTo>
                <a:lnTo>
                  <a:pt x="36575" y="149351"/>
                </a:lnTo>
                <a:lnTo>
                  <a:pt x="42671" y="153923"/>
                </a:lnTo>
                <a:lnTo>
                  <a:pt x="57911" y="160019"/>
                </a:lnTo>
                <a:lnTo>
                  <a:pt x="73151" y="163067"/>
                </a:lnTo>
                <a:lnTo>
                  <a:pt x="89915" y="163067"/>
                </a:lnTo>
                <a:lnTo>
                  <a:pt x="105155" y="160019"/>
                </a:lnTo>
                <a:lnTo>
                  <a:pt x="120395" y="153923"/>
                </a:lnTo>
                <a:lnTo>
                  <a:pt x="126491" y="149351"/>
                </a:lnTo>
                <a:lnTo>
                  <a:pt x="131825" y="144779"/>
                </a:lnTo>
                <a:lnTo>
                  <a:pt x="74675" y="144779"/>
                </a:lnTo>
                <a:lnTo>
                  <a:pt x="62483" y="141731"/>
                </a:lnTo>
                <a:lnTo>
                  <a:pt x="56387" y="138683"/>
                </a:lnTo>
                <a:lnTo>
                  <a:pt x="51815" y="137159"/>
                </a:lnTo>
                <a:lnTo>
                  <a:pt x="45719" y="134111"/>
                </a:lnTo>
                <a:lnTo>
                  <a:pt x="47243" y="134111"/>
                </a:lnTo>
                <a:lnTo>
                  <a:pt x="38353" y="126491"/>
                </a:lnTo>
                <a:lnTo>
                  <a:pt x="38099" y="126491"/>
                </a:lnTo>
                <a:lnTo>
                  <a:pt x="36575" y="124967"/>
                </a:lnTo>
                <a:lnTo>
                  <a:pt x="36793" y="124967"/>
                </a:lnTo>
                <a:lnTo>
                  <a:pt x="28955" y="115823"/>
                </a:lnTo>
                <a:lnTo>
                  <a:pt x="29336" y="115823"/>
                </a:lnTo>
                <a:lnTo>
                  <a:pt x="25907" y="111251"/>
                </a:lnTo>
                <a:lnTo>
                  <a:pt x="24383" y="105155"/>
                </a:lnTo>
                <a:lnTo>
                  <a:pt x="21335" y="100583"/>
                </a:lnTo>
                <a:lnTo>
                  <a:pt x="19811" y="94487"/>
                </a:lnTo>
                <a:lnTo>
                  <a:pt x="19811" y="68579"/>
                </a:lnTo>
                <a:lnTo>
                  <a:pt x="22859" y="62483"/>
                </a:lnTo>
                <a:lnTo>
                  <a:pt x="24383" y="56387"/>
                </a:lnTo>
                <a:lnTo>
                  <a:pt x="27431" y="51815"/>
                </a:lnTo>
                <a:lnTo>
                  <a:pt x="29717" y="47243"/>
                </a:lnTo>
                <a:lnTo>
                  <a:pt x="28955" y="47243"/>
                </a:lnTo>
                <a:lnTo>
                  <a:pt x="36793" y="38099"/>
                </a:lnTo>
                <a:lnTo>
                  <a:pt x="36575" y="38099"/>
                </a:lnTo>
                <a:lnTo>
                  <a:pt x="38099" y="36575"/>
                </a:lnTo>
                <a:lnTo>
                  <a:pt x="38353" y="36575"/>
                </a:lnTo>
                <a:lnTo>
                  <a:pt x="47243" y="28955"/>
                </a:lnTo>
                <a:lnTo>
                  <a:pt x="47751" y="28955"/>
                </a:lnTo>
                <a:lnTo>
                  <a:pt x="51815" y="25907"/>
                </a:lnTo>
                <a:lnTo>
                  <a:pt x="57911" y="24383"/>
                </a:lnTo>
                <a:lnTo>
                  <a:pt x="62483" y="21335"/>
                </a:lnTo>
                <a:lnTo>
                  <a:pt x="68579" y="19811"/>
                </a:lnTo>
                <a:lnTo>
                  <a:pt x="132892" y="19811"/>
                </a:lnTo>
                <a:lnTo>
                  <a:pt x="126491" y="15239"/>
                </a:lnTo>
                <a:lnTo>
                  <a:pt x="126491" y="13715"/>
                </a:lnTo>
                <a:lnTo>
                  <a:pt x="118871" y="9143"/>
                </a:lnTo>
                <a:lnTo>
                  <a:pt x="112775" y="6095"/>
                </a:lnTo>
                <a:lnTo>
                  <a:pt x="105155" y="3047"/>
                </a:lnTo>
                <a:lnTo>
                  <a:pt x="97535" y="1523"/>
                </a:lnTo>
                <a:lnTo>
                  <a:pt x="88391" y="0"/>
                </a:lnTo>
                <a:close/>
              </a:path>
              <a:path w="161925" h="163195">
                <a:moveTo>
                  <a:pt x="124967" y="124967"/>
                </a:moveTo>
                <a:lnTo>
                  <a:pt x="114299" y="134111"/>
                </a:lnTo>
                <a:lnTo>
                  <a:pt x="115823" y="134111"/>
                </a:lnTo>
                <a:lnTo>
                  <a:pt x="109727" y="137159"/>
                </a:lnTo>
                <a:lnTo>
                  <a:pt x="105155" y="140207"/>
                </a:lnTo>
                <a:lnTo>
                  <a:pt x="86867" y="144779"/>
                </a:lnTo>
                <a:lnTo>
                  <a:pt x="131825" y="144779"/>
                </a:lnTo>
                <a:lnTo>
                  <a:pt x="137159" y="140207"/>
                </a:lnTo>
                <a:lnTo>
                  <a:pt x="138683" y="140207"/>
                </a:lnTo>
                <a:lnTo>
                  <a:pt x="138683" y="138683"/>
                </a:lnTo>
                <a:lnTo>
                  <a:pt x="147827" y="126491"/>
                </a:lnTo>
                <a:lnTo>
                  <a:pt x="124967" y="126491"/>
                </a:lnTo>
                <a:lnTo>
                  <a:pt x="124967" y="124967"/>
                </a:lnTo>
                <a:close/>
              </a:path>
              <a:path w="161925" h="163195">
                <a:moveTo>
                  <a:pt x="36575" y="124967"/>
                </a:moveTo>
                <a:lnTo>
                  <a:pt x="38099" y="126491"/>
                </a:lnTo>
                <a:lnTo>
                  <a:pt x="37396" y="125671"/>
                </a:lnTo>
                <a:lnTo>
                  <a:pt x="36575" y="124967"/>
                </a:lnTo>
                <a:close/>
              </a:path>
              <a:path w="161925" h="163195">
                <a:moveTo>
                  <a:pt x="37396" y="125671"/>
                </a:moveTo>
                <a:lnTo>
                  <a:pt x="38099" y="126491"/>
                </a:lnTo>
                <a:lnTo>
                  <a:pt x="38353" y="126491"/>
                </a:lnTo>
                <a:lnTo>
                  <a:pt x="37396" y="125671"/>
                </a:lnTo>
                <a:close/>
              </a:path>
              <a:path w="161925" h="163195">
                <a:moveTo>
                  <a:pt x="148742" y="36575"/>
                </a:moveTo>
                <a:lnTo>
                  <a:pt x="124967" y="36575"/>
                </a:lnTo>
                <a:lnTo>
                  <a:pt x="132587" y="47243"/>
                </a:lnTo>
                <a:lnTo>
                  <a:pt x="135635" y="51815"/>
                </a:lnTo>
                <a:lnTo>
                  <a:pt x="138683" y="57911"/>
                </a:lnTo>
                <a:lnTo>
                  <a:pt x="143255" y="76199"/>
                </a:lnTo>
                <a:lnTo>
                  <a:pt x="143255" y="88391"/>
                </a:lnTo>
                <a:lnTo>
                  <a:pt x="138683" y="106679"/>
                </a:lnTo>
                <a:lnTo>
                  <a:pt x="135635" y="112775"/>
                </a:lnTo>
                <a:lnTo>
                  <a:pt x="132587" y="117347"/>
                </a:lnTo>
                <a:lnTo>
                  <a:pt x="124967" y="126491"/>
                </a:lnTo>
                <a:lnTo>
                  <a:pt x="147827" y="126491"/>
                </a:lnTo>
                <a:lnTo>
                  <a:pt x="152399" y="120395"/>
                </a:lnTo>
                <a:lnTo>
                  <a:pt x="158495" y="105155"/>
                </a:lnTo>
                <a:lnTo>
                  <a:pt x="161543" y="89915"/>
                </a:lnTo>
                <a:lnTo>
                  <a:pt x="161543" y="73151"/>
                </a:lnTo>
                <a:lnTo>
                  <a:pt x="160019" y="65531"/>
                </a:lnTo>
                <a:lnTo>
                  <a:pt x="158495" y="56387"/>
                </a:lnTo>
                <a:lnTo>
                  <a:pt x="155447" y="50291"/>
                </a:lnTo>
                <a:lnTo>
                  <a:pt x="152399" y="42671"/>
                </a:lnTo>
                <a:lnTo>
                  <a:pt x="148742" y="36575"/>
                </a:lnTo>
                <a:close/>
              </a:path>
              <a:path w="161925" h="163195">
                <a:moveTo>
                  <a:pt x="36793" y="124967"/>
                </a:moveTo>
                <a:lnTo>
                  <a:pt x="36575" y="124967"/>
                </a:lnTo>
                <a:lnTo>
                  <a:pt x="37396" y="125671"/>
                </a:lnTo>
                <a:lnTo>
                  <a:pt x="36793" y="124967"/>
                </a:lnTo>
                <a:close/>
              </a:path>
              <a:path w="161925" h="163195">
                <a:moveTo>
                  <a:pt x="29336" y="115823"/>
                </a:moveTo>
                <a:lnTo>
                  <a:pt x="28955" y="115823"/>
                </a:lnTo>
                <a:lnTo>
                  <a:pt x="30479" y="117347"/>
                </a:lnTo>
                <a:lnTo>
                  <a:pt x="29336" y="115823"/>
                </a:lnTo>
                <a:close/>
              </a:path>
              <a:path w="161925" h="163195">
                <a:moveTo>
                  <a:pt x="30479" y="45719"/>
                </a:moveTo>
                <a:lnTo>
                  <a:pt x="28955" y="47243"/>
                </a:lnTo>
                <a:lnTo>
                  <a:pt x="29717" y="47243"/>
                </a:lnTo>
                <a:lnTo>
                  <a:pt x="30479" y="45719"/>
                </a:lnTo>
                <a:close/>
              </a:path>
              <a:path w="161925" h="163195">
                <a:moveTo>
                  <a:pt x="38099" y="36575"/>
                </a:moveTo>
                <a:lnTo>
                  <a:pt x="36575" y="38099"/>
                </a:lnTo>
                <a:lnTo>
                  <a:pt x="37396" y="37396"/>
                </a:lnTo>
                <a:lnTo>
                  <a:pt x="38099" y="36575"/>
                </a:lnTo>
                <a:close/>
              </a:path>
              <a:path w="161925" h="163195">
                <a:moveTo>
                  <a:pt x="37396" y="37396"/>
                </a:moveTo>
                <a:lnTo>
                  <a:pt x="36575" y="38099"/>
                </a:lnTo>
                <a:lnTo>
                  <a:pt x="36793" y="38099"/>
                </a:lnTo>
                <a:lnTo>
                  <a:pt x="37396" y="37396"/>
                </a:lnTo>
                <a:close/>
              </a:path>
              <a:path w="161925" h="163195">
                <a:moveTo>
                  <a:pt x="142602" y="28955"/>
                </a:moveTo>
                <a:lnTo>
                  <a:pt x="114299" y="28955"/>
                </a:lnTo>
                <a:lnTo>
                  <a:pt x="124967" y="38099"/>
                </a:lnTo>
                <a:lnTo>
                  <a:pt x="124967" y="36575"/>
                </a:lnTo>
                <a:lnTo>
                  <a:pt x="148742" y="36575"/>
                </a:lnTo>
                <a:lnTo>
                  <a:pt x="147827" y="35051"/>
                </a:lnTo>
                <a:lnTo>
                  <a:pt x="142602" y="28955"/>
                </a:lnTo>
                <a:close/>
              </a:path>
              <a:path w="161925" h="163195">
                <a:moveTo>
                  <a:pt x="38353" y="36575"/>
                </a:moveTo>
                <a:lnTo>
                  <a:pt x="38099" y="36575"/>
                </a:lnTo>
                <a:lnTo>
                  <a:pt x="37396" y="37396"/>
                </a:lnTo>
                <a:lnTo>
                  <a:pt x="38353" y="36575"/>
                </a:lnTo>
                <a:close/>
              </a:path>
              <a:path w="161925" h="163195">
                <a:moveTo>
                  <a:pt x="47751" y="28955"/>
                </a:moveTo>
                <a:lnTo>
                  <a:pt x="47243" y="28955"/>
                </a:lnTo>
                <a:lnTo>
                  <a:pt x="45719" y="30479"/>
                </a:lnTo>
                <a:lnTo>
                  <a:pt x="47751" y="28955"/>
                </a:lnTo>
                <a:close/>
              </a:path>
              <a:path w="161925" h="163195">
                <a:moveTo>
                  <a:pt x="132892" y="19811"/>
                </a:moveTo>
                <a:lnTo>
                  <a:pt x="94487" y="19811"/>
                </a:lnTo>
                <a:lnTo>
                  <a:pt x="100583" y="22859"/>
                </a:lnTo>
                <a:lnTo>
                  <a:pt x="105155" y="24383"/>
                </a:lnTo>
                <a:lnTo>
                  <a:pt x="111251" y="27431"/>
                </a:lnTo>
                <a:lnTo>
                  <a:pt x="115823" y="30479"/>
                </a:lnTo>
                <a:lnTo>
                  <a:pt x="114299" y="28955"/>
                </a:lnTo>
                <a:lnTo>
                  <a:pt x="142602" y="28955"/>
                </a:lnTo>
                <a:lnTo>
                  <a:pt x="138683" y="24383"/>
                </a:lnTo>
                <a:lnTo>
                  <a:pt x="137159" y="22859"/>
                </a:lnTo>
                <a:lnTo>
                  <a:pt x="132892" y="198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32482" y="4143745"/>
            <a:ext cx="161925" cy="163195"/>
          </a:xfrm>
          <a:custGeom>
            <a:avLst/>
            <a:gdLst/>
            <a:ahLst/>
            <a:cxnLst/>
            <a:rect l="l" t="t" r="r" b="b"/>
            <a:pathLst>
              <a:path w="161925" h="163195">
                <a:moveTo>
                  <a:pt x="88391" y="0"/>
                </a:moveTo>
                <a:lnTo>
                  <a:pt x="71627" y="0"/>
                </a:lnTo>
                <a:lnTo>
                  <a:pt x="64007" y="1523"/>
                </a:lnTo>
                <a:lnTo>
                  <a:pt x="56387" y="4571"/>
                </a:lnTo>
                <a:lnTo>
                  <a:pt x="48767" y="6095"/>
                </a:lnTo>
                <a:lnTo>
                  <a:pt x="42671" y="10667"/>
                </a:lnTo>
                <a:lnTo>
                  <a:pt x="36575" y="13715"/>
                </a:lnTo>
                <a:lnTo>
                  <a:pt x="35051" y="13715"/>
                </a:lnTo>
                <a:lnTo>
                  <a:pt x="35051" y="15239"/>
                </a:lnTo>
                <a:lnTo>
                  <a:pt x="24383" y="22859"/>
                </a:lnTo>
                <a:lnTo>
                  <a:pt x="24383" y="24383"/>
                </a:lnTo>
                <a:lnTo>
                  <a:pt x="22859" y="24383"/>
                </a:lnTo>
                <a:lnTo>
                  <a:pt x="13715" y="35051"/>
                </a:lnTo>
                <a:lnTo>
                  <a:pt x="13715" y="36575"/>
                </a:lnTo>
                <a:lnTo>
                  <a:pt x="9143" y="42671"/>
                </a:lnTo>
                <a:lnTo>
                  <a:pt x="3047" y="57911"/>
                </a:lnTo>
                <a:lnTo>
                  <a:pt x="1523" y="65531"/>
                </a:lnTo>
                <a:lnTo>
                  <a:pt x="0" y="74675"/>
                </a:lnTo>
                <a:lnTo>
                  <a:pt x="0" y="91439"/>
                </a:lnTo>
                <a:lnTo>
                  <a:pt x="3047" y="106679"/>
                </a:lnTo>
                <a:lnTo>
                  <a:pt x="6095" y="114299"/>
                </a:lnTo>
                <a:lnTo>
                  <a:pt x="10667" y="120395"/>
                </a:lnTo>
                <a:lnTo>
                  <a:pt x="13715" y="126491"/>
                </a:lnTo>
                <a:lnTo>
                  <a:pt x="13715" y="128015"/>
                </a:lnTo>
                <a:lnTo>
                  <a:pt x="22859" y="138683"/>
                </a:lnTo>
                <a:lnTo>
                  <a:pt x="24383" y="140207"/>
                </a:lnTo>
                <a:lnTo>
                  <a:pt x="35051" y="149351"/>
                </a:lnTo>
                <a:lnTo>
                  <a:pt x="36575" y="149351"/>
                </a:lnTo>
                <a:lnTo>
                  <a:pt x="42671" y="153923"/>
                </a:lnTo>
                <a:lnTo>
                  <a:pt x="57911" y="160019"/>
                </a:lnTo>
                <a:lnTo>
                  <a:pt x="73151" y="163067"/>
                </a:lnTo>
                <a:lnTo>
                  <a:pt x="89915" y="163067"/>
                </a:lnTo>
                <a:lnTo>
                  <a:pt x="105155" y="160019"/>
                </a:lnTo>
                <a:lnTo>
                  <a:pt x="120395" y="153923"/>
                </a:lnTo>
                <a:lnTo>
                  <a:pt x="126491" y="149351"/>
                </a:lnTo>
                <a:lnTo>
                  <a:pt x="131825" y="144779"/>
                </a:lnTo>
                <a:lnTo>
                  <a:pt x="74675" y="144779"/>
                </a:lnTo>
                <a:lnTo>
                  <a:pt x="62483" y="141731"/>
                </a:lnTo>
                <a:lnTo>
                  <a:pt x="56387" y="138683"/>
                </a:lnTo>
                <a:lnTo>
                  <a:pt x="50291" y="137159"/>
                </a:lnTo>
                <a:lnTo>
                  <a:pt x="45719" y="134111"/>
                </a:lnTo>
                <a:lnTo>
                  <a:pt x="47243" y="134111"/>
                </a:lnTo>
                <a:lnTo>
                  <a:pt x="38353" y="126491"/>
                </a:lnTo>
                <a:lnTo>
                  <a:pt x="38099" y="126491"/>
                </a:lnTo>
                <a:lnTo>
                  <a:pt x="36575" y="124967"/>
                </a:lnTo>
                <a:lnTo>
                  <a:pt x="36793" y="124967"/>
                </a:lnTo>
                <a:lnTo>
                  <a:pt x="28955" y="115823"/>
                </a:lnTo>
                <a:lnTo>
                  <a:pt x="29336" y="115823"/>
                </a:lnTo>
                <a:lnTo>
                  <a:pt x="25907" y="111251"/>
                </a:lnTo>
                <a:lnTo>
                  <a:pt x="24383" y="105155"/>
                </a:lnTo>
                <a:lnTo>
                  <a:pt x="21335" y="100583"/>
                </a:lnTo>
                <a:lnTo>
                  <a:pt x="19811" y="94487"/>
                </a:lnTo>
                <a:lnTo>
                  <a:pt x="19811" y="88391"/>
                </a:lnTo>
                <a:lnTo>
                  <a:pt x="18287" y="80771"/>
                </a:lnTo>
                <a:lnTo>
                  <a:pt x="19811" y="74675"/>
                </a:lnTo>
                <a:lnTo>
                  <a:pt x="19811" y="68579"/>
                </a:lnTo>
                <a:lnTo>
                  <a:pt x="21335" y="62483"/>
                </a:lnTo>
                <a:lnTo>
                  <a:pt x="24383" y="56387"/>
                </a:lnTo>
                <a:lnTo>
                  <a:pt x="27431" y="51815"/>
                </a:lnTo>
                <a:lnTo>
                  <a:pt x="29717" y="47243"/>
                </a:lnTo>
                <a:lnTo>
                  <a:pt x="28955" y="47243"/>
                </a:lnTo>
                <a:lnTo>
                  <a:pt x="36793" y="38099"/>
                </a:lnTo>
                <a:lnTo>
                  <a:pt x="36575" y="38099"/>
                </a:lnTo>
                <a:lnTo>
                  <a:pt x="38099" y="36575"/>
                </a:lnTo>
                <a:lnTo>
                  <a:pt x="38353" y="36575"/>
                </a:lnTo>
                <a:lnTo>
                  <a:pt x="47243" y="28955"/>
                </a:lnTo>
                <a:lnTo>
                  <a:pt x="47751" y="28955"/>
                </a:lnTo>
                <a:lnTo>
                  <a:pt x="51815" y="25907"/>
                </a:lnTo>
                <a:lnTo>
                  <a:pt x="57911" y="24383"/>
                </a:lnTo>
                <a:lnTo>
                  <a:pt x="62483" y="21335"/>
                </a:lnTo>
                <a:lnTo>
                  <a:pt x="68579" y="19811"/>
                </a:lnTo>
                <a:lnTo>
                  <a:pt x="132892" y="19811"/>
                </a:lnTo>
                <a:lnTo>
                  <a:pt x="126491" y="15239"/>
                </a:lnTo>
                <a:lnTo>
                  <a:pt x="126491" y="13715"/>
                </a:lnTo>
                <a:lnTo>
                  <a:pt x="118871" y="9143"/>
                </a:lnTo>
                <a:lnTo>
                  <a:pt x="112775" y="6095"/>
                </a:lnTo>
                <a:lnTo>
                  <a:pt x="105155" y="3047"/>
                </a:lnTo>
                <a:lnTo>
                  <a:pt x="96011" y="1523"/>
                </a:lnTo>
                <a:lnTo>
                  <a:pt x="88391" y="0"/>
                </a:lnTo>
                <a:close/>
              </a:path>
              <a:path w="161925" h="163195">
                <a:moveTo>
                  <a:pt x="124967" y="124967"/>
                </a:moveTo>
                <a:lnTo>
                  <a:pt x="114299" y="134111"/>
                </a:lnTo>
                <a:lnTo>
                  <a:pt x="115823" y="134111"/>
                </a:lnTo>
                <a:lnTo>
                  <a:pt x="109727" y="137159"/>
                </a:lnTo>
                <a:lnTo>
                  <a:pt x="105155" y="140207"/>
                </a:lnTo>
                <a:lnTo>
                  <a:pt x="86867" y="144779"/>
                </a:lnTo>
                <a:lnTo>
                  <a:pt x="131825" y="144779"/>
                </a:lnTo>
                <a:lnTo>
                  <a:pt x="137159" y="140207"/>
                </a:lnTo>
                <a:lnTo>
                  <a:pt x="138683" y="140207"/>
                </a:lnTo>
                <a:lnTo>
                  <a:pt x="138683" y="138683"/>
                </a:lnTo>
                <a:lnTo>
                  <a:pt x="147827" y="126491"/>
                </a:lnTo>
                <a:lnTo>
                  <a:pt x="123443" y="126491"/>
                </a:lnTo>
                <a:lnTo>
                  <a:pt x="124967" y="124967"/>
                </a:lnTo>
                <a:close/>
              </a:path>
              <a:path w="161925" h="163195">
                <a:moveTo>
                  <a:pt x="36575" y="124967"/>
                </a:moveTo>
                <a:lnTo>
                  <a:pt x="38099" y="126491"/>
                </a:lnTo>
                <a:lnTo>
                  <a:pt x="37396" y="125671"/>
                </a:lnTo>
                <a:lnTo>
                  <a:pt x="36575" y="124967"/>
                </a:lnTo>
                <a:close/>
              </a:path>
              <a:path w="161925" h="163195">
                <a:moveTo>
                  <a:pt x="37396" y="125671"/>
                </a:moveTo>
                <a:lnTo>
                  <a:pt x="38099" y="126491"/>
                </a:lnTo>
                <a:lnTo>
                  <a:pt x="38353" y="126491"/>
                </a:lnTo>
                <a:lnTo>
                  <a:pt x="37396" y="125671"/>
                </a:lnTo>
                <a:close/>
              </a:path>
              <a:path w="161925" h="163195">
                <a:moveTo>
                  <a:pt x="124147" y="37396"/>
                </a:moveTo>
                <a:lnTo>
                  <a:pt x="132587" y="47243"/>
                </a:lnTo>
                <a:lnTo>
                  <a:pt x="135635" y="51815"/>
                </a:lnTo>
                <a:lnTo>
                  <a:pt x="138683" y="57911"/>
                </a:lnTo>
                <a:lnTo>
                  <a:pt x="143255" y="76199"/>
                </a:lnTo>
                <a:lnTo>
                  <a:pt x="143255" y="82295"/>
                </a:lnTo>
                <a:lnTo>
                  <a:pt x="141731" y="88391"/>
                </a:lnTo>
                <a:lnTo>
                  <a:pt x="141731" y="94487"/>
                </a:lnTo>
                <a:lnTo>
                  <a:pt x="140207" y="100583"/>
                </a:lnTo>
                <a:lnTo>
                  <a:pt x="137159" y="106679"/>
                </a:lnTo>
                <a:lnTo>
                  <a:pt x="135635" y="112775"/>
                </a:lnTo>
                <a:lnTo>
                  <a:pt x="132587" y="117347"/>
                </a:lnTo>
                <a:lnTo>
                  <a:pt x="123443" y="126491"/>
                </a:lnTo>
                <a:lnTo>
                  <a:pt x="147827" y="126491"/>
                </a:lnTo>
                <a:lnTo>
                  <a:pt x="152399" y="120395"/>
                </a:lnTo>
                <a:lnTo>
                  <a:pt x="158495" y="105155"/>
                </a:lnTo>
                <a:lnTo>
                  <a:pt x="161543" y="89915"/>
                </a:lnTo>
                <a:lnTo>
                  <a:pt x="161543" y="73151"/>
                </a:lnTo>
                <a:lnTo>
                  <a:pt x="160019" y="65531"/>
                </a:lnTo>
                <a:lnTo>
                  <a:pt x="158495" y="56387"/>
                </a:lnTo>
                <a:lnTo>
                  <a:pt x="155447" y="50291"/>
                </a:lnTo>
                <a:lnTo>
                  <a:pt x="152399" y="42671"/>
                </a:lnTo>
                <a:lnTo>
                  <a:pt x="149656" y="38099"/>
                </a:lnTo>
                <a:lnTo>
                  <a:pt x="124967" y="38099"/>
                </a:lnTo>
                <a:lnTo>
                  <a:pt x="124147" y="37396"/>
                </a:lnTo>
                <a:close/>
              </a:path>
              <a:path w="161925" h="163195">
                <a:moveTo>
                  <a:pt x="36793" y="124967"/>
                </a:moveTo>
                <a:lnTo>
                  <a:pt x="36575" y="124967"/>
                </a:lnTo>
                <a:lnTo>
                  <a:pt x="37396" y="125671"/>
                </a:lnTo>
                <a:lnTo>
                  <a:pt x="36793" y="124967"/>
                </a:lnTo>
                <a:close/>
              </a:path>
              <a:path w="161925" h="163195">
                <a:moveTo>
                  <a:pt x="29336" y="115823"/>
                </a:moveTo>
                <a:lnTo>
                  <a:pt x="28955" y="115823"/>
                </a:lnTo>
                <a:lnTo>
                  <a:pt x="30479" y="117347"/>
                </a:lnTo>
                <a:lnTo>
                  <a:pt x="29336" y="115823"/>
                </a:lnTo>
                <a:close/>
              </a:path>
              <a:path w="161925" h="163195">
                <a:moveTo>
                  <a:pt x="30479" y="45719"/>
                </a:moveTo>
                <a:lnTo>
                  <a:pt x="28955" y="47243"/>
                </a:lnTo>
                <a:lnTo>
                  <a:pt x="29717" y="47243"/>
                </a:lnTo>
                <a:lnTo>
                  <a:pt x="30479" y="45719"/>
                </a:lnTo>
                <a:close/>
              </a:path>
              <a:path w="161925" h="163195">
                <a:moveTo>
                  <a:pt x="38099" y="36575"/>
                </a:moveTo>
                <a:lnTo>
                  <a:pt x="36575" y="38099"/>
                </a:lnTo>
                <a:lnTo>
                  <a:pt x="37396" y="37396"/>
                </a:lnTo>
                <a:lnTo>
                  <a:pt x="38099" y="36575"/>
                </a:lnTo>
                <a:close/>
              </a:path>
              <a:path w="161925" h="163195">
                <a:moveTo>
                  <a:pt x="37396" y="37396"/>
                </a:moveTo>
                <a:lnTo>
                  <a:pt x="36575" y="38099"/>
                </a:lnTo>
                <a:lnTo>
                  <a:pt x="36793" y="38099"/>
                </a:lnTo>
                <a:lnTo>
                  <a:pt x="37396" y="37396"/>
                </a:lnTo>
                <a:close/>
              </a:path>
              <a:path w="161925" h="163195">
                <a:moveTo>
                  <a:pt x="123443" y="36575"/>
                </a:moveTo>
                <a:lnTo>
                  <a:pt x="124147" y="37396"/>
                </a:lnTo>
                <a:lnTo>
                  <a:pt x="124967" y="38099"/>
                </a:lnTo>
                <a:lnTo>
                  <a:pt x="123443" y="36575"/>
                </a:lnTo>
                <a:close/>
              </a:path>
              <a:path w="161925" h="163195">
                <a:moveTo>
                  <a:pt x="148742" y="36575"/>
                </a:moveTo>
                <a:lnTo>
                  <a:pt x="123443" y="36575"/>
                </a:lnTo>
                <a:lnTo>
                  <a:pt x="124967" y="38099"/>
                </a:lnTo>
                <a:lnTo>
                  <a:pt x="149656" y="38099"/>
                </a:lnTo>
                <a:lnTo>
                  <a:pt x="148742" y="36575"/>
                </a:lnTo>
                <a:close/>
              </a:path>
              <a:path w="161925" h="163195">
                <a:moveTo>
                  <a:pt x="38353" y="36575"/>
                </a:moveTo>
                <a:lnTo>
                  <a:pt x="38099" y="36575"/>
                </a:lnTo>
                <a:lnTo>
                  <a:pt x="37396" y="37396"/>
                </a:lnTo>
                <a:lnTo>
                  <a:pt x="38353" y="36575"/>
                </a:lnTo>
                <a:close/>
              </a:path>
              <a:path w="161925" h="163195">
                <a:moveTo>
                  <a:pt x="142602" y="28955"/>
                </a:moveTo>
                <a:lnTo>
                  <a:pt x="114299" y="28955"/>
                </a:lnTo>
                <a:lnTo>
                  <a:pt x="124147" y="37396"/>
                </a:lnTo>
                <a:lnTo>
                  <a:pt x="123443" y="36575"/>
                </a:lnTo>
                <a:lnTo>
                  <a:pt x="148742" y="36575"/>
                </a:lnTo>
                <a:lnTo>
                  <a:pt x="147827" y="35051"/>
                </a:lnTo>
                <a:lnTo>
                  <a:pt x="142602" y="28955"/>
                </a:lnTo>
                <a:close/>
              </a:path>
              <a:path w="161925" h="163195">
                <a:moveTo>
                  <a:pt x="47751" y="28955"/>
                </a:moveTo>
                <a:lnTo>
                  <a:pt x="47243" y="28955"/>
                </a:lnTo>
                <a:lnTo>
                  <a:pt x="45719" y="30479"/>
                </a:lnTo>
                <a:lnTo>
                  <a:pt x="47751" y="28955"/>
                </a:lnTo>
                <a:close/>
              </a:path>
              <a:path w="161925" h="163195">
                <a:moveTo>
                  <a:pt x="132892" y="19811"/>
                </a:moveTo>
                <a:lnTo>
                  <a:pt x="94487" y="19811"/>
                </a:lnTo>
                <a:lnTo>
                  <a:pt x="99059" y="22859"/>
                </a:lnTo>
                <a:lnTo>
                  <a:pt x="105155" y="24383"/>
                </a:lnTo>
                <a:lnTo>
                  <a:pt x="111251" y="27431"/>
                </a:lnTo>
                <a:lnTo>
                  <a:pt x="115823" y="30479"/>
                </a:lnTo>
                <a:lnTo>
                  <a:pt x="114299" y="28955"/>
                </a:lnTo>
                <a:lnTo>
                  <a:pt x="142602" y="28955"/>
                </a:lnTo>
                <a:lnTo>
                  <a:pt x="138683" y="24383"/>
                </a:lnTo>
                <a:lnTo>
                  <a:pt x="137159" y="22859"/>
                </a:lnTo>
                <a:lnTo>
                  <a:pt x="132892" y="198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79042" y="3864854"/>
            <a:ext cx="222885" cy="294640"/>
          </a:xfrm>
          <a:custGeom>
            <a:avLst/>
            <a:gdLst/>
            <a:ahLst/>
            <a:cxnLst/>
            <a:rect l="l" t="t" r="r" b="b"/>
            <a:pathLst>
              <a:path w="222885" h="294639">
                <a:moveTo>
                  <a:pt x="52549" y="55405"/>
                </a:moveTo>
                <a:lnTo>
                  <a:pt x="36839" y="66899"/>
                </a:lnTo>
                <a:lnTo>
                  <a:pt x="207263" y="294131"/>
                </a:lnTo>
                <a:lnTo>
                  <a:pt x="222503" y="283463"/>
                </a:lnTo>
                <a:lnTo>
                  <a:pt x="52549" y="55405"/>
                </a:lnTo>
                <a:close/>
              </a:path>
              <a:path w="222885" h="294639">
                <a:moveTo>
                  <a:pt x="0" y="0"/>
                </a:moveTo>
                <a:lnTo>
                  <a:pt x="13715" y="83819"/>
                </a:lnTo>
                <a:lnTo>
                  <a:pt x="36839" y="66899"/>
                </a:lnTo>
                <a:lnTo>
                  <a:pt x="28955" y="56387"/>
                </a:lnTo>
                <a:lnTo>
                  <a:pt x="44195" y="44195"/>
                </a:lnTo>
                <a:lnTo>
                  <a:pt x="67868" y="44195"/>
                </a:lnTo>
                <a:lnTo>
                  <a:pt x="76199" y="38099"/>
                </a:lnTo>
                <a:lnTo>
                  <a:pt x="0" y="0"/>
                </a:lnTo>
                <a:close/>
              </a:path>
              <a:path w="222885" h="294639">
                <a:moveTo>
                  <a:pt x="44195" y="44195"/>
                </a:moveTo>
                <a:lnTo>
                  <a:pt x="28955" y="56387"/>
                </a:lnTo>
                <a:lnTo>
                  <a:pt x="36839" y="66899"/>
                </a:lnTo>
                <a:lnTo>
                  <a:pt x="52549" y="55405"/>
                </a:lnTo>
                <a:lnTo>
                  <a:pt x="44195" y="44195"/>
                </a:lnTo>
                <a:close/>
              </a:path>
              <a:path w="222885" h="294639">
                <a:moveTo>
                  <a:pt x="67868" y="44195"/>
                </a:moveTo>
                <a:lnTo>
                  <a:pt x="44195" y="44195"/>
                </a:lnTo>
                <a:lnTo>
                  <a:pt x="52549" y="55405"/>
                </a:lnTo>
                <a:lnTo>
                  <a:pt x="67868" y="441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96845" y="3864854"/>
            <a:ext cx="224154" cy="294640"/>
          </a:xfrm>
          <a:custGeom>
            <a:avLst/>
            <a:gdLst/>
            <a:ahLst/>
            <a:cxnLst/>
            <a:rect l="l" t="t" r="r" b="b"/>
            <a:pathLst>
              <a:path w="224154" h="294639">
                <a:moveTo>
                  <a:pt x="53733" y="54949"/>
                </a:moveTo>
                <a:lnTo>
                  <a:pt x="38160" y="66629"/>
                </a:lnTo>
                <a:lnTo>
                  <a:pt x="208787" y="294131"/>
                </a:lnTo>
                <a:lnTo>
                  <a:pt x="224027" y="283463"/>
                </a:lnTo>
                <a:lnTo>
                  <a:pt x="53733" y="54949"/>
                </a:lnTo>
                <a:close/>
              </a:path>
              <a:path w="224154" h="294639">
                <a:moveTo>
                  <a:pt x="0" y="0"/>
                </a:moveTo>
                <a:lnTo>
                  <a:pt x="15239" y="83819"/>
                </a:lnTo>
                <a:lnTo>
                  <a:pt x="38160" y="66629"/>
                </a:lnTo>
                <a:lnTo>
                  <a:pt x="30479" y="56387"/>
                </a:lnTo>
                <a:lnTo>
                  <a:pt x="45719" y="44195"/>
                </a:lnTo>
                <a:lnTo>
                  <a:pt x="68071" y="44195"/>
                </a:lnTo>
                <a:lnTo>
                  <a:pt x="76199" y="38099"/>
                </a:lnTo>
                <a:lnTo>
                  <a:pt x="0" y="0"/>
                </a:lnTo>
                <a:close/>
              </a:path>
              <a:path w="224154" h="294639">
                <a:moveTo>
                  <a:pt x="45719" y="44195"/>
                </a:moveTo>
                <a:lnTo>
                  <a:pt x="30479" y="56387"/>
                </a:lnTo>
                <a:lnTo>
                  <a:pt x="38160" y="66629"/>
                </a:lnTo>
                <a:lnTo>
                  <a:pt x="53733" y="54949"/>
                </a:lnTo>
                <a:lnTo>
                  <a:pt x="45719" y="44195"/>
                </a:lnTo>
                <a:close/>
              </a:path>
              <a:path w="224154" h="294639">
                <a:moveTo>
                  <a:pt x="68071" y="44195"/>
                </a:moveTo>
                <a:lnTo>
                  <a:pt x="45719" y="44195"/>
                </a:lnTo>
                <a:lnTo>
                  <a:pt x="53733" y="54949"/>
                </a:lnTo>
                <a:lnTo>
                  <a:pt x="68071" y="441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54351" y="3777991"/>
            <a:ext cx="0" cy="879475"/>
          </a:xfrm>
          <a:custGeom>
            <a:avLst/>
            <a:gdLst/>
            <a:ahLst/>
            <a:cxnLst/>
            <a:rect l="l" t="t" r="r" b="b"/>
            <a:pathLst>
              <a:path h="879475">
                <a:moveTo>
                  <a:pt x="0" y="0"/>
                </a:moveTo>
                <a:lnTo>
                  <a:pt x="0" y="879348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93926" y="4296152"/>
            <a:ext cx="0" cy="361315"/>
          </a:xfrm>
          <a:custGeom>
            <a:avLst/>
            <a:gdLst/>
            <a:ahLst/>
            <a:cxnLst/>
            <a:rect l="l" t="t" r="r" b="b"/>
            <a:pathLst>
              <a:path h="361314">
                <a:moveTo>
                  <a:pt x="0" y="0"/>
                </a:moveTo>
                <a:lnTo>
                  <a:pt x="0" y="361187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87861" y="3777991"/>
            <a:ext cx="1953895" cy="312420"/>
          </a:xfrm>
          <a:custGeom>
            <a:avLst/>
            <a:gdLst/>
            <a:ahLst/>
            <a:cxnLst/>
            <a:rect l="l" t="t" r="r" b="b"/>
            <a:pathLst>
              <a:path w="1953895" h="312420">
                <a:moveTo>
                  <a:pt x="18287" y="0"/>
                </a:moveTo>
                <a:lnTo>
                  <a:pt x="0" y="0"/>
                </a:lnTo>
                <a:lnTo>
                  <a:pt x="0" y="307842"/>
                </a:lnTo>
                <a:lnTo>
                  <a:pt x="4571" y="312414"/>
                </a:lnTo>
                <a:lnTo>
                  <a:pt x="1953764" y="312414"/>
                </a:lnTo>
                <a:lnTo>
                  <a:pt x="1953764" y="301746"/>
                </a:lnTo>
                <a:lnTo>
                  <a:pt x="18287" y="301746"/>
                </a:lnTo>
                <a:lnTo>
                  <a:pt x="9143" y="292602"/>
                </a:lnTo>
                <a:lnTo>
                  <a:pt x="18287" y="292602"/>
                </a:lnTo>
                <a:lnTo>
                  <a:pt x="18287" y="0"/>
                </a:lnTo>
                <a:close/>
              </a:path>
              <a:path w="1953895" h="312420">
                <a:moveTo>
                  <a:pt x="18287" y="292602"/>
                </a:moveTo>
                <a:lnTo>
                  <a:pt x="9143" y="292602"/>
                </a:lnTo>
                <a:lnTo>
                  <a:pt x="18287" y="301746"/>
                </a:lnTo>
                <a:lnTo>
                  <a:pt x="18287" y="292602"/>
                </a:lnTo>
                <a:close/>
              </a:path>
              <a:path w="1953895" h="312420">
                <a:moveTo>
                  <a:pt x="1953764" y="292602"/>
                </a:moveTo>
                <a:lnTo>
                  <a:pt x="18287" y="292602"/>
                </a:lnTo>
                <a:lnTo>
                  <a:pt x="18287" y="301746"/>
                </a:lnTo>
                <a:lnTo>
                  <a:pt x="1953764" y="301746"/>
                </a:lnTo>
                <a:lnTo>
                  <a:pt x="1953764" y="292602"/>
                </a:lnTo>
                <a:close/>
              </a:path>
            </a:pathLst>
          </a:custGeom>
          <a:solidFill>
            <a:srgbClr val="1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86406" y="3768212"/>
            <a:ext cx="3972178" cy="16913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13313" y="4936232"/>
            <a:ext cx="161925" cy="163195"/>
          </a:xfrm>
          <a:custGeom>
            <a:avLst/>
            <a:gdLst/>
            <a:ahLst/>
            <a:cxnLst/>
            <a:rect l="l" t="t" r="r" b="b"/>
            <a:pathLst>
              <a:path w="161925" h="163195">
                <a:moveTo>
                  <a:pt x="124967" y="149351"/>
                </a:moveTo>
                <a:lnTo>
                  <a:pt x="36575" y="149351"/>
                </a:lnTo>
                <a:lnTo>
                  <a:pt x="42671" y="153923"/>
                </a:lnTo>
                <a:lnTo>
                  <a:pt x="50291" y="156971"/>
                </a:lnTo>
                <a:lnTo>
                  <a:pt x="56387" y="160019"/>
                </a:lnTo>
                <a:lnTo>
                  <a:pt x="65531" y="161543"/>
                </a:lnTo>
                <a:lnTo>
                  <a:pt x="73151" y="163067"/>
                </a:lnTo>
                <a:lnTo>
                  <a:pt x="89915" y="163067"/>
                </a:lnTo>
                <a:lnTo>
                  <a:pt x="105155" y="160019"/>
                </a:lnTo>
                <a:lnTo>
                  <a:pt x="120395" y="153923"/>
                </a:lnTo>
                <a:lnTo>
                  <a:pt x="124967" y="149351"/>
                </a:lnTo>
                <a:close/>
              </a:path>
              <a:path w="161925" h="163195">
                <a:moveTo>
                  <a:pt x="126491" y="13715"/>
                </a:moveTo>
                <a:lnTo>
                  <a:pt x="35051" y="13715"/>
                </a:lnTo>
                <a:lnTo>
                  <a:pt x="24383" y="22859"/>
                </a:lnTo>
                <a:lnTo>
                  <a:pt x="22859" y="24383"/>
                </a:lnTo>
                <a:lnTo>
                  <a:pt x="13715" y="35051"/>
                </a:lnTo>
                <a:lnTo>
                  <a:pt x="13715" y="36575"/>
                </a:lnTo>
                <a:lnTo>
                  <a:pt x="9143" y="42671"/>
                </a:lnTo>
                <a:lnTo>
                  <a:pt x="3047" y="57911"/>
                </a:lnTo>
                <a:lnTo>
                  <a:pt x="0" y="73151"/>
                </a:lnTo>
                <a:lnTo>
                  <a:pt x="0" y="89915"/>
                </a:lnTo>
                <a:lnTo>
                  <a:pt x="13715" y="126491"/>
                </a:lnTo>
                <a:lnTo>
                  <a:pt x="13715" y="128015"/>
                </a:lnTo>
                <a:lnTo>
                  <a:pt x="22859" y="138683"/>
                </a:lnTo>
                <a:lnTo>
                  <a:pt x="24383" y="140207"/>
                </a:lnTo>
                <a:lnTo>
                  <a:pt x="35051" y="149351"/>
                </a:lnTo>
                <a:lnTo>
                  <a:pt x="126491" y="149351"/>
                </a:lnTo>
                <a:lnTo>
                  <a:pt x="131825" y="144779"/>
                </a:lnTo>
                <a:lnTo>
                  <a:pt x="80771" y="144779"/>
                </a:lnTo>
                <a:lnTo>
                  <a:pt x="73151" y="143255"/>
                </a:lnTo>
                <a:lnTo>
                  <a:pt x="67055" y="143255"/>
                </a:lnTo>
                <a:lnTo>
                  <a:pt x="62483" y="141731"/>
                </a:lnTo>
                <a:lnTo>
                  <a:pt x="56387" y="138683"/>
                </a:lnTo>
                <a:lnTo>
                  <a:pt x="50291" y="137159"/>
                </a:lnTo>
                <a:lnTo>
                  <a:pt x="45719" y="134111"/>
                </a:lnTo>
                <a:lnTo>
                  <a:pt x="47243" y="134111"/>
                </a:lnTo>
                <a:lnTo>
                  <a:pt x="38353" y="126491"/>
                </a:lnTo>
                <a:lnTo>
                  <a:pt x="38099" y="126491"/>
                </a:lnTo>
                <a:lnTo>
                  <a:pt x="36575" y="124967"/>
                </a:lnTo>
                <a:lnTo>
                  <a:pt x="36793" y="124967"/>
                </a:lnTo>
                <a:lnTo>
                  <a:pt x="30262" y="117347"/>
                </a:lnTo>
                <a:lnTo>
                  <a:pt x="28955" y="117347"/>
                </a:lnTo>
                <a:lnTo>
                  <a:pt x="22859" y="105155"/>
                </a:lnTo>
                <a:lnTo>
                  <a:pt x="21335" y="100583"/>
                </a:lnTo>
                <a:lnTo>
                  <a:pt x="19811" y="94487"/>
                </a:lnTo>
                <a:lnTo>
                  <a:pt x="19811" y="86867"/>
                </a:lnTo>
                <a:lnTo>
                  <a:pt x="18287" y="80771"/>
                </a:lnTo>
                <a:lnTo>
                  <a:pt x="19811" y="74675"/>
                </a:lnTo>
                <a:lnTo>
                  <a:pt x="19811" y="68579"/>
                </a:lnTo>
                <a:lnTo>
                  <a:pt x="21335" y="62483"/>
                </a:lnTo>
                <a:lnTo>
                  <a:pt x="24383" y="56387"/>
                </a:lnTo>
                <a:lnTo>
                  <a:pt x="25907" y="51815"/>
                </a:lnTo>
                <a:lnTo>
                  <a:pt x="28955" y="45719"/>
                </a:lnTo>
                <a:lnTo>
                  <a:pt x="30262" y="45719"/>
                </a:lnTo>
                <a:lnTo>
                  <a:pt x="36793" y="38099"/>
                </a:lnTo>
                <a:lnTo>
                  <a:pt x="36575" y="38099"/>
                </a:lnTo>
                <a:lnTo>
                  <a:pt x="38099" y="36575"/>
                </a:lnTo>
                <a:lnTo>
                  <a:pt x="38353" y="36575"/>
                </a:lnTo>
                <a:lnTo>
                  <a:pt x="47243" y="28955"/>
                </a:lnTo>
                <a:lnTo>
                  <a:pt x="47751" y="28955"/>
                </a:lnTo>
                <a:lnTo>
                  <a:pt x="51815" y="25907"/>
                </a:lnTo>
                <a:lnTo>
                  <a:pt x="56387" y="22859"/>
                </a:lnTo>
                <a:lnTo>
                  <a:pt x="68579" y="19811"/>
                </a:lnTo>
                <a:lnTo>
                  <a:pt x="74675" y="19811"/>
                </a:lnTo>
                <a:lnTo>
                  <a:pt x="80771" y="18287"/>
                </a:lnTo>
                <a:lnTo>
                  <a:pt x="131825" y="18287"/>
                </a:lnTo>
                <a:lnTo>
                  <a:pt x="126491" y="13715"/>
                </a:lnTo>
                <a:close/>
              </a:path>
              <a:path w="161925" h="163195">
                <a:moveTo>
                  <a:pt x="124078" y="125729"/>
                </a:moveTo>
                <a:lnTo>
                  <a:pt x="114299" y="134111"/>
                </a:lnTo>
                <a:lnTo>
                  <a:pt x="115823" y="134111"/>
                </a:lnTo>
                <a:lnTo>
                  <a:pt x="109727" y="137159"/>
                </a:lnTo>
                <a:lnTo>
                  <a:pt x="105155" y="138683"/>
                </a:lnTo>
                <a:lnTo>
                  <a:pt x="99059" y="141731"/>
                </a:lnTo>
                <a:lnTo>
                  <a:pt x="92963" y="143255"/>
                </a:lnTo>
                <a:lnTo>
                  <a:pt x="86867" y="143255"/>
                </a:lnTo>
                <a:lnTo>
                  <a:pt x="80771" y="144779"/>
                </a:lnTo>
                <a:lnTo>
                  <a:pt x="131825" y="144779"/>
                </a:lnTo>
                <a:lnTo>
                  <a:pt x="137159" y="140207"/>
                </a:lnTo>
                <a:lnTo>
                  <a:pt x="138683" y="138683"/>
                </a:lnTo>
                <a:lnTo>
                  <a:pt x="147827" y="126491"/>
                </a:lnTo>
                <a:lnTo>
                  <a:pt x="123443" y="126491"/>
                </a:lnTo>
                <a:lnTo>
                  <a:pt x="124078" y="125729"/>
                </a:lnTo>
                <a:close/>
              </a:path>
              <a:path w="161925" h="163195">
                <a:moveTo>
                  <a:pt x="36575" y="124967"/>
                </a:moveTo>
                <a:lnTo>
                  <a:pt x="38099" y="126491"/>
                </a:lnTo>
                <a:lnTo>
                  <a:pt x="37396" y="125671"/>
                </a:lnTo>
                <a:lnTo>
                  <a:pt x="36575" y="124967"/>
                </a:lnTo>
                <a:close/>
              </a:path>
              <a:path w="161925" h="163195">
                <a:moveTo>
                  <a:pt x="37396" y="125671"/>
                </a:moveTo>
                <a:lnTo>
                  <a:pt x="38099" y="126491"/>
                </a:lnTo>
                <a:lnTo>
                  <a:pt x="38353" y="126491"/>
                </a:lnTo>
                <a:lnTo>
                  <a:pt x="37396" y="125671"/>
                </a:lnTo>
                <a:close/>
              </a:path>
              <a:path w="161925" h="163195">
                <a:moveTo>
                  <a:pt x="124967" y="124967"/>
                </a:moveTo>
                <a:lnTo>
                  <a:pt x="124078" y="125729"/>
                </a:lnTo>
                <a:lnTo>
                  <a:pt x="123443" y="126491"/>
                </a:lnTo>
                <a:lnTo>
                  <a:pt x="124967" y="124967"/>
                </a:lnTo>
                <a:close/>
              </a:path>
              <a:path w="161925" h="163195">
                <a:moveTo>
                  <a:pt x="148970" y="124967"/>
                </a:moveTo>
                <a:lnTo>
                  <a:pt x="124967" y="124967"/>
                </a:lnTo>
                <a:lnTo>
                  <a:pt x="123443" y="126491"/>
                </a:lnTo>
                <a:lnTo>
                  <a:pt x="147827" y="126491"/>
                </a:lnTo>
                <a:lnTo>
                  <a:pt x="148970" y="124967"/>
                </a:lnTo>
                <a:close/>
              </a:path>
              <a:path w="161925" h="163195">
                <a:moveTo>
                  <a:pt x="124147" y="37396"/>
                </a:moveTo>
                <a:lnTo>
                  <a:pt x="132587" y="47243"/>
                </a:lnTo>
                <a:lnTo>
                  <a:pt x="135635" y="51815"/>
                </a:lnTo>
                <a:lnTo>
                  <a:pt x="137159" y="57911"/>
                </a:lnTo>
                <a:lnTo>
                  <a:pt x="140207" y="64007"/>
                </a:lnTo>
                <a:lnTo>
                  <a:pt x="141731" y="70103"/>
                </a:lnTo>
                <a:lnTo>
                  <a:pt x="141731" y="76199"/>
                </a:lnTo>
                <a:lnTo>
                  <a:pt x="143255" y="82295"/>
                </a:lnTo>
                <a:lnTo>
                  <a:pt x="141731" y="88391"/>
                </a:lnTo>
                <a:lnTo>
                  <a:pt x="141731" y="94487"/>
                </a:lnTo>
                <a:lnTo>
                  <a:pt x="140207" y="100583"/>
                </a:lnTo>
                <a:lnTo>
                  <a:pt x="137159" y="106679"/>
                </a:lnTo>
                <a:lnTo>
                  <a:pt x="135635" y="111251"/>
                </a:lnTo>
                <a:lnTo>
                  <a:pt x="131063" y="117347"/>
                </a:lnTo>
                <a:lnTo>
                  <a:pt x="124078" y="125729"/>
                </a:lnTo>
                <a:lnTo>
                  <a:pt x="124967" y="124967"/>
                </a:lnTo>
                <a:lnTo>
                  <a:pt x="148970" y="124967"/>
                </a:lnTo>
                <a:lnTo>
                  <a:pt x="152399" y="120395"/>
                </a:lnTo>
                <a:lnTo>
                  <a:pt x="158495" y="105155"/>
                </a:lnTo>
                <a:lnTo>
                  <a:pt x="161543" y="89915"/>
                </a:lnTo>
                <a:lnTo>
                  <a:pt x="161543" y="73151"/>
                </a:lnTo>
                <a:lnTo>
                  <a:pt x="149656" y="38099"/>
                </a:lnTo>
                <a:lnTo>
                  <a:pt x="124967" y="38099"/>
                </a:lnTo>
                <a:lnTo>
                  <a:pt x="124147" y="37396"/>
                </a:lnTo>
                <a:close/>
              </a:path>
              <a:path w="161925" h="163195">
                <a:moveTo>
                  <a:pt x="36793" y="124967"/>
                </a:moveTo>
                <a:lnTo>
                  <a:pt x="36575" y="124967"/>
                </a:lnTo>
                <a:lnTo>
                  <a:pt x="37396" y="125671"/>
                </a:lnTo>
                <a:lnTo>
                  <a:pt x="36793" y="124967"/>
                </a:lnTo>
                <a:close/>
              </a:path>
              <a:path w="161925" h="163195">
                <a:moveTo>
                  <a:pt x="28955" y="115823"/>
                </a:moveTo>
                <a:lnTo>
                  <a:pt x="28955" y="117347"/>
                </a:lnTo>
                <a:lnTo>
                  <a:pt x="30262" y="117347"/>
                </a:lnTo>
                <a:lnTo>
                  <a:pt x="28955" y="115823"/>
                </a:lnTo>
                <a:close/>
              </a:path>
              <a:path w="161925" h="163195">
                <a:moveTo>
                  <a:pt x="30262" y="45719"/>
                </a:moveTo>
                <a:lnTo>
                  <a:pt x="28955" y="45719"/>
                </a:lnTo>
                <a:lnTo>
                  <a:pt x="28955" y="47243"/>
                </a:lnTo>
                <a:lnTo>
                  <a:pt x="30262" y="45719"/>
                </a:lnTo>
                <a:close/>
              </a:path>
              <a:path w="161925" h="163195">
                <a:moveTo>
                  <a:pt x="38099" y="36575"/>
                </a:moveTo>
                <a:lnTo>
                  <a:pt x="36575" y="38099"/>
                </a:lnTo>
                <a:lnTo>
                  <a:pt x="37396" y="37396"/>
                </a:lnTo>
                <a:lnTo>
                  <a:pt x="38099" y="36575"/>
                </a:lnTo>
                <a:close/>
              </a:path>
              <a:path w="161925" h="163195">
                <a:moveTo>
                  <a:pt x="37396" y="37396"/>
                </a:moveTo>
                <a:lnTo>
                  <a:pt x="36575" y="38099"/>
                </a:lnTo>
                <a:lnTo>
                  <a:pt x="36793" y="38099"/>
                </a:lnTo>
                <a:lnTo>
                  <a:pt x="37396" y="37396"/>
                </a:lnTo>
                <a:close/>
              </a:path>
              <a:path w="161925" h="163195">
                <a:moveTo>
                  <a:pt x="123443" y="36575"/>
                </a:moveTo>
                <a:lnTo>
                  <a:pt x="124147" y="37396"/>
                </a:lnTo>
                <a:lnTo>
                  <a:pt x="124967" y="38099"/>
                </a:lnTo>
                <a:lnTo>
                  <a:pt x="123443" y="36575"/>
                </a:lnTo>
                <a:close/>
              </a:path>
              <a:path w="161925" h="163195">
                <a:moveTo>
                  <a:pt x="148742" y="36575"/>
                </a:moveTo>
                <a:lnTo>
                  <a:pt x="123443" y="36575"/>
                </a:lnTo>
                <a:lnTo>
                  <a:pt x="124967" y="38099"/>
                </a:lnTo>
                <a:lnTo>
                  <a:pt x="149656" y="38099"/>
                </a:lnTo>
                <a:lnTo>
                  <a:pt x="148742" y="36575"/>
                </a:lnTo>
                <a:close/>
              </a:path>
              <a:path w="161925" h="163195">
                <a:moveTo>
                  <a:pt x="38353" y="36575"/>
                </a:moveTo>
                <a:lnTo>
                  <a:pt x="38099" y="36575"/>
                </a:lnTo>
                <a:lnTo>
                  <a:pt x="37396" y="37396"/>
                </a:lnTo>
                <a:lnTo>
                  <a:pt x="38353" y="36575"/>
                </a:lnTo>
                <a:close/>
              </a:path>
              <a:path w="161925" h="163195">
                <a:moveTo>
                  <a:pt x="131825" y="18287"/>
                </a:moveTo>
                <a:lnTo>
                  <a:pt x="80771" y="18287"/>
                </a:lnTo>
                <a:lnTo>
                  <a:pt x="86867" y="19811"/>
                </a:lnTo>
                <a:lnTo>
                  <a:pt x="92963" y="19811"/>
                </a:lnTo>
                <a:lnTo>
                  <a:pt x="99059" y="21335"/>
                </a:lnTo>
                <a:lnTo>
                  <a:pt x="105155" y="24383"/>
                </a:lnTo>
                <a:lnTo>
                  <a:pt x="111251" y="25907"/>
                </a:lnTo>
                <a:lnTo>
                  <a:pt x="114299" y="28955"/>
                </a:lnTo>
                <a:lnTo>
                  <a:pt x="124147" y="37396"/>
                </a:lnTo>
                <a:lnTo>
                  <a:pt x="123443" y="36575"/>
                </a:lnTo>
                <a:lnTo>
                  <a:pt x="148742" y="36575"/>
                </a:lnTo>
                <a:lnTo>
                  <a:pt x="147827" y="35051"/>
                </a:lnTo>
                <a:lnTo>
                  <a:pt x="138683" y="24383"/>
                </a:lnTo>
                <a:lnTo>
                  <a:pt x="137159" y="22859"/>
                </a:lnTo>
                <a:lnTo>
                  <a:pt x="131825" y="18287"/>
                </a:lnTo>
                <a:close/>
              </a:path>
              <a:path w="161925" h="163195">
                <a:moveTo>
                  <a:pt x="47751" y="28955"/>
                </a:moveTo>
                <a:lnTo>
                  <a:pt x="47243" y="28955"/>
                </a:lnTo>
                <a:lnTo>
                  <a:pt x="45719" y="30479"/>
                </a:lnTo>
                <a:lnTo>
                  <a:pt x="47751" y="28955"/>
                </a:lnTo>
                <a:close/>
              </a:path>
              <a:path w="161925" h="163195">
                <a:moveTo>
                  <a:pt x="88391" y="0"/>
                </a:moveTo>
                <a:lnTo>
                  <a:pt x="71627" y="0"/>
                </a:lnTo>
                <a:lnTo>
                  <a:pt x="56387" y="3047"/>
                </a:lnTo>
                <a:lnTo>
                  <a:pt x="48767" y="6095"/>
                </a:lnTo>
                <a:lnTo>
                  <a:pt x="41147" y="10667"/>
                </a:lnTo>
                <a:lnTo>
                  <a:pt x="36575" y="13715"/>
                </a:lnTo>
                <a:lnTo>
                  <a:pt x="124967" y="13715"/>
                </a:lnTo>
                <a:lnTo>
                  <a:pt x="118871" y="9143"/>
                </a:lnTo>
                <a:lnTo>
                  <a:pt x="111251" y="6095"/>
                </a:lnTo>
                <a:lnTo>
                  <a:pt x="105155" y="3047"/>
                </a:lnTo>
                <a:lnTo>
                  <a:pt x="96011" y="1523"/>
                </a:lnTo>
                <a:lnTo>
                  <a:pt x="883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77677" y="4657340"/>
            <a:ext cx="224154" cy="294640"/>
          </a:xfrm>
          <a:custGeom>
            <a:avLst/>
            <a:gdLst/>
            <a:ahLst/>
            <a:cxnLst/>
            <a:rect l="l" t="t" r="r" b="b"/>
            <a:pathLst>
              <a:path w="224155" h="294639">
                <a:moveTo>
                  <a:pt x="53766" y="54924"/>
                </a:moveTo>
                <a:lnTo>
                  <a:pt x="38160" y="66629"/>
                </a:lnTo>
                <a:lnTo>
                  <a:pt x="208787" y="294131"/>
                </a:lnTo>
                <a:lnTo>
                  <a:pt x="224027" y="281939"/>
                </a:lnTo>
                <a:lnTo>
                  <a:pt x="53766" y="54924"/>
                </a:lnTo>
                <a:close/>
              </a:path>
              <a:path w="224155" h="294639">
                <a:moveTo>
                  <a:pt x="0" y="0"/>
                </a:moveTo>
                <a:lnTo>
                  <a:pt x="15239" y="83819"/>
                </a:lnTo>
                <a:lnTo>
                  <a:pt x="38160" y="66629"/>
                </a:lnTo>
                <a:lnTo>
                  <a:pt x="30479" y="56387"/>
                </a:lnTo>
                <a:lnTo>
                  <a:pt x="45719" y="44195"/>
                </a:lnTo>
                <a:lnTo>
                  <a:pt x="68071" y="44195"/>
                </a:lnTo>
                <a:lnTo>
                  <a:pt x="76199" y="38099"/>
                </a:lnTo>
                <a:lnTo>
                  <a:pt x="0" y="0"/>
                </a:lnTo>
                <a:close/>
              </a:path>
              <a:path w="224155" h="294639">
                <a:moveTo>
                  <a:pt x="45719" y="44195"/>
                </a:moveTo>
                <a:lnTo>
                  <a:pt x="30479" y="56387"/>
                </a:lnTo>
                <a:lnTo>
                  <a:pt x="38160" y="66629"/>
                </a:lnTo>
                <a:lnTo>
                  <a:pt x="53766" y="54924"/>
                </a:lnTo>
                <a:lnTo>
                  <a:pt x="45719" y="44195"/>
                </a:lnTo>
                <a:close/>
              </a:path>
              <a:path w="224155" h="294639">
                <a:moveTo>
                  <a:pt x="68071" y="44195"/>
                </a:moveTo>
                <a:lnTo>
                  <a:pt x="45719" y="44195"/>
                </a:lnTo>
                <a:lnTo>
                  <a:pt x="53766" y="54924"/>
                </a:lnTo>
                <a:lnTo>
                  <a:pt x="68071" y="441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394085" y="5088632"/>
            <a:ext cx="0" cy="360045"/>
          </a:xfrm>
          <a:custGeom>
            <a:avLst/>
            <a:gdLst/>
            <a:ahLst/>
            <a:cxnLst/>
            <a:rect l="l" t="t" r="r" b="b"/>
            <a:pathLst>
              <a:path h="360045">
                <a:moveTo>
                  <a:pt x="0" y="0"/>
                </a:moveTo>
                <a:lnTo>
                  <a:pt x="0" y="359663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562" y="4936232"/>
            <a:ext cx="161925" cy="163195"/>
          </a:xfrm>
          <a:custGeom>
            <a:avLst/>
            <a:gdLst/>
            <a:ahLst/>
            <a:cxnLst/>
            <a:rect l="l" t="t" r="r" b="b"/>
            <a:pathLst>
              <a:path w="161925" h="163195">
                <a:moveTo>
                  <a:pt x="88391" y="0"/>
                </a:moveTo>
                <a:lnTo>
                  <a:pt x="71627" y="0"/>
                </a:lnTo>
                <a:lnTo>
                  <a:pt x="56387" y="3047"/>
                </a:lnTo>
                <a:lnTo>
                  <a:pt x="48767" y="6095"/>
                </a:lnTo>
                <a:lnTo>
                  <a:pt x="41147" y="10667"/>
                </a:lnTo>
                <a:lnTo>
                  <a:pt x="35051" y="13715"/>
                </a:lnTo>
                <a:lnTo>
                  <a:pt x="24383" y="22859"/>
                </a:lnTo>
                <a:lnTo>
                  <a:pt x="22859" y="22859"/>
                </a:lnTo>
                <a:lnTo>
                  <a:pt x="22859" y="24383"/>
                </a:lnTo>
                <a:lnTo>
                  <a:pt x="13715" y="35051"/>
                </a:lnTo>
                <a:lnTo>
                  <a:pt x="13715" y="36575"/>
                </a:lnTo>
                <a:lnTo>
                  <a:pt x="9143" y="42671"/>
                </a:lnTo>
                <a:lnTo>
                  <a:pt x="3047" y="57911"/>
                </a:lnTo>
                <a:lnTo>
                  <a:pt x="0" y="73151"/>
                </a:lnTo>
                <a:lnTo>
                  <a:pt x="0" y="89915"/>
                </a:lnTo>
                <a:lnTo>
                  <a:pt x="13715" y="126491"/>
                </a:lnTo>
                <a:lnTo>
                  <a:pt x="13715" y="128015"/>
                </a:lnTo>
                <a:lnTo>
                  <a:pt x="22859" y="138683"/>
                </a:lnTo>
                <a:lnTo>
                  <a:pt x="22859" y="140207"/>
                </a:lnTo>
                <a:lnTo>
                  <a:pt x="24383" y="140207"/>
                </a:lnTo>
                <a:lnTo>
                  <a:pt x="65531" y="161543"/>
                </a:lnTo>
                <a:lnTo>
                  <a:pt x="73151" y="163067"/>
                </a:lnTo>
                <a:lnTo>
                  <a:pt x="89915" y="163067"/>
                </a:lnTo>
                <a:lnTo>
                  <a:pt x="105155" y="160019"/>
                </a:lnTo>
                <a:lnTo>
                  <a:pt x="112775" y="156971"/>
                </a:lnTo>
                <a:lnTo>
                  <a:pt x="118871" y="153923"/>
                </a:lnTo>
                <a:lnTo>
                  <a:pt x="124967" y="149351"/>
                </a:lnTo>
                <a:lnTo>
                  <a:pt x="126491" y="149351"/>
                </a:lnTo>
                <a:lnTo>
                  <a:pt x="131825" y="144779"/>
                </a:lnTo>
                <a:lnTo>
                  <a:pt x="80771" y="144779"/>
                </a:lnTo>
                <a:lnTo>
                  <a:pt x="73151" y="143255"/>
                </a:lnTo>
                <a:lnTo>
                  <a:pt x="67055" y="143255"/>
                </a:lnTo>
                <a:lnTo>
                  <a:pt x="62483" y="141731"/>
                </a:lnTo>
                <a:lnTo>
                  <a:pt x="56387" y="138683"/>
                </a:lnTo>
                <a:lnTo>
                  <a:pt x="50291" y="137159"/>
                </a:lnTo>
                <a:lnTo>
                  <a:pt x="45719" y="134111"/>
                </a:lnTo>
                <a:lnTo>
                  <a:pt x="47243" y="134111"/>
                </a:lnTo>
                <a:lnTo>
                  <a:pt x="38353" y="126491"/>
                </a:lnTo>
                <a:lnTo>
                  <a:pt x="38099" y="126491"/>
                </a:lnTo>
                <a:lnTo>
                  <a:pt x="36575" y="124967"/>
                </a:lnTo>
                <a:lnTo>
                  <a:pt x="36793" y="124967"/>
                </a:lnTo>
                <a:lnTo>
                  <a:pt x="30262" y="117347"/>
                </a:lnTo>
                <a:lnTo>
                  <a:pt x="28955" y="117347"/>
                </a:lnTo>
                <a:lnTo>
                  <a:pt x="22859" y="105155"/>
                </a:lnTo>
                <a:lnTo>
                  <a:pt x="21335" y="100583"/>
                </a:lnTo>
                <a:lnTo>
                  <a:pt x="19811" y="94487"/>
                </a:lnTo>
                <a:lnTo>
                  <a:pt x="18287" y="86867"/>
                </a:lnTo>
                <a:lnTo>
                  <a:pt x="18287" y="80771"/>
                </a:lnTo>
                <a:lnTo>
                  <a:pt x="19811" y="74675"/>
                </a:lnTo>
                <a:lnTo>
                  <a:pt x="19811" y="68579"/>
                </a:lnTo>
                <a:lnTo>
                  <a:pt x="21335" y="62483"/>
                </a:lnTo>
                <a:lnTo>
                  <a:pt x="24383" y="56387"/>
                </a:lnTo>
                <a:lnTo>
                  <a:pt x="25907" y="51815"/>
                </a:lnTo>
                <a:lnTo>
                  <a:pt x="28955" y="45719"/>
                </a:lnTo>
                <a:lnTo>
                  <a:pt x="30262" y="45719"/>
                </a:lnTo>
                <a:lnTo>
                  <a:pt x="36793" y="38099"/>
                </a:lnTo>
                <a:lnTo>
                  <a:pt x="36575" y="38099"/>
                </a:lnTo>
                <a:lnTo>
                  <a:pt x="38099" y="36575"/>
                </a:lnTo>
                <a:lnTo>
                  <a:pt x="38353" y="36575"/>
                </a:lnTo>
                <a:lnTo>
                  <a:pt x="47243" y="28955"/>
                </a:lnTo>
                <a:lnTo>
                  <a:pt x="47751" y="28955"/>
                </a:lnTo>
                <a:lnTo>
                  <a:pt x="51815" y="25907"/>
                </a:lnTo>
                <a:lnTo>
                  <a:pt x="56387" y="22859"/>
                </a:lnTo>
                <a:lnTo>
                  <a:pt x="68579" y="19811"/>
                </a:lnTo>
                <a:lnTo>
                  <a:pt x="74675" y="19811"/>
                </a:lnTo>
                <a:lnTo>
                  <a:pt x="80771" y="18287"/>
                </a:lnTo>
                <a:lnTo>
                  <a:pt x="131825" y="18287"/>
                </a:lnTo>
                <a:lnTo>
                  <a:pt x="126491" y="13715"/>
                </a:lnTo>
                <a:lnTo>
                  <a:pt x="124967" y="13715"/>
                </a:lnTo>
                <a:lnTo>
                  <a:pt x="118871" y="9143"/>
                </a:lnTo>
                <a:lnTo>
                  <a:pt x="103631" y="3047"/>
                </a:lnTo>
                <a:lnTo>
                  <a:pt x="88391" y="0"/>
                </a:lnTo>
                <a:close/>
              </a:path>
              <a:path w="161925" h="163195">
                <a:moveTo>
                  <a:pt x="124147" y="125671"/>
                </a:moveTo>
                <a:lnTo>
                  <a:pt x="114299" y="134111"/>
                </a:lnTo>
                <a:lnTo>
                  <a:pt x="115823" y="134111"/>
                </a:lnTo>
                <a:lnTo>
                  <a:pt x="103631" y="140207"/>
                </a:lnTo>
                <a:lnTo>
                  <a:pt x="99059" y="141731"/>
                </a:lnTo>
                <a:lnTo>
                  <a:pt x="92963" y="143255"/>
                </a:lnTo>
                <a:lnTo>
                  <a:pt x="86867" y="143255"/>
                </a:lnTo>
                <a:lnTo>
                  <a:pt x="80771" y="144779"/>
                </a:lnTo>
                <a:lnTo>
                  <a:pt x="131825" y="144779"/>
                </a:lnTo>
                <a:lnTo>
                  <a:pt x="137159" y="140207"/>
                </a:lnTo>
                <a:lnTo>
                  <a:pt x="138683" y="138683"/>
                </a:lnTo>
                <a:lnTo>
                  <a:pt x="147827" y="128015"/>
                </a:lnTo>
                <a:lnTo>
                  <a:pt x="147827" y="126491"/>
                </a:lnTo>
                <a:lnTo>
                  <a:pt x="123443" y="126491"/>
                </a:lnTo>
                <a:lnTo>
                  <a:pt x="124147" y="125671"/>
                </a:lnTo>
                <a:close/>
              </a:path>
              <a:path w="161925" h="163195">
                <a:moveTo>
                  <a:pt x="36575" y="124967"/>
                </a:moveTo>
                <a:lnTo>
                  <a:pt x="38099" y="126491"/>
                </a:lnTo>
                <a:lnTo>
                  <a:pt x="37396" y="125671"/>
                </a:lnTo>
                <a:lnTo>
                  <a:pt x="36575" y="124967"/>
                </a:lnTo>
                <a:close/>
              </a:path>
              <a:path w="161925" h="163195">
                <a:moveTo>
                  <a:pt x="37396" y="125671"/>
                </a:moveTo>
                <a:lnTo>
                  <a:pt x="38099" y="126491"/>
                </a:lnTo>
                <a:lnTo>
                  <a:pt x="38353" y="126491"/>
                </a:lnTo>
                <a:lnTo>
                  <a:pt x="37396" y="125671"/>
                </a:lnTo>
                <a:close/>
              </a:path>
              <a:path w="161925" h="163195">
                <a:moveTo>
                  <a:pt x="124967" y="124967"/>
                </a:moveTo>
                <a:lnTo>
                  <a:pt x="124147" y="125671"/>
                </a:lnTo>
                <a:lnTo>
                  <a:pt x="123443" y="126491"/>
                </a:lnTo>
                <a:lnTo>
                  <a:pt x="124967" y="124967"/>
                </a:lnTo>
                <a:close/>
              </a:path>
              <a:path w="161925" h="163195">
                <a:moveTo>
                  <a:pt x="148970" y="124967"/>
                </a:moveTo>
                <a:lnTo>
                  <a:pt x="124967" y="124967"/>
                </a:lnTo>
                <a:lnTo>
                  <a:pt x="123443" y="126491"/>
                </a:lnTo>
                <a:lnTo>
                  <a:pt x="147827" y="126491"/>
                </a:lnTo>
                <a:lnTo>
                  <a:pt x="148970" y="124967"/>
                </a:lnTo>
                <a:close/>
              </a:path>
              <a:path w="161925" h="163195">
                <a:moveTo>
                  <a:pt x="36793" y="124967"/>
                </a:moveTo>
                <a:lnTo>
                  <a:pt x="36575" y="124967"/>
                </a:lnTo>
                <a:lnTo>
                  <a:pt x="37396" y="125671"/>
                </a:lnTo>
                <a:lnTo>
                  <a:pt x="36793" y="124967"/>
                </a:lnTo>
                <a:close/>
              </a:path>
              <a:path w="161925" h="163195">
                <a:moveTo>
                  <a:pt x="154228" y="115823"/>
                </a:moveTo>
                <a:lnTo>
                  <a:pt x="132587" y="115823"/>
                </a:lnTo>
                <a:lnTo>
                  <a:pt x="124147" y="125671"/>
                </a:lnTo>
                <a:lnTo>
                  <a:pt x="124967" y="124967"/>
                </a:lnTo>
                <a:lnTo>
                  <a:pt x="148970" y="124967"/>
                </a:lnTo>
                <a:lnTo>
                  <a:pt x="152399" y="120395"/>
                </a:lnTo>
                <a:lnTo>
                  <a:pt x="154228" y="115823"/>
                </a:lnTo>
                <a:close/>
              </a:path>
              <a:path w="161925" h="163195">
                <a:moveTo>
                  <a:pt x="28955" y="115823"/>
                </a:moveTo>
                <a:lnTo>
                  <a:pt x="28955" y="117347"/>
                </a:lnTo>
                <a:lnTo>
                  <a:pt x="30262" y="117347"/>
                </a:lnTo>
                <a:lnTo>
                  <a:pt x="28955" y="115823"/>
                </a:lnTo>
                <a:close/>
              </a:path>
              <a:path w="161925" h="163195">
                <a:moveTo>
                  <a:pt x="131063" y="45719"/>
                </a:moveTo>
                <a:lnTo>
                  <a:pt x="135635" y="51815"/>
                </a:lnTo>
                <a:lnTo>
                  <a:pt x="137159" y="57911"/>
                </a:lnTo>
                <a:lnTo>
                  <a:pt x="140207" y="64007"/>
                </a:lnTo>
                <a:lnTo>
                  <a:pt x="141731" y="70103"/>
                </a:lnTo>
                <a:lnTo>
                  <a:pt x="141731" y="76199"/>
                </a:lnTo>
                <a:lnTo>
                  <a:pt x="143255" y="82295"/>
                </a:lnTo>
                <a:lnTo>
                  <a:pt x="141731" y="88391"/>
                </a:lnTo>
                <a:lnTo>
                  <a:pt x="141731" y="94487"/>
                </a:lnTo>
                <a:lnTo>
                  <a:pt x="140207" y="100583"/>
                </a:lnTo>
                <a:lnTo>
                  <a:pt x="137159" y="106679"/>
                </a:lnTo>
                <a:lnTo>
                  <a:pt x="134111" y="111251"/>
                </a:lnTo>
                <a:lnTo>
                  <a:pt x="131063" y="117347"/>
                </a:lnTo>
                <a:lnTo>
                  <a:pt x="132587" y="115823"/>
                </a:lnTo>
                <a:lnTo>
                  <a:pt x="154228" y="115823"/>
                </a:lnTo>
                <a:lnTo>
                  <a:pt x="158495" y="105155"/>
                </a:lnTo>
                <a:lnTo>
                  <a:pt x="161543" y="89915"/>
                </a:lnTo>
                <a:lnTo>
                  <a:pt x="161543" y="73151"/>
                </a:lnTo>
                <a:lnTo>
                  <a:pt x="160019" y="64007"/>
                </a:lnTo>
                <a:lnTo>
                  <a:pt x="158495" y="56387"/>
                </a:lnTo>
                <a:lnTo>
                  <a:pt x="155447" y="48767"/>
                </a:lnTo>
                <a:lnTo>
                  <a:pt x="154304" y="47243"/>
                </a:lnTo>
                <a:lnTo>
                  <a:pt x="132587" y="47243"/>
                </a:lnTo>
                <a:lnTo>
                  <a:pt x="131063" y="45719"/>
                </a:lnTo>
                <a:close/>
              </a:path>
              <a:path w="161925" h="163195">
                <a:moveTo>
                  <a:pt x="30262" y="45719"/>
                </a:moveTo>
                <a:lnTo>
                  <a:pt x="28955" y="45719"/>
                </a:lnTo>
                <a:lnTo>
                  <a:pt x="28955" y="47243"/>
                </a:lnTo>
                <a:lnTo>
                  <a:pt x="30262" y="45719"/>
                </a:lnTo>
                <a:close/>
              </a:path>
              <a:path w="161925" h="163195">
                <a:moveTo>
                  <a:pt x="124147" y="37396"/>
                </a:moveTo>
                <a:lnTo>
                  <a:pt x="132587" y="47243"/>
                </a:lnTo>
                <a:lnTo>
                  <a:pt x="154304" y="47243"/>
                </a:lnTo>
                <a:lnTo>
                  <a:pt x="150875" y="42671"/>
                </a:lnTo>
                <a:lnTo>
                  <a:pt x="148589" y="38099"/>
                </a:lnTo>
                <a:lnTo>
                  <a:pt x="124967" y="38099"/>
                </a:lnTo>
                <a:lnTo>
                  <a:pt x="124147" y="37396"/>
                </a:lnTo>
                <a:close/>
              </a:path>
              <a:path w="161925" h="163195">
                <a:moveTo>
                  <a:pt x="38099" y="36575"/>
                </a:moveTo>
                <a:lnTo>
                  <a:pt x="36575" y="38099"/>
                </a:lnTo>
                <a:lnTo>
                  <a:pt x="37396" y="37396"/>
                </a:lnTo>
                <a:lnTo>
                  <a:pt x="38099" y="36575"/>
                </a:lnTo>
                <a:close/>
              </a:path>
              <a:path w="161925" h="163195">
                <a:moveTo>
                  <a:pt x="37396" y="37396"/>
                </a:moveTo>
                <a:lnTo>
                  <a:pt x="36575" y="38099"/>
                </a:lnTo>
                <a:lnTo>
                  <a:pt x="36793" y="38099"/>
                </a:lnTo>
                <a:lnTo>
                  <a:pt x="37396" y="37396"/>
                </a:lnTo>
                <a:close/>
              </a:path>
              <a:path w="161925" h="163195">
                <a:moveTo>
                  <a:pt x="123443" y="36575"/>
                </a:moveTo>
                <a:lnTo>
                  <a:pt x="124147" y="37396"/>
                </a:lnTo>
                <a:lnTo>
                  <a:pt x="124967" y="38099"/>
                </a:lnTo>
                <a:lnTo>
                  <a:pt x="123443" y="36575"/>
                </a:lnTo>
                <a:close/>
              </a:path>
              <a:path w="161925" h="163195">
                <a:moveTo>
                  <a:pt x="147827" y="36575"/>
                </a:moveTo>
                <a:lnTo>
                  <a:pt x="123443" y="36575"/>
                </a:lnTo>
                <a:lnTo>
                  <a:pt x="124967" y="38099"/>
                </a:lnTo>
                <a:lnTo>
                  <a:pt x="148589" y="38099"/>
                </a:lnTo>
                <a:lnTo>
                  <a:pt x="147827" y="36575"/>
                </a:lnTo>
                <a:close/>
              </a:path>
              <a:path w="161925" h="163195">
                <a:moveTo>
                  <a:pt x="38353" y="36575"/>
                </a:moveTo>
                <a:lnTo>
                  <a:pt x="38099" y="36575"/>
                </a:lnTo>
                <a:lnTo>
                  <a:pt x="37396" y="37396"/>
                </a:lnTo>
                <a:lnTo>
                  <a:pt x="38353" y="36575"/>
                </a:lnTo>
                <a:close/>
              </a:path>
              <a:path w="161925" h="163195">
                <a:moveTo>
                  <a:pt x="142602" y="28955"/>
                </a:moveTo>
                <a:lnTo>
                  <a:pt x="114299" y="28955"/>
                </a:lnTo>
                <a:lnTo>
                  <a:pt x="124147" y="37396"/>
                </a:lnTo>
                <a:lnTo>
                  <a:pt x="123443" y="36575"/>
                </a:lnTo>
                <a:lnTo>
                  <a:pt x="147827" y="36575"/>
                </a:lnTo>
                <a:lnTo>
                  <a:pt x="147827" y="35051"/>
                </a:lnTo>
                <a:lnTo>
                  <a:pt x="142602" y="28955"/>
                </a:lnTo>
                <a:close/>
              </a:path>
              <a:path w="161925" h="163195">
                <a:moveTo>
                  <a:pt x="47751" y="28955"/>
                </a:moveTo>
                <a:lnTo>
                  <a:pt x="47243" y="28955"/>
                </a:lnTo>
                <a:lnTo>
                  <a:pt x="45719" y="30479"/>
                </a:lnTo>
                <a:lnTo>
                  <a:pt x="47751" y="28955"/>
                </a:lnTo>
                <a:close/>
              </a:path>
              <a:path w="161925" h="163195">
                <a:moveTo>
                  <a:pt x="131825" y="18287"/>
                </a:moveTo>
                <a:lnTo>
                  <a:pt x="80771" y="18287"/>
                </a:lnTo>
                <a:lnTo>
                  <a:pt x="86867" y="19811"/>
                </a:lnTo>
                <a:lnTo>
                  <a:pt x="92963" y="19811"/>
                </a:lnTo>
                <a:lnTo>
                  <a:pt x="99059" y="21335"/>
                </a:lnTo>
                <a:lnTo>
                  <a:pt x="105155" y="24383"/>
                </a:lnTo>
                <a:lnTo>
                  <a:pt x="109727" y="25907"/>
                </a:lnTo>
                <a:lnTo>
                  <a:pt x="115823" y="30479"/>
                </a:lnTo>
                <a:lnTo>
                  <a:pt x="114299" y="28955"/>
                </a:lnTo>
                <a:lnTo>
                  <a:pt x="142602" y="28955"/>
                </a:lnTo>
                <a:lnTo>
                  <a:pt x="138683" y="24383"/>
                </a:lnTo>
                <a:lnTo>
                  <a:pt x="137159" y="22859"/>
                </a:lnTo>
                <a:lnTo>
                  <a:pt x="131825" y="18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93926" y="4657340"/>
            <a:ext cx="224154" cy="294640"/>
          </a:xfrm>
          <a:custGeom>
            <a:avLst/>
            <a:gdLst/>
            <a:ahLst/>
            <a:cxnLst/>
            <a:rect l="l" t="t" r="r" b="b"/>
            <a:pathLst>
              <a:path w="224154" h="294639">
                <a:moveTo>
                  <a:pt x="53766" y="54924"/>
                </a:moveTo>
                <a:lnTo>
                  <a:pt x="38160" y="66629"/>
                </a:lnTo>
                <a:lnTo>
                  <a:pt x="208787" y="294131"/>
                </a:lnTo>
                <a:lnTo>
                  <a:pt x="224027" y="281939"/>
                </a:lnTo>
                <a:lnTo>
                  <a:pt x="53766" y="54924"/>
                </a:lnTo>
                <a:close/>
              </a:path>
              <a:path w="224154" h="294639">
                <a:moveTo>
                  <a:pt x="0" y="0"/>
                </a:moveTo>
                <a:lnTo>
                  <a:pt x="15239" y="83819"/>
                </a:lnTo>
                <a:lnTo>
                  <a:pt x="38160" y="66629"/>
                </a:lnTo>
                <a:lnTo>
                  <a:pt x="30479" y="56387"/>
                </a:lnTo>
                <a:lnTo>
                  <a:pt x="45719" y="44195"/>
                </a:lnTo>
                <a:lnTo>
                  <a:pt x="68071" y="44195"/>
                </a:lnTo>
                <a:lnTo>
                  <a:pt x="76199" y="38099"/>
                </a:lnTo>
                <a:lnTo>
                  <a:pt x="0" y="0"/>
                </a:lnTo>
                <a:close/>
              </a:path>
              <a:path w="224154" h="294639">
                <a:moveTo>
                  <a:pt x="45719" y="44195"/>
                </a:moveTo>
                <a:lnTo>
                  <a:pt x="30479" y="56387"/>
                </a:lnTo>
                <a:lnTo>
                  <a:pt x="38160" y="66629"/>
                </a:lnTo>
                <a:lnTo>
                  <a:pt x="53766" y="54924"/>
                </a:lnTo>
                <a:lnTo>
                  <a:pt x="45719" y="44195"/>
                </a:lnTo>
                <a:close/>
              </a:path>
              <a:path w="224154" h="294639">
                <a:moveTo>
                  <a:pt x="68071" y="44195"/>
                </a:moveTo>
                <a:lnTo>
                  <a:pt x="45719" y="44195"/>
                </a:lnTo>
                <a:lnTo>
                  <a:pt x="53766" y="54924"/>
                </a:lnTo>
                <a:lnTo>
                  <a:pt x="68071" y="441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10333" y="5088632"/>
            <a:ext cx="0" cy="360045"/>
          </a:xfrm>
          <a:custGeom>
            <a:avLst/>
            <a:gdLst/>
            <a:ahLst/>
            <a:cxnLst/>
            <a:rect l="l" t="t" r="r" b="b"/>
            <a:pathLst>
              <a:path h="360045">
                <a:moveTo>
                  <a:pt x="0" y="0"/>
                </a:moveTo>
                <a:lnTo>
                  <a:pt x="0" y="359663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875653" y="3777991"/>
            <a:ext cx="0" cy="879475"/>
          </a:xfrm>
          <a:custGeom>
            <a:avLst/>
            <a:gdLst/>
            <a:ahLst/>
            <a:cxnLst/>
            <a:rect l="l" t="t" r="r" b="b"/>
            <a:pathLst>
              <a:path h="879475">
                <a:moveTo>
                  <a:pt x="0" y="0"/>
                </a:moveTo>
                <a:lnTo>
                  <a:pt x="0" y="879348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9001652" y="5314886"/>
            <a:ext cx="247650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20" dirty="0">
                <a:latin typeface="Arial"/>
                <a:cs typeface="Arial"/>
              </a:rPr>
              <a:t>C</a:t>
            </a:r>
            <a:r>
              <a:rPr sz="1575" spc="7" baseline="-21164" dirty="0">
                <a:latin typeface="Arial"/>
                <a:cs typeface="Arial"/>
              </a:rPr>
              <a:t>4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Jin</a:t>
            </a:r>
            <a:r>
              <a:rPr spc="-5" dirty="0"/>
              <a:t>-</a:t>
            </a:r>
            <a:r>
              <a:rPr dirty="0"/>
              <a:t>Fu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i, EE,</a:t>
            </a:r>
            <a:r>
              <a:rPr spc="-15" dirty="0"/>
              <a:t> </a:t>
            </a:r>
            <a:r>
              <a:rPr spc="-5" dirty="0"/>
              <a:t>N</a:t>
            </a:r>
            <a:r>
              <a:rPr dirty="0"/>
              <a:t>CU</a:t>
            </a:r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  <p:sp>
        <p:nvSpPr>
          <p:cNvPr id="37" name="object 3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Ad</a:t>
            </a:r>
            <a:r>
              <a:rPr spc="-5" dirty="0"/>
              <a:t>v</a:t>
            </a:r>
            <a:r>
              <a:rPr dirty="0"/>
              <a:t>an</a:t>
            </a:r>
            <a:r>
              <a:rPr spc="-5" dirty="0"/>
              <a:t>ce</a:t>
            </a:r>
            <a:r>
              <a:rPr dirty="0"/>
              <a:t>d R</a:t>
            </a:r>
            <a:r>
              <a:rPr spc="-5" dirty="0"/>
              <a:t>e</a:t>
            </a:r>
            <a:r>
              <a:rPr dirty="0"/>
              <a:t>liable</a:t>
            </a:r>
            <a:r>
              <a:rPr spc="15" dirty="0"/>
              <a:t> </a:t>
            </a:r>
            <a:r>
              <a:rPr dirty="0"/>
              <a:t>S</a:t>
            </a:r>
            <a:r>
              <a:rPr spc="-5" dirty="0"/>
              <a:t>y</a:t>
            </a:r>
            <a:r>
              <a:rPr dirty="0"/>
              <a:t>st</a:t>
            </a:r>
            <a:r>
              <a:rPr spc="-5" dirty="0"/>
              <a:t>e</a:t>
            </a:r>
            <a:r>
              <a:rPr spc="10" dirty="0"/>
              <a:t>m</a:t>
            </a:r>
            <a:r>
              <a:rPr dirty="0"/>
              <a:t>s</a:t>
            </a:r>
            <a:r>
              <a:rPr spc="-15" dirty="0"/>
              <a:t> </a:t>
            </a:r>
            <a:r>
              <a:rPr spc="-5" dirty="0"/>
              <a:t>(</a:t>
            </a:r>
            <a:r>
              <a:rPr dirty="0"/>
              <a:t>ARES)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ab.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2311287" y="5458142"/>
            <a:ext cx="16065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446923" y="5559449"/>
            <a:ext cx="100965" cy="161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5" dirty="0">
                <a:latin typeface="Arial"/>
                <a:cs typeface="Arial"/>
              </a:rPr>
              <a:t>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326017" y="5458142"/>
            <a:ext cx="16065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461653" y="5559449"/>
            <a:ext cx="100965" cy="161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5" dirty="0">
                <a:latin typeface="Arial"/>
                <a:cs typeface="Arial"/>
              </a:rPr>
              <a:t>1</a:t>
            </a:r>
            <a:endParaRPr sz="10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127386" y="5458142"/>
            <a:ext cx="16065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263022" y="5559449"/>
            <a:ext cx="100965" cy="161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5" dirty="0">
                <a:latin typeface="Arial"/>
                <a:cs typeface="Arial"/>
              </a:rPr>
              <a:t>2</a:t>
            </a:r>
            <a:endParaRPr sz="10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927232" y="5458142"/>
            <a:ext cx="16065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062868" y="5559449"/>
            <a:ext cx="100965" cy="161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5" dirty="0">
                <a:latin typeface="Arial"/>
                <a:cs typeface="Arial"/>
              </a:rPr>
              <a:t>3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Datapath</a:t>
            </a:r>
            <a:r>
              <a:rPr spc="-25" dirty="0"/>
              <a:t> </a:t>
            </a:r>
            <a:r>
              <a:rPr dirty="0"/>
              <a:t>– 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8-bit</a:t>
            </a:r>
            <a:r>
              <a:rPr sz="2400" i="1" spc="-20" dirty="0">
                <a:solidFill>
                  <a:srgbClr val="B427A7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C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o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n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ditio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n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al-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Su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m</a:t>
            </a:r>
            <a:r>
              <a:rPr sz="2400" i="1" spc="-20" dirty="0">
                <a:solidFill>
                  <a:srgbClr val="B427A7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A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dder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8685" y="6731503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0" y="0"/>
                </a:moveTo>
                <a:lnTo>
                  <a:pt x="8496299" y="0"/>
                </a:lnTo>
              </a:path>
            </a:pathLst>
          </a:custGeom>
          <a:ln w="4317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073" y="1563613"/>
            <a:ext cx="9092180" cy="45003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Jin</a:t>
            </a:r>
            <a:r>
              <a:rPr spc="-5" dirty="0"/>
              <a:t>-</a:t>
            </a:r>
            <a:r>
              <a:rPr dirty="0"/>
              <a:t>Fu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i, EE,</a:t>
            </a:r>
            <a:r>
              <a:rPr spc="-15" dirty="0"/>
              <a:t> </a:t>
            </a:r>
            <a:r>
              <a:rPr spc="-5" dirty="0"/>
              <a:t>N</a:t>
            </a:r>
            <a:r>
              <a:rPr dirty="0"/>
              <a:t>CU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24</a:t>
            </a:fld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Ad</a:t>
            </a:r>
            <a:r>
              <a:rPr spc="-5" dirty="0"/>
              <a:t>v</a:t>
            </a:r>
            <a:r>
              <a:rPr dirty="0"/>
              <a:t>an</a:t>
            </a:r>
            <a:r>
              <a:rPr spc="-5" dirty="0"/>
              <a:t>ce</a:t>
            </a:r>
            <a:r>
              <a:rPr dirty="0"/>
              <a:t>d R</a:t>
            </a:r>
            <a:r>
              <a:rPr spc="-5" dirty="0"/>
              <a:t>e</a:t>
            </a:r>
            <a:r>
              <a:rPr dirty="0"/>
              <a:t>liable</a:t>
            </a:r>
            <a:r>
              <a:rPr spc="15" dirty="0"/>
              <a:t> </a:t>
            </a:r>
            <a:r>
              <a:rPr dirty="0"/>
              <a:t>S</a:t>
            </a:r>
            <a:r>
              <a:rPr spc="-5" dirty="0"/>
              <a:t>y</a:t>
            </a:r>
            <a:r>
              <a:rPr dirty="0"/>
              <a:t>st</a:t>
            </a:r>
            <a:r>
              <a:rPr spc="-5" dirty="0"/>
              <a:t>e</a:t>
            </a:r>
            <a:r>
              <a:rPr spc="10" dirty="0"/>
              <a:t>m</a:t>
            </a:r>
            <a:r>
              <a:rPr dirty="0"/>
              <a:t>s</a:t>
            </a:r>
            <a:r>
              <a:rPr spc="-15" dirty="0"/>
              <a:t> </a:t>
            </a:r>
            <a:r>
              <a:rPr spc="-5" dirty="0"/>
              <a:t>(</a:t>
            </a:r>
            <a:r>
              <a:rPr dirty="0"/>
              <a:t>ARES)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ab.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Datapath</a:t>
            </a:r>
            <a:r>
              <a:rPr spc="-25" dirty="0"/>
              <a:t> </a:t>
            </a:r>
            <a:r>
              <a:rPr dirty="0"/>
              <a:t>– 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M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u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ltipliers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44605" y="1897370"/>
            <a:ext cx="1603375" cy="1316990"/>
          </a:xfrm>
          <a:custGeom>
            <a:avLst/>
            <a:gdLst/>
            <a:ahLst/>
            <a:cxnLst/>
            <a:rect l="l" t="t" r="r" b="b"/>
            <a:pathLst>
              <a:path w="1603375" h="1316989">
                <a:moveTo>
                  <a:pt x="1603244" y="0"/>
                </a:moveTo>
                <a:lnTo>
                  <a:pt x="0" y="0"/>
                </a:lnTo>
                <a:lnTo>
                  <a:pt x="0" y="1316735"/>
                </a:lnTo>
                <a:lnTo>
                  <a:pt x="1603244" y="1316735"/>
                </a:lnTo>
                <a:lnTo>
                  <a:pt x="1603244" y="1306067"/>
                </a:lnTo>
                <a:lnTo>
                  <a:pt x="19811" y="1306067"/>
                </a:lnTo>
                <a:lnTo>
                  <a:pt x="9143" y="1296923"/>
                </a:lnTo>
                <a:lnTo>
                  <a:pt x="19811" y="1296923"/>
                </a:lnTo>
                <a:lnTo>
                  <a:pt x="19811" y="19811"/>
                </a:lnTo>
                <a:lnTo>
                  <a:pt x="9143" y="19811"/>
                </a:lnTo>
                <a:lnTo>
                  <a:pt x="19811" y="9143"/>
                </a:lnTo>
                <a:lnTo>
                  <a:pt x="1603244" y="9143"/>
                </a:lnTo>
                <a:lnTo>
                  <a:pt x="1603244" y="0"/>
                </a:lnTo>
                <a:close/>
              </a:path>
              <a:path w="1603375" h="1316989">
                <a:moveTo>
                  <a:pt x="19811" y="1296923"/>
                </a:moveTo>
                <a:lnTo>
                  <a:pt x="9143" y="1296923"/>
                </a:lnTo>
                <a:lnTo>
                  <a:pt x="19811" y="1306067"/>
                </a:lnTo>
                <a:lnTo>
                  <a:pt x="19811" y="1296923"/>
                </a:lnTo>
                <a:close/>
              </a:path>
              <a:path w="1603375" h="1316989">
                <a:moveTo>
                  <a:pt x="1584956" y="1296923"/>
                </a:moveTo>
                <a:lnTo>
                  <a:pt x="19811" y="1296923"/>
                </a:lnTo>
                <a:lnTo>
                  <a:pt x="19811" y="1306067"/>
                </a:lnTo>
                <a:lnTo>
                  <a:pt x="1584956" y="1306067"/>
                </a:lnTo>
                <a:lnTo>
                  <a:pt x="1584956" y="1296923"/>
                </a:lnTo>
                <a:close/>
              </a:path>
              <a:path w="1603375" h="1316989">
                <a:moveTo>
                  <a:pt x="1584956" y="9143"/>
                </a:moveTo>
                <a:lnTo>
                  <a:pt x="1584956" y="1306067"/>
                </a:lnTo>
                <a:lnTo>
                  <a:pt x="1594100" y="1296923"/>
                </a:lnTo>
                <a:lnTo>
                  <a:pt x="1603244" y="1296923"/>
                </a:lnTo>
                <a:lnTo>
                  <a:pt x="1603244" y="19811"/>
                </a:lnTo>
                <a:lnTo>
                  <a:pt x="1594100" y="19811"/>
                </a:lnTo>
                <a:lnTo>
                  <a:pt x="1584956" y="9143"/>
                </a:lnTo>
                <a:close/>
              </a:path>
              <a:path w="1603375" h="1316989">
                <a:moveTo>
                  <a:pt x="1603244" y="1296923"/>
                </a:moveTo>
                <a:lnTo>
                  <a:pt x="1594100" y="1296923"/>
                </a:lnTo>
                <a:lnTo>
                  <a:pt x="1584956" y="1306067"/>
                </a:lnTo>
                <a:lnTo>
                  <a:pt x="1603244" y="1306067"/>
                </a:lnTo>
                <a:lnTo>
                  <a:pt x="1603244" y="1296923"/>
                </a:lnTo>
                <a:close/>
              </a:path>
              <a:path w="1603375" h="1316989">
                <a:moveTo>
                  <a:pt x="19811" y="9143"/>
                </a:moveTo>
                <a:lnTo>
                  <a:pt x="9143" y="19811"/>
                </a:lnTo>
                <a:lnTo>
                  <a:pt x="19811" y="19811"/>
                </a:lnTo>
                <a:lnTo>
                  <a:pt x="19811" y="9143"/>
                </a:lnTo>
                <a:close/>
              </a:path>
              <a:path w="1603375" h="1316989">
                <a:moveTo>
                  <a:pt x="1584956" y="9143"/>
                </a:moveTo>
                <a:lnTo>
                  <a:pt x="19811" y="9143"/>
                </a:lnTo>
                <a:lnTo>
                  <a:pt x="19811" y="19811"/>
                </a:lnTo>
                <a:lnTo>
                  <a:pt x="1584956" y="19811"/>
                </a:lnTo>
                <a:lnTo>
                  <a:pt x="1584956" y="9143"/>
                </a:lnTo>
                <a:close/>
              </a:path>
              <a:path w="1603375" h="1316989">
                <a:moveTo>
                  <a:pt x="1603244" y="9143"/>
                </a:moveTo>
                <a:lnTo>
                  <a:pt x="1584956" y="9143"/>
                </a:lnTo>
                <a:lnTo>
                  <a:pt x="1594100" y="19811"/>
                </a:lnTo>
                <a:lnTo>
                  <a:pt x="1603244" y="19811"/>
                </a:lnTo>
                <a:lnTo>
                  <a:pt x="1603244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53749" y="2196073"/>
            <a:ext cx="1584960" cy="0"/>
          </a:xfrm>
          <a:custGeom>
            <a:avLst/>
            <a:gdLst/>
            <a:ahLst/>
            <a:cxnLst/>
            <a:rect l="l" t="t" r="r" b="b"/>
            <a:pathLst>
              <a:path w="1584960">
                <a:moveTo>
                  <a:pt x="0" y="0"/>
                </a:moveTo>
                <a:lnTo>
                  <a:pt x="1584959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46226" y="1906514"/>
            <a:ext cx="0" cy="1297305"/>
          </a:xfrm>
          <a:custGeom>
            <a:avLst/>
            <a:gdLst/>
            <a:ahLst/>
            <a:cxnLst/>
            <a:rect l="l" t="t" r="r" b="b"/>
            <a:pathLst>
              <a:path h="1297305">
                <a:moveTo>
                  <a:pt x="0" y="0"/>
                </a:moveTo>
                <a:lnTo>
                  <a:pt x="0" y="1296923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89069" y="2258557"/>
            <a:ext cx="524510" cy="594360"/>
          </a:xfrm>
          <a:custGeom>
            <a:avLst/>
            <a:gdLst/>
            <a:ahLst/>
            <a:cxnLst/>
            <a:rect l="l" t="t" r="r" b="b"/>
            <a:pathLst>
              <a:path w="524509" h="594360">
                <a:moveTo>
                  <a:pt x="275843" y="0"/>
                </a:moveTo>
                <a:lnTo>
                  <a:pt x="0" y="0"/>
                </a:lnTo>
                <a:lnTo>
                  <a:pt x="0" y="594359"/>
                </a:lnTo>
                <a:lnTo>
                  <a:pt x="275843" y="594359"/>
                </a:lnTo>
                <a:lnTo>
                  <a:pt x="303275" y="591311"/>
                </a:lnTo>
                <a:lnTo>
                  <a:pt x="327659" y="585215"/>
                </a:lnTo>
                <a:lnTo>
                  <a:pt x="19811" y="585215"/>
                </a:lnTo>
                <a:lnTo>
                  <a:pt x="10667" y="576071"/>
                </a:lnTo>
                <a:lnTo>
                  <a:pt x="19811" y="576071"/>
                </a:lnTo>
                <a:lnTo>
                  <a:pt x="19811" y="18287"/>
                </a:lnTo>
                <a:lnTo>
                  <a:pt x="10667" y="18287"/>
                </a:lnTo>
                <a:lnTo>
                  <a:pt x="19811" y="9143"/>
                </a:lnTo>
                <a:lnTo>
                  <a:pt x="327659" y="9143"/>
                </a:lnTo>
                <a:lnTo>
                  <a:pt x="303275" y="3047"/>
                </a:lnTo>
                <a:lnTo>
                  <a:pt x="275843" y="0"/>
                </a:lnTo>
                <a:close/>
              </a:path>
              <a:path w="524509" h="594360">
                <a:moveTo>
                  <a:pt x="19811" y="576071"/>
                </a:moveTo>
                <a:lnTo>
                  <a:pt x="10667" y="576071"/>
                </a:lnTo>
                <a:lnTo>
                  <a:pt x="19811" y="585215"/>
                </a:lnTo>
                <a:lnTo>
                  <a:pt x="19811" y="576071"/>
                </a:lnTo>
                <a:close/>
              </a:path>
              <a:path w="524509" h="594360">
                <a:moveTo>
                  <a:pt x="356615" y="553211"/>
                </a:moveTo>
                <a:lnTo>
                  <a:pt x="345947" y="559307"/>
                </a:lnTo>
                <a:lnTo>
                  <a:pt x="333755" y="563879"/>
                </a:lnTo>
                <a:lnTo>
                  <a:pt x="335279" y="563879"/>
                </a:lnTo>
                <a:lnTo>
                  <a:pt x="298703" y="573023"/>
                </a:lnTo>
                <a:lnTo>
                  <a:pt x="300227" y="573023"/>
                </a:lnTo>
                <a:lnTo>
                  <a:pt x="286511" y="574547"/>
                </a:lnTo>
                <a:lnTo>
                  <a:pt x="275843" y="574547"/>
                </a:lnTo>
                <a:lnTo>
                  <a:pt x="262127" y="576071"/>
                </a:lnTo>
                <a:lnTo>
                  <a:pt x="19811" y="576071"/>
                </a:lnTo>
                <a:lnTo>
                  <a:pt x="19811" y="585215"/>
                </a:lnTo>
                <a:lnTo>
                  <a:pt x="327659" y="585215"/>
                </a:lnTo>
                <a:lnTo>
                  <a:pt x="341375" y="580643"/>
                </a:lnTo>
                <a:lnTo>
                  <a:pt x="365759" y="571499"/>
                </a:lnTo>
                <a:lnTo>
                  <a:pt x="376427" y="565403"/>
                </a:lnTo>
                <a:lnTo>
                  <a:pt x="388619" y="557783"/>
                </a:lnTo>
                <a:lnTo>
                  <a:pt x="393953" y="554735"/>
                </a:lnTo>
                <a:lnTo>
                  <a:pt x="356615" y="554735"/>
                </a:lnTo>
                <a:lnTo>
                  <a:pt x="356615" y="553211"/>
                </a:lnTo>
                <a:close/>
              </a:path>
              <a:path w="524509" h="594360">
                <a:moveTo>
                  <a:pt x="388619" y="534923"/>
                </a:moveTo>
                <a:lnTo>
                  <a:pt x="377951" y="542543"/>
                </a:lnTo>
                <a:lnTo>
                  <a:pt x="356615" y="554735"/>
                </a:lnTo>
                <a:lnTo>
                  <a:pt x="393953" y="554735"/>
                </a:lnTo>
                <a:lnTo>
                  <a:pt x="399287" y="551687"/>
                </a:lnTo>
                <a:lnTo>
                  <a:pt x="409955" y="544067"/>
                </a:lnTo>
                <a:lnTo>
                  <a:pt x="418210" y="536447"/>
                </a:lnTo>
                <a:lnTo>
                  <a:pt x="388619" y="536447"/>
                </a:lnTo>
                <a:lnTo>
                  <a:pt x="388619" y="534923"/>
                </a:lnTo>
                <a:close/>
              </a:path>
              <a:path w="524509" h="594360">
                <a:moveTo>
                  <a:pt x="434339" y="493775"/>
                </a:moveTo>
                <a:lnTo>
                  <a:pt x="416051" y="512063"/>
                </a:lnTo>
                <a:lnTo>
                  <a:pt x="417575" y="512063"/>
                </a:lnTo>
                <a:lnTo>
                  <a:pt x="397763" y="528827"/>
                </a:lnTo>
                <a:lnTo>
                  <a:pt x="388619" y="536447"/>
                </a:lnTo>
                <a:lnTo>
                  <a:pt x="418210" y="536447"/>
                </a:lnTo>
                <a:lnTo>
                  <a:pt x="429767" y="525779"/>
                </a:lnTo>
                <a:lnTo>
                  <a:pt x="448055" y="507491"/>
                </a:lnTo>
                <a:lnTo>
                  <a:pt x="457635" y="495299"/>
                </a:lnTo>
                <a:lnTo>
                  <a:pt x="434339" y="495299"/>
                </a:lnTo>
                <a:lnTo>
                  <a:pt x="434339" y="493775"/>
                </a:lnTo>
                <a:close/>
              </a:path>
              <a:path w="524509" h="594360">
                <a:moveTo>
                  <a:pt x="449579" y="473963"/>
                </a:moveTo>
                <a:lnTo>
                  <a:pt x="434339" y="495299"/>
                </a:lnTo>
                <a:lnTo>
                  <a:pt x="457635" y="495299"/>
                </a:lnTo>
                <a:lnTo>
                  <a:pt x="464819" y="486155"/>
                </a:lnTo>
                <a:lnTo>
                  <a:pt x="471931" y="475487"/>
                </a:lnTo>
                <a:lnTo>
                  <a:pt x="449579" y="475487"/>
                </a:lnTo>
                <a:lnTo>
                  <a:pt x="449579" y="473963"/>
                </a:lnTo>
                <a:close/>
              </a:path>
              <a:path w="524509" h="594360">
                <a:moveTo>
                  <a:pt x="463295" y="452627"/>
                </a:moveTo>
                <a:lnTo>
                  <a:pt x="449579" y="475487"/>
                </a:lnTo>
                <a:lnTo>
                  <a:pt x="471931" y="475487"/>
                </a:lnTo>
                <a:lnTo>
                  <a:pt x="480059" y="463295"/>
                </a:lnTo>
                <a:lnTo>
                  <a:pt x="485203" y="454151"/>
                </a:lnTo>
                <a:lnTo>
                  <a:pt x="463295" y="454151"/>
                </a:lnTo>
                <a:lnTo>
                  <a:pt x="463295" y="452627"/>
                </a:lnTo>
                <a:close/>
              </a:path>
              <a:path w="524509" h="594360">
                <a:moveTo>
                  <a:pt x="475487" y="429767"/>
                </a:moveTo>
                <a:lnTo>
                  <a:pt x="463295" y="454151"/>
                </a:lnTo>
                <a:lnTo>
                  <a:pt x="485203" y="454151"/>
                </a:lnTo>
                <a:lnTo>
                  <a:pt x="493775" y="438911"/>
                </a:lnTo>
                <a:lnTo>
                  <a:pt x="496913" y="431291"/>
                </a:lnTo>
                <a:lnTo>
                  <a:pt x="475487" y="431291"/>
                </a:lnTo>
                <a:lnTo>
                  <a:pt x="475487" y="429767"/>
                </a:lnTo>
                <a:close/>
              </a:path>
              <a:path w="524509" h="594360">
                <a:moveTo>
                  <a:pt x="486155" y="405383"/>
                </a:moveTo>
                <a:lnTo>
                  <a:pt x="475487" y="431291"/>
                </a:lnTo>
                <a:lnTo>
                  <a:pt x="496913" y="431291"/>
                </a:lnTo>
                <a:lnTo>
                  <a:pt x="504443" y="413003"/>
                </a:lnTo>
                <a:lnTo>
                  <a:pt x="506475" y="406907"/>
                </a:lnTo>
                <a:lnTo>
                  <a:pt x="486155" y="406907"/>
                </a:lnTo>
                <a:lnTo>
                  <a:pt x="486155" y="405383"/>
                </a:lnTo>
                <a:close/>
              </a:path>
              <a:path w="524509" h="594360">
                <a:moveTo>
                  <a:pt x="514942" y="379475"/>
                </a:moveTo>
                <a:lnTo>
                  <a:pt x="495299" y="379475"/>
                </a:lnTo>
                <a:lnTo>
                  <a:pt x="486155" y="406907"/>
                </a:lnTo>
                <a:lnTo>
                  <a:pt x="506475" y="406907"/>
                </a:lnTo>
                <a:lnTo>
                  <a:pt x="513587" y="385571"/>
                </a:lnTo>
                <a:lnTo>
                  <a:pt x="514942" y="379475"/>
                </a:lnTo>
                <a:close/>
              </a:path>
              <a:path w="524509" h="594360">
                <a:moveTo>
                  <a:pt x="505967" y="310895"/>
                </a:moveTo>
                <a:lnTo>
                  <a:pt x="504443" y="326135"/>
                </a:lnTo>
                <a:lnTo>
                  <a:pt x="502919" y="339851"/>
                </a:lnTo>
                <a:lnTo>
                  <a:pt x="499871" y="353567"/>
                </a:lnTo>
                <a:lnTo>
                  <a:pt x="498347" y="367283"/>
                </a:lnTo>
                <a:lnTo>
                  <a:pt x="493775" y="380999"/>
                </a:lnTo>
                <a:lnTo>
                  <a:pt x="495299" y="379475"/>
                </a:lnTo>
                <a:lnTo>
                  <a:pt x="514942" y="379475"/>
                </a:lnTo>
                <a:lnTo>
                  <a:pt x="516635" y="371855"/>
                </a:lnTo>
                <a:lnTo>
                  <a:pt x="519683" y="356615"/>
                </a:lnTo>
                <a:lnTo>
                  <a:pt x="521207" y="342899"/>
                </a:lnTo>
                <a:lnTo>
                  <a:pt x="524255" y="312419"/>
                </a:lnTo>
                <a:lnTo>
                  <a:pt x="505967" y="312419"/>
                </a:lnTo>
                <a:lnTo>
                  <a:pt x="505967" y="310895"/>
                </a:lnTo>
                <a:close/>
              </a:path>
              <a:path w="524509" h="594360">
                <a:moveTo>
                  <a:pt x="524255" y="281939"/>
                </a:moveTo>
                <a:lnTo>
                  <a:pt x="505967" y="281939"/>
                </a:lnTo>
                <a:lnTo>
                  <a:pt x="505967" y="312419"/>
                </a:lnTo>
                <a:lnTo>
                  <a:pt x="524255" y="312419"/>
                </a:lnTo>
                <a:lnTo>
                  <a:pt x="524255" y="281939"/>
                </a:lnTo>
                <a:close/>
              </a:path>
              <a:path w="524509" h="594360">
                <a:moveTo>
                  <a:pt x="493775" y="213359"/>
                </a:moveTo>
                <a:lnTo>
                  <a:pt x="498347" y="227075"/>
                </a:lnTo>
                <a:lnTo>
                  <a:pt x="499871" y="240791"/>
                </a:lnTo>
                <a:lnTo>
                  <a:pt x="502919" y="254507"/>
                </a:lnTo>
                <a:lnTo>
                  <a:pt x="504443" y="268223"/>
                </a:lnTo>
                <a:lnTo>
                  <a:pt x="505967" y="283463"/>
                </a:lnTo>
                <a:lnTo>
                  <a:pt x="505967" y="281939"/>
                </a:lnTo>
                <a:lnTo>
                  <a:pt x="524255" y="281939"/>
                </a:lnTo>
                <a:lnTo>
                  <a:pt x="521207" y="251459"/>
                </a:lnTo>
                <a:lnTo>
                  <a:pt x="519683" y="237743"/>
                </a:lnTo>
                <a:lnTo>
                  <a:pt x="516635" y="222503"/>
                </a:lnTo>
                <a:lnTo>
                  <a:pt x="514942" y="214883"/>
                </a:lnTo>
                <a:lnTo>
                  <a:pt x="495299" y="214883"/>
                </a:lnTo>
                <a:lnTo>
                  <a:pt x="493775" y="213359"/>
                </a:lnTo>
                <a:close/>
              </a:path>
              <a:path w="524509" h="594360">
                <a:moveTo>
                  <a:pt x="506475" y="187451"/>
                </a:moveTo>
                <a:lnTo>
                  <a:pt x="486155" y="187451"/>
                </a:lnTo>
                <a:lnTo>
                  <a:pt x="495299" y="214883"/>
                </a:lnTo>
                <a:lnTo>
                  <a:pt x="514942" y="214883"/>
                </a:lnTo>
                <a:lnTo>
                  <a:pt x="513587" y="208787"/>
                </a:lnTo>
                <a:lnTo>
                  <a:pt x="506475" y="187451"/>
                </a:lnTo>
                <a:close/>
              </a:path>
              <a:path w="524509" h="594360">
                <a:moveTo>
                  <a:pt x="496913" y="163067"/>
                </a:moveTo>
                <a:lnTo>
                  <a:pt x="475487" y="163067"/>
                </a:lnTo>
                <a:lnTo>
                  <a:pt x="486155" y="188975"/>
                </a:lnTo>
                <a:lnTo>
                  <a:pt x="486155" y="187451"/>
                </a:lnTo>
                <a:lnTo>
                  <a:pt x="506475" y="187451"/>
                </a:lnTo>
                <a:lnTo>
                  <a:pt x="504443" y="181355"/>
                </a:lnTo>
                <a:lnTo>
                  <a:pt x="496913" y="163067"/>
                </a:lnTo>
                <a:close/>
              </a:path>
              <a:path w="524509" h="594360">
                <a:moveTo>
                  <a:pt x="463295" y="140207"/>
                </a:moveTo>
                <a:lnTo>
                  <a:pt x="475487" y="164591"/>
                </a:lnTo>
                <a:lnTo>
                  <a:pt x="475487" y="163067"/>
                </a:lnTo>
                <a:lnTo>
                  <a:pt x="496913" y="163067"/>
                </a:lnTo>
                <a:lnTo>
                  <a:pt x="493775" y="155447"/>
                </a:lnTo>
                <a:lnTo>
                  <a:pt x="486060" y="141731"/>
                </a:lnTo>
                <a:lnTo>
                  <a:pt x="464819" y="141731"/>
                </a:lnTo>
                <a:lnTo>
                  <a:pt x="463295" y="140207"/>
                </a:lnTo>
                <a:close/>
              </a:path>
              <a:path w="524509" h="594360">
                <a:moveTo>
                  <a:pt x="471931" y="118871"/>
                </a:moveTo>
                <a:lnTo>
                  <a:pt x="449579" y="118871"/>
                </a:lnTo>
                <a:lnTo>
                  <a:pt x="464819" y="141731"/>
                </a:lnTo>
                <a:lnTo>
                  <a:pt x="486060" y="141731"/>
                </a:lnTo>
                <a:lnTo>
                  <a:pt x="480059" y="131063"/>
                </a:lnTo>
                <a:lnTo>
                  <a:pt x="471931" y="118871"/>
                </a:lnTo>
                <a:close/>
              </a:path>
              <a:path w="524509" h="594360">
                <a:moveTo>
                  <a:pt x="457635" y="99059"/>
                </a:moveTo>
                <a:lnTo>
                  <a:pt x="434339" y="99059"/>
                </a:lnTo>
                <a:lnTo>
                  <a:pt x="449579" y="120395"/>
                </a:lnTo>
                <a:lnTo>
                  <a:pt x="449579" y="118871"/>
                </a:lnTo>
                <a:lnTo>
                  <a:pt x="471931" y="118871"/>
                </a:lnTo>
                <a:lnTo>
                  <a:pt x="464819" y="108203"/>
                </a:lnTo>
                <a:lnTo>
                  <a:pt x="457635" y="99059"/>
                </a:lnTo>
                <a:close/>
              </a:path>
              <a:path w="524509" h="594360">
                <a:moveTo>
                  <a:pt x="417040" y="81842"/>
                </a:moveTo>
                <a:lnTo>
                  <a:pt x="434339" y="100583"/>
                </a:lnTo>
                <a:lnTo>
                  <a:pt x="434339" y="99059"/>
                </a:lnTo>
                <a:lnTo>
                  <a:pt x="457635" y="99059"/>
                </a:lnTo>
                <a:lnTo>
                  <a:pt x="448055" y="86867"/>
                </a:lnTo>
                <a:lnTo>
                  <a:pt x="443835" y="82295"/>
                </a:lnTo>
                <a:lnTo>
                  <a:pt x="417575" y="82295"/>
                </a:lnTo>
                <a:lnTo>
                  <a:pt x="417040" y="81842"/>
                </a:lnTo>
                <a:close/>
              </a:path>
              <a:path w="524509" h="594360">
                <a:moveTo>
                  <a:pt x="416051" y="80771"/>
                </a:moveTo>
                <a:lnTo>
                  <a:pt x="417040" y="81842"/>
                </a:lnTo>
                <a:lnTo>
                  <a:pt x="417575" y="82295"/>
                </a:lnTo>
                <a:lnTo>
                  <a:pt x="416051" y="80771"/>
                </a:lnTo>
                <a:close/>
              </a:path>
              <a:path w="524509" h="594360">
                <a:moveTo>
                  <a:pt x="442428" y="80771"/>
                </a:moveTo>
                <a:lnTo>
                  <a:pt x="416051" y="80771"/>
                </a:lnTo>
                <a:lnTo>
                  <a:pt x="417575" y="82295"/>
                </a:lnTo>
                <a:lnTo>
                  <a:pt x="443835" y="82295"/>
                </a:lnTo>
                <a:lnTo>
                  <a:pt x="442428" y="80771"/>
                </a:lnTo>
                <a:close/>
              </a:path>
              <a:path w="524509" h="594360">
                <a:moveTo>
                  <a:pt x="327659" y="9143"/>
                </a:moveTo>
                <a:lnTo>
                  <a:pt x="19811" y="9143"/>
                </a:lnTo>
                <a:lnTo>
                  <a:pt x="19811" y="18287"/>
                </a:lnTo>
                <a:lnTo>
                  <a:pt x="274319" y="18287"/>
                </a:lnTo>
                <a:lnTo>
                  <a:pt x="288035" y="19811"/>
                </a:lnTo>
                <a:lnTo>
                  <a:pt x="286511" y="19811"/>
                </a:lnTo>
                <a:lnTo>
                  <a:pt x="300227" y="21335"/>
                </a:lnTo>
                <a:lnTo>
                  <a:pt x="298703" y="21335"/>
                </a:lnTo>
                <a:lnTo>
                  <a:pt x="335279" y="30479"/>
                </a:lnTo>
                <a:lnTo>
                  <a:pt x="333755" y="30479"/>
                </a:lnTo>
                <a:lnTo>
                  <a:pt x="345947" y="35051"/>
                </a:lnTo>
                <a:lnTo>
                  <a:pt x="356615" y="39623"/>
                </a:lnTo>
                <a:lnTo>
                  <a:pt x="388619" y="57911"/>
                </a:lnTo>
                <a:lnTo>
                  <a:pt x="397763" y="65531"/>
                </a:lnTo>
                <a:lnTo>
                  <a:pt x="417040" y="81842"/>
                </a:lnTo>
                <a:lnTo>
                  <a:pt x="416051" y="80771"/>
                </a:lnTo>
                <a:lnTo>
                  <a:pt x="442428" y="80771"/>
                </a:lnTo>
                <a:lnTo>
                  <a:pt x="429767" y="67055"/>
                </a:lnTo>
                <a:lnTo>
                  <a:pt x="409955" y="50291"/>
                </a:lnTo>
                <a:lnTo>
                  <a:pt x="388619" y="35051"/>
                </a:lnTo>
                <a:lnTo>
                  <a:pt x="376427" y="28955"/>
                </a:lnTo>
                <a:lnTo>
                  <a:pt x="365759" y="22859"/>
                </a:lnTo>
                <a:lnTo>
                  <a:pt x="353567" y="18287"/>
                </a:lnTo>
                <a:lnTo>
                  <a:pt x="341375" y="12191"/>
                </a:lnTo>
                <a:lnTo>
                  <a:pt x="327659" y="9143"/>
                </a:lnTo>
                <a:close/>
              </a:path>
              <a:path w="524509" h="594360">
                <a:moveTo>
                  <a:pt x="19811" y="9143"/>
                </a:moveTo>
                <a:lnTo>
                  <a:pt x="10667" y="18287"/>
                </a:lnTo>
                <a:lnTo>
                  <a:pt x="19811" y="18287"/>
                </a:lnTo>
                <a:lnTo>
                  <a:pt x="19811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23665" y="2410957"/>
            <a:ext cx="576580" cy="0"/>
          </a:xfrm>
          <a:custGeom>
            <a:avLst/>
            <a:gdLst/>
            <a:ahLst/>
            <a:cxnLst/>
            <a:rect l="l" t="t" r="r" b="b"/>
            <a:pathLst>
              <a:path w="576579">
                <a:moveTo>
                  <a:pt x="0" y="0"/>
                </a:moveTo>
                <a:lnTo>
                  <a:pt x="576071" y="0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23665" y="2698232"/>
            <a:ext cx="576580" cy="0"/>
          </a:xfrm>
          <a:custGeom>
            <a:avLst/>
            <a:gdLst/>
            <a:ahLst/>
            <a:cxnLst/>
            <a:rect l="l" t="t" r="r" b="b"/>
            <a:pathLst>
              <a:path w="576579">
                <a:moveTo>
                  <a:pt x="0" y="0"/>
                </a:moveTo>
                <a:lnTo>
                  <a:pt x="576071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04181" y="2555737"/>
            <a:ext cx="576580" cy="0"/>
          </a:xfrm>
          <a:custGeom>
            <a:avLst/>
            <a:gdLst/>
            <a:ahLst/>
            <a:cxnLst/>
            <a:rect l="l" t="t" r="r" b="b"/>
            <a:pathLst>
              <a:path w="576579">
                <a:moveTo>
                  <a:pt x="0" y="0"/>
                </a:moveTo>
                <a:lnTo>
                  <a:pt x="576071" y="0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673234" y="2277551"/>
            <a:ext cx="13843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3100"/>
              </a:lnSpc>
            </a:pPr>
            <a:r>
              <a:rPr sz="1600" spc="-10" dirty="0">
                <a:latin typeface="Arial"/>
                <a:cs typeface="Arial"/>
              </a:rPr>
              <a:t>a b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02599" y="1917887"/>
            <a:ext cx="420370" cy="1249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4005" algn="l"/>
              </a:tabLst>
            </a:pPr>
            <a:r>
              <a:rPr sz="1600" spc="-10" dirty="0">
                <a:latin typeface="Arial"/>
                <a:cs typeface="Arial"/>
              </a:rPr>
              <a:t>a	b</a:t>
            </a:r>
            <a:endParaRPr sz="16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  <a:spcBef>
                <a:spcPts val="550"/>
              </a:spcBef>
            </a:pPr>
            <a:r>
              <a:rPr sz="1600" spc="-10" dirty="0">
                <a:latin typeface="Arial"/>
                <a:cs typeface="Arial"/>
              </a:rPr>
              <a:t>0 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0 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  <a:p>
            <a:pPr marL="41275">
              <a:lnSpc>
                <a:spcPts val="1825"/>
              </a:lnSpc>
            </a:pPr>
            <a:r>
              <a:rPr sz="1600" spc="-10" dirty="0">
                <a:latin typeface="Arial"/>
                <a:cs typeface="Arial"/>
              </a:rPr>
              <a:t>1 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  <a:p>
            <a:pPr marL="41275">
              <a:lnSpc>
                <a:spcPts val="1825"/>
              </a:lnSpc>
            </a:pPr>
            <a:r>
              <a:rPr sz="1600" spc="-10" dirty="0">
                <a:latin typeface="Arial"/>
                <a:cs typeface="Arial"/>
              </a:rPr>
              <a:t>1 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30133" y="1917887"/>
            <a:ext cx="35179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a</a:t>
            </a:r>
            <a:r>
              <a:rPr sz="1600" spc="-20" dirty="0">
                <a:latin typeface="Arial"/>
                <a:cs typeface="Arial"/>
              </a:rPr>
              <a:t>x</a:t>
            </a:r>
            <a:r>
              <a:rPr sz="1600" spc="-10" dirty="0">
                <a:latin typeface="Arial"/>
                <a:cs typeface="Arial"/>
              </a:rPr>
              <a:t>b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73388" y="2231831"/>
            <a:ext cx="138430" cy="9601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19383" y="2420807"/>
            <a:ext cx="35179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a</a:t>
            </a:r>
            <a:r>
              <a:rPr sz="1600" spc="-20" dirty="0">
                <a:latin typeface="Arial"/>
                <a:cs typeface="Arial"/>
              </a:rPr>
              <a:t>x</a:t>
            </a:r>
            <a:r>
              <a:rPr sz="1600" spc="-10" dirty="0">
                <a:latin typeface="Arial"/>
                <a:cs typeface="Arial"/>
              </a:rPr>
              <a:t>b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11186" y="1394399"/>
            <a:ext cx="241173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231AF0"/>
                </a:solidFill>
                <a:latin typeface="Arial"/>
                <a:cs typeface="Arial"/>
              </a:rPr>
              <a:t>Bi</a:t>
            </a:r>
            <a:r>
              <a:rPr sz="2400" dirty="0">
                <a:solidFill>
                  <a:srgbClr val="231AF0"/>
                </a:solidFill>
                <a:latin typeface="Arial"/>
                <a:cs typeface="Arial"/>
              </a:rPr>
              <a:t>t-</a:t>
            </a:r>
            <a:r>
              <a:rPr sz="2400" spc="-5" dirty="0">
                <a:solidFill>
                  <a:srgbClr val="231AF0"/>
                </a:solidFill>
                <a:latin typeface="Arial"/>
                <a:cs typeface="Arial"/>
              </a:rPr>
              <a:t>le</a:t>
            </a:r>
            <a:r>
              <a:rPr sz="2400" dirty="0">
                <a:solidFill>
                  <a:srgbClr val="231AF0"/>
                </a:solidFill>
                <a:latin typeface="Arial"/>
                <a:cs typeface="Arial"/>
              </a:rPr>
              <a:t>v</a:t>
            </a:r>
            <a:r>
              <a:rPr sz="2400" spc="-5" dirty="0">
                <a:solidFill>
                  <a:srgbClr val="231AF0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231AF0"/>
                </a:solidFill>
                <a:latin typeface="Arial"/>
                <a:cs typeface="Arial"/>
              </a:rPr>
              <a:t>l</a:t>
            </a:r>
            <a:r>
              <a:rPr sz="2400" spc="10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31AF0"/>
                </a:solidFill>
                <a:latin typeface="Arial"/>
                <a:cs typeface="Arial"/>
              </a:rPr>
              <a:t>m</a:t>
            </a:r>
            <a:r>
              <a:rPr sz="2400" spc="-5" dirty="0">
                <a:solidFill>
                  <a:srgbClr val="231AF0"/>
                </a:solidFill>
                <a:latin typeface="Arial"/>
                <a:cs typeface="Arial"/>
              </a:rPr>
              <a:t>ul</a:t>
            </a:r>
            <a:r>
              <a:rPr sz="2400" dirty="0">
                <a:solidFill>
                  <a:srgbClr val="231AF0"/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rgbClr val="231AF0"/>
                </a:solidFill>
                <a:latin typeface="Arial"/>
                <a:cs typeface="Arial"/>
              </a:rPr>
              <a:t>iplie</a:t>
            </a:r>
            <a:r>
              <a:rPr sz="2400" dirty="0">
                <a:solidFill>
                  <a:srgbClr val="231AF0"/>
                </a:solidFill>
                <a:latin typeface="Arial"/>
                <a:cs typeface="Arial"/>
              </a:rPr>
              <a:t>r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98685" y="6731503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0" y="0"/>
                </a:moveTo>
                <a:lnTo>
                  <a:pt x="8496299" y="0"/>
                </a:lnTo>
              </a:path>
            </a:pathLst>
          </a:custGeom>
          <a:ln w="4317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841124" y="4162736"/>
            <a:ext cx="213995" cy="549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7500"/>
              </a:lnSpc>
            </a:pPr>
            <a:r>
              <a:rPr sz="1600" spc="-10" dirty="0">
                <a:latin typeface="Arial"/>
                <a:cs typeface="Arial"/>
              </a:rPr>
              <a:t>a</a:t>
            </a:r>
            <a:r>
              <a:rPr sz="1575" spc="7" baseline="-21164" dirty="0">
                <a:latin typeface="Arial"/>
                <a:cs typeface="Arial"/>
              </a:rPr>
              <a:t>3</a:t>
            </a:r>
            <a:r>
              <a:rPr sz="1575" baseline="-21164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b</a:t>
            </a:r>
            <a:r>
              <a:rPr sz="1575" spc="7" baseline="-21164" dirty="0">
                <a:latin typeface="Arial"/>
                <a:cs typeface="Arial"/>
              </a:rPr>
              <a:t>3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59954" y="3646873"/>
            <a:ext cx="426085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231AF0"/>
                </a:solidFill>
                <a:latin typeface="Arial"/>
                <a:cs typeface="Arial"/>
              </a:rPr>
              <a:t>M</a:t>
            </a:r>
            <a:r>
              <a:rPr sz="2400" spc="-5" dirty="0">
                <a:solidFill>
                  <a:srgbClr val="231AF0"/>
                </a:solidFill>
                <a:latin typeface="Arial"/>
                <a:cs typeface="Arial"/>
              </a:rPr>
              <a:t>ul</a:t>
            </a:r>
            <a:r>
              <a:rPr sz="2400" dirty="0">
                <a:solidFill>
                  <a:srgbClr val="231AF0"/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rgbClr val="231AF0"/>
                </a:solidFill>
                <a:latin typeface="Arial"/>
                <a:cs typeface="Arial"/>
              </a:rPr>
              <a:t>ipli</a:t>
            </a:r>
            <a:r>
              <a:rPr sz="2400" dirty="0">
                <a:solidFill>
                  <a:srgbClr val="231AF0"/>
                </a:solidFill>
                <a:latin typeface="Arial"/>
                <a:cs typeface="Arial"/>
              </a:rPr>
              <a:t>c</a:t>
            </a:r>
            <a:r>
              <a:rPr sz="2400" spc="-5" dirty="0">
                <a:solidFill>
                  <a:srgbClr val="231AF0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231AF0"/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rgbClr val="231AF0"/>
                </a:solidFill>
                <a:latin typeface="Arial"/>
                <a:cs typeface="Arial"/>
              </a:rPr>
              <a:t>io</a:t>
            </a:r>
            <a:r>
              <a:rPr sz="2400" dirty="0">
                <a:solidFill>
                  <a:srgbClr val="231AF0"/>
                </a:solidFill>
                <a:latin typeface="Arial"/>
                <a:cs typeface="Arial"/>
              </a:rPr>
              <a:t>n</a:t>
            </a:r>
            <a:r>
              <a:rPr sz="2400" spc="35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31AF0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231AF0"/>
                </a:solidFill>
                <a:latin typeface="Arial"/>
                <a:cs typeface="Arial"/>
              </a:rPr>
              <a:t>f</a:t>
            </a:r>
            <a:r>
              <a:rPr sz="2400" spc="-15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31AF0"/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rgbClr val="231AF0"/>
                </a:solidFill>
                <a:latin typeface="Arial"/>
                <a:cs typeface="Arial"/>
              </a:rPr>
              <a:t>w</a:t>
            </a:r>
            <a:r>
              <a:rPr sz="2400" dirty="0">
                <a:solidFill>
                  <a:srgbClr val="231AF0"/>
                </a:solidFill>
                <a:latin typeface="Arial"/>
                <a:cs typeface="Arial"/>
              </a:rPr>
              <a:t>o </a:t>
            </a:r>
            <a:r>
              <a:rPr sz="2400" spc="-5" dirty="0">
                <a:solidFill>
                  <a:srgbClr val="231AF0"/>
                </a:solidFill>
                <a:latin typeface="Arial"/>
                <a:cs typeface="Arial"/>
              </a:rPr>
              <a:t>4</a:t>
            </a:r>
            <a:r>
              <a:rPr sz="2400" dirty="0">
                <a:solidFill>
                  <a:srgbClr val="231AF0"/>
                </a:solidFill>
                <a:latin typeface="Arial"/>
                <a:cs typeface="Arial"/>
              </a:rPr>
              <a:t>-</a:t>
            </a:r>
            <a:r>
              <a:rPr sz="2400" spc="-5" dirty="0">
                <a:solidFill>
                  <a:srgbClr val="231AF0"/>
                </a:solidFill>
                <a:latin typeface="Arial"/>
                <a:cs typeface="Arial"/>
              </a:rPr>
              <a:t>bi</a:t>
            </a:r>
            <a:r>
              <a:rPr sz="2400" dirty="0">
                <a:solidFill>
                  <a:srgbClr val="231AF0"/>
                </a:solidFill>
                <a:latin typeface="Arial"/>
                <a:cs typeface="Arial"/>
              </a:rPr>
              <a:t>t</a:t>
            </a:r>
            <a:r>
              <a:rPr sz="2400" spc="5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31AF0"/>
                </a:solidFill>
                <a:latin typeface="Arial"/>
                <a:cs typeface="Arial"/>
              </a:rPr>
              <a:t>wo</a:t>
            </a:r>
            <a:r>
              <a:rPr sz="2400" dirty="0">
                <a:solidFill>
                  <a:srgbClr val="231AF0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231AF0"/>
                </a:solidFill>
                <a:latin typeface="Arial"/>
                <a:cs typeface="Arial"/>
              </a:rPr>
              <a:t>d</a:t>
            </a:r>
            <a:r>
              <a:rPr sz="2400" dirty="0">
                <a:solidFill>
                  <a:srgbClr val="231AF0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560458" y="4162740"/>
            <a:ext cx="213995" cy="549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7500"/>
              </a:lnSpc>
            </a:pPr>
            <a:r>
              <a:rPr sz="1600" spc="-10" dirty="0">
                <a:latin typeface="Arial"/>
                <a:cs typeface="Arial"/>
              </a:rPr>
              <a:t>a</a:t>
            </a:r>
            <a:r>
              <a:rPr sz="1575" spc="7" baseline="-21164" dirty="0">
                <a:latin typeface="Arial"/>
                <a:cs typeface="Arial"/>
              </a:rPr>
              <a:t>2</a:t>
            </a:r>
            <a:r>
              <a:rPr sz="1575" baseline="-21164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b</a:t>
            </a:r>
            <a:r>
              <a:rPr sz="1575" spc="7" baseline="-21164" dirty="0">
                <a:latin typeface="Arial"/>
                <a:cs typeface="Arial"/>
              </a:rPr>
              <a:t>2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281310" y="4162740"/>
            <a:ext cx="213995" cy="549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7500"/>
              </a:lnSpc>
            </a:pPr>
            <a:r>
              <a:rPr sz="1600" spc="-10" dirty="0">
                <a:latin typeface="Arial"/>
                <a:cs typeface="Arial"/>
              </a:rPr>
              <a:t>a</a:t>
            </a:r>
            <a:r>
              <a:rPr sz="1575" spc="7" baseline="-21164" dirty="0">
                <a:latin typeface="Arial"/>
                <a:cs typeface="Arial"/>
              </a:rPr>
              <a:t>1</a:t>
            </a:r>
            <a:r>
              <a:rPr sz="1575" baseline="-21164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b</a:t>
            </a:r>
            <a:r>
              <a:rPr sz="1575" spc="7" baseline="-21164" dirty="0">
                <a:latin typeface="Arial"/>
                <a:cs typeface="Arial"/>
              </a:rPr>
              <a:t>1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929011" y="4162740"/>
            <a:ext cx="213995" cy="549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7500"/>
              </a:lnSpc>
            </a:pPr>
            <a:r>
              <a:rPr sz="1600" spc="-10" dirty="0">
                <a:latin typeface="Arial"/>
                <a:cs typeface="Arial"/>
              </a:rPr>
              <a:t>a</a:t>
            </a:r>
            <a:r>
              <a:rPr sz="1575" spc="7" baseline="-21164" dirty="0">
                <a:latin typeface="Arial"/>
                <a:cs typeface="Arial"/>
              </a:rPr>
              <a:t>0</a:t>
            </a:r>
            <a:r>
              <a:rPr sz="1575" baseline="-21164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b</a:t>
            </a:r>
            <a:r>
              <a:rPr sz="1575" spc="7" baseline="-21164" dirty="0">
                <a:latin typeface="Arial"/>
                <a:cs typeface="Arial"/>
              </a:rPr>
              <a:t>0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555113" y="4786879"/>
            <a:ext cx="2807335" cy="0"/>
          </a:xfrm>
          <a:custGeom>
            <a:avLst/>
            <a:gdLst/>
            <a:ahLst/>
            <a:cxnLst/>
            <a:rect l="l" t="t" r="r" b="b"/>
            <a:pathLst>
              <a:path w="2807334">
                <a:moveTo>
                  <a:pt x="0" y="0"/>
                </a:moveTo>
                <a:lnTo>
                  <a:pt x="2807207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907675" y="4868353"/>
            <a:ext cx="401320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a</a:t>
            </a:r>
            <a:r>
              <a:rPr sz="1575" spc="-7" baseline="-21164" dirty="0">
                <a:latin typeface="Arial"/>
                <a:cs typeface="Arial"/>
              </a:rPr>
              <a:t>0</a:t>
            </a:r>
            <a:r>
              <a:rPr sz="1600" spc="-10" dirty="0">
                <a:latin typeface="Arial"/>
                <a:cs typeface="Arial"/>
              </a:rPr>
              <a:t>b</a:t>
            </a:r>
            <a:r>
              <a:rPr sz="1575" spc="7" baseline="-21164" dirty="0">
                <a:latin typeface="Arial"/>
                <a:cs typeface="Arial"/>
              </a:rPr>
              <a:t>0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259974" y="4868353"/>
            <a:ext cx="402590" cy="552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 marR="5080" indent="-1905">
              <a:lnSpc>
                <a:spcPct val="118800"/>
              </a:lnSpc>
            </a:pPr>
            <a:r>
              <a:rPr sz="1600" spc="-10" dirty="0">
                <a:latin typeface="Arial"/>
                <a:cs typeface="Arial"/>
              </a:rPr>
              <a:t>a</a:t>
            </a:r>
            <a:r>
              <a:rPr sz="1575" spc="-7" baseline="-21164" dirty="0">
                <a:latin typeface="Arial"/>
                <a:cs typeface="Arial"/>
              </a:rPr>
              <a:t>1</a:t>
            </a:r>
            <a:r>
              <a:rPr sz="1600" spc="-10" dirty="0">
                <a:latin typeface="Arial"/>
                <a:cs typeface="Arial"/>
              </a:rPr>
              <a:t>b</a:t>
            </a:r>
            <a:r>
              <a:rPr sz="1575" spc="7" baseline="-21164" dirty="0">
                <a:latin typeface="Arial"/>
                <a:cs typeface="Arial"/>
              </a:rPr>
              <a:t>0</a:t>
            </a:r>
            <a:r>
              <a:rPr sz="1575" baseline="-21164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575" spc="-7" baseline="-21164" dirty="0">
                <a:latin typeface="Arial"/>
                <a:cs typeface="Arial"/>
              </a:rPr>
              <a:t>0</a:t>
            </a:r>
            <a:r>
              <a:rPr sz="1600" spc="-10" dirty="0">
                <a:latin typeface="Arial"/>
                <a:cs typeface="Arial"/>
              </a:rPr>
              <a:t>b</a:t>
            </a:r>
            <a:r>
              <a:rPr sz="1575" spc="7" baseline="-21164" dirty="0">
                <a:latin typeface="Arial"/>
                <a:cs typeface="Arial"/>
              </a:rPr>
              <a:t>1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539121" y="4868353"/>
            <a:ext cx="402590" cy="838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" algn="just">
              <a:lnSpc>
                <a:spcPct val="118100"/>
              </a:lnSpc>
            </a:pPr>
            <a:r>
              <a:rPr sz="1600" spc="-10" dirty="0">
                <a:latin typeface="Arial"/>
                <a:cs typeface="Arial"/>
              </a:rPr>
              <a:t>a</a:t>
            </a:r>
            <a:r>
              <a:rPr sz="1575" spc="-7" baseline="-21164" dirty="0">
                <a:latin typeface="Arial"/>
                <a:cs typeface="Arial"/>
              </a:rPr>
              <a:t>2</a:t>
            </a:r>
            <a:r>
              <a:rPr sz="1600" spc="-10" dirty="0">
                <a:latin typeface="Arial"/>
                <a:cs typeface="Arial"/>
              </a:rPr>
              <a:t>b</a:t>
            </a:r>
            <a:r>
              <a:rPr sz="1575" spc="7" baseline="-21164" dirty="0">
                <a:latin typeface="Arial"/>
                <a:cs typeface="Arial"/>
              </a:rPr>
              <a:t>0</a:t>
            </a:r>
            <a:r>
              <a:rPr sz="1575" baseline="-21164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575" spc="-7" baseline="-21164" dirty="0">
                <a:latin typeface="Arial"/>
                <a:cs typeface="Arial"/>
              </a:rPr>
              <a:t>1</a:t>
            </a:r>
            <a:r>
              <a:rPr sz="1600" spc="-10" dirty="0">
                <a:latin typeface="Arial"/>
                <a:cs typeface="Arial"/>
              </a:rPr>
              <a:t>b</a:t>
            </a:r>
            <a:r>
              <a:rPr sz="1575" spc="7" baseline="-21164" dirty="0">
                <a:latin typeface="Arial"/>
                <a:cs typeface="Arial"/>
              </a:rPr>
              <a:t>1</a:t>
            </a:r>
            <a:r>
              <a:rPr sz="1575" baseline="-21164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575" spc="-7" baseline="-21164" dirty="0">
                <a:latin typeface="Arial"/>
                <a:cs typeface="Arial"/>
              </a:rPr>
              <a:t>0</a:t>
            </a:r>
            <a:r>
              <a:rPr sz="1600" spc="-10" dirty="0">
                <a:latin typeface="Arial"/>
                <a:cs typeface="Arial"/>
              </a:rPr>
              <a:t>b</a:t>
            </a:r>
            <a:r>
              <a:rPr sz="1575" spc="7" baseline="-21164" dirty="0">
                <a:latin typeface="Arial"/>
                <a:cs typeface="Arial"/>
              </a:rPr>
              <a:t>2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819793" y="4868353"/>
            <a:ext cx="402590" cy="1128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 marR="5080" indent="-1905" algn="just">
              <a:lnSpc>
                <a:spcPct val="118300"/>
              </a:lnSpc>
            </a:pPr>
            <a:r>
              <a:rPr sz="1600" spc="-10" dirty="0">
                <a:latin typeface="Arial"/>
                <a:cs typeface="Arial"/>
              </a:rPr>
              <a:t>a</a:t>
            </a:r>
            <a:r>
              <a:rPr sz="1575" spc="-7" baseline="-21164" dirty="0">
                <a:latin typeface="Arial"/>
                <a:cs typeface="Arial"/>
              </a:rPr>
              <a:t>3</a:t>
            </a:r>
            <a:r>
              <a:rPr sz="1600" spc="-10" dirty="0">
                <a:latin typeface="Arial"/>
                <a:cs typeface="Arial"/>
              </a:rPr>
              <a:t>b</a:t>
            </a:r>
            <a:r>
              <a:rPr sz="1575" spc="7" baseline="-21164" dirty="0">
                <a:latin typeface="Arial"/>
                <a:cs typeface="Arial"/>
              </a:rPr>
              <a:t>0</a:t>
            </a:r>
            <a:r>
              <a:rPr sz="1575" baseline="-21164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575" spc="-7" baseline="-21164" dirty="0">
                <a:latin typeface="Arial"/>
                <a:cs typeface="Arial"/>
              </a:rPr>
              <a:t>2</a:t>
            </a:r>
            <a:r>
              <a:rPr sz="1600" spc="-10" dirty="0">
                <a:latin typeface="Arial"/>
                <a:cs typeface="Arial"/>
              </a:rPr>
              <a:t>b</a:t>
            </a:r>
            <a:r>
              <a:rPr sz="1575" spc="7" baseline="-21164" dirty="0">
                <a:latin typeface="Arial"/>
                <a:cs typeface="Arial"/>
              </a:rPr>
              <a:t>1</a:t>
            </a:r>
            <a:r>
              <a:rPr sz="1575" baseline="-21164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575" spc="-7" baseline="-21164" dirty="0">
                <a:latin typeface="Arial"/>
                <a:cs typeface="Arial"/>
              </a:rPr>
              <a:t>1</a:t>
            </a:r>
            <a:r>
              <a:rPr sz="1600" spc="-10" dirty="0">
                <a:latin typeface="Arial"/>
                <a:cs typeface="Arial"/>
              </a:rPr>
              <a:t>b</a:t>
            </a:r>
            <a:r>
              <a:rPr sz="1575" spc="7" baseline="-21164" dirty="0">
                <a:latin typeface="Arial"/>
                <a:cs typeface="Arial"/>
              </a:rPr>
              <a:t>2</a:t>
            </a:r>
            <a:r>
              <a:rPr sz="1575" baseline="-21164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575" spc="-7" baseline="-21164" dirty="0">
                <a:latin typeface="Arial"/>
                <a:cs typeface="Arial"/>
              </a:rPr>
              <a:t>0</a:t>
            </a:r>
            <a:r>
              <a:rPr sz="1600" spc="-10" dirty="0">
                <a:latin typeface="Arial"/>
                <a:cs typeface="Arial"/>
              </a:rPr>
              <a:t>b</a:t>
            </a:r>
            <a:r>
              <a:rPr sz="1575" spc="7" baseline="-21164" dirty="0">
                <a:latin typeface="Arial"/>
                <a:cs typeface="Arial"/>
              </a:rPr>
              <a:t>3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172093" y="5157913"/>
            <a:ext cx="402590" cy="838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" algn="just">
              <a:lnSpc>
                <a:spcPct val="118100"/>
              </a:lnSpc>
            </a:pPr>
            <a:r>
              <a:rPr sz="1600" spc="-10" dirty="0">
                <a:latin typeface="Arial"/>
                <a:cs typeface="Arial"/>
              </a:rPr>
              <a:t>a</a:t>
            </a:r>
            <a:r>
              <a:rPr sz="1575" spc="-7" baseline="-21164" dirty="0">
                <a:latin typeface="Arial"/>
                <a:cs typeface="Arial"/>
              </a:rPr>
              <a:t>3</a:t>
            </a:r>
            <a:r>
              <a:rPr sz="1600" spc="-10" dirty="0">
                <a:latin typeface="Arial"/>
                <a:cs typeface="Arial"/>
              </a:rPr>
              <a:t>b</a:t>
            </a:r>
            <a:r>
              <a:rPr sz="1575" spc="7" baseline="-21164" dirty="0">
                <a:latin typeface="Arial"/>
                <a:cs typeface="Arial"/>
              </a:rPr>
              <a:t>1</a:t>
            </a:r>
            <a:r>
              <a:rPr sz="1575" baseline="-21164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575" spc="-7" baseline="-21164" dirty="0">
                <a:latin typeface="Arial"/>
                <a:cs typeface="Arial"/>
              </a:rPr>
              <a:t>2</a:t>
            </a:r>
            <a:r>
              <a:rPr sz="1600" spc="-10" dirty="0">
                <a:latin typeface="Arial"/>
                <a:cs typeface="Arial"/>
              </a:rPr>
              <a:t>b</a:t>
            </a:r>
            <a:r>
              <a:rPr sz="1575" spc="7" baseline="-21164" dirty="0">
                <a:latin typeface="Arial"/>
                <a:cs typeface="Arial"/>
              </a:rPr>
              <a:t>2</a:t>
            </a:r>
            <a:r>
              <a:rPr sz="1575" baseline="-21164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575" spc="-7" baseline="-21164" dirty="0">
                <a:latin typeface="Arial"/>
                <a:cs typeface="Arial"/>
              </a:rPr>
              <a:t>1</a:t>
            </a:r>
            <a:r>
              <a:rPr sz="1600" spc="-10" dirty="0">
                <a:latin typeface="Arial"/>
                <a:cs typeface="Arial"/>
              </a:rPr>
              <a:t>b</a:t>
            </a:r>
            <a:r>
              <a:rPr sz="1575" spc="7" baseline="-21164" dirty="0">
                <a:latin typeface="Arial"/>
                <a:cs typeface="Arial"/>
              </a:rPr>
              <a:t>3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451240" y="5444426"/>
            <a:ext cx="402590" cy="552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 marR="5080" indent="-1905">
              <a:lnSpc>
                <a:spcPct val="118800"/>
              </a:lnSpc>
            </a:pPr>
            <a:r>
              <a:rPr sz="1600" spc="-10" dirty="0">
                <a:latin typeface="Arial"/>
                <a:cs typeface="Arial"/>
              </a:rPr>
              <a:t>a</a:t>
            </a:r>
            <a:r>
              <a:rPr sz="1575" spc="-7" baseline="-21164" dirty="0">
                <a:latin typeface="Arial"/>
                <a:cs typeface="Arial"/>
              </a:rPr>
              <a:t>3</a:t>
            </a:r>
            <a:r>
              <a:rPr sz="1600" spc="-10" dirty="0">
                <a:latin typeface="Arial"/>
                <a:cs typeface="Arial"/>
              </a:rPr>
              <a:t>b</a:t>
            </a:r>
            <a:r>
              <a:rPr sz="1575" spc="7" baseline="-21164" dirty="0">
                <a:latin typeface="Arial"/>
                <a:cs typeface="Arial"/>
              </a:rPr>
              <a:t>2</a:t>
            </a:r>
            <a:r>
              <a:rPr sz="1575" baseline="-21164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575" spc="-7" baseline="-21164" dirty="0">
                <a:latin typeface="Arial"/>
                <a:cs typeface="Arial"/>
              </a:rPr>
              <a:t>2</a:t>
            </a:r>
            <a:r>
              <a:rPr sz="1600" spc="-10" dirty="0">
                <a:latin typeface="Arial"/>
                <a:cs typeface="Arial"/>
              </a:rPr>
              <a:t>b</a:t>
            </a:r>
            <a:r>
              <a:rPr sz="1575" spc="7" baseline="-21164" dirty="0">
                <a:latin typeface="Arial"/>
                <a:cs typeface="Arial"/>
              </a:rPr>
              <a:t>3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733448" y="5733986"/>
            <a:ext cx="401320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a</a:t>
            </a:r>
            <a:r>
              <a:rPr sz="1575" spc="-7" baseline="-21164" dirty="0">
                <a:latin typeface="Arial"/>
                <a:cs typeface="Arial"/>
              </a:rPr>
              <a:t>3</a:t>
            </a:r>
            <a:r>
              <a:rPr sz="1600" spc="-10" dirty="0">
                <a:latin typeface="Arial"/>
                <a:cs typeface="Arial"/>
              </a:rPr>
              <a:t>b</a:t>
            </a:r>
            <a:r>
              <a:rPr sz="1575" spc="7" baseline="-21164" dirty="0">
                <a:latin typeface="Arial"/>
                <a:cs typeface="Arial"/>
              </a:rPr>
              <a:t>3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538864" y="6083803"/>
            <a:ext cx="4823460" cy="0"/>
          </a:xfrm>
          <a:custGeom>
            <a:avLst/>
            <a:gdLst/>
            <a:ahLst/>
            <a:cxnLst/>
            <a:rect l="l" t="t" r="r" b="b"/>
            <a:pathLst>
              <a:path w="4823459">
                <a:moveTo>
                  <a:pt x="0" y="0"/>
                </a:moveTo>
                <a:lnTo>
                  <a:pt x="4823459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914281" y="6177466"/>
            <a:ext cx="213995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CC0000"/>
                </a:solidFill>
                <a:latin typeface="Arial"/>
                <a:cs typeface="Arial"/>
              </a:rPr>
              <a:t>p</a:t>
            </a:r>
            <a:r>
              <a:rPr sz="1575" spc="7" baseline="-21164" dirty="0">
                <a:solidFill>
                  <a:srgbClr val="CC0000"/>
                </a:solidFill>
                <a:latin typeface="Arial"/>
                <a:cs typeface="Arial"/>
              </a:rPr>
              <a:t>3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633610" y="6177466"/>
            <a:ext cx="213995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CC0000"/>
                </a:solidFill>
                <a:latin typeface="Arial"/>
                <a:cs typeface="Arial"/>
              </a:rPr>
              <a:t>p</a:t>
            </a:r>
            <a:r>
              <a:rPr sz="1575" spc="7" baseline="-21164" dirty="0">
                <a:solidFill>
                  <a:srgbClr val="CC0000"/>
                </a:solidFill>
                <a:latin typeface="Arial"/>
                <a:cs typeface="Arial"/>
              </a:rPr>
              <a:t>2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354462" y="6177466"/>
            <a:ext cx="213995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CC0000"/>
                </a:solidFill>
                <a:latin typeface="Arial"/>
                <a:cs typeface="Arial"/>
              </a:rPr>
              <a:t>p</a:t>
            </a:r>
            <a:r>
              <a:rPr sz="1575" spc="7" baseline="-21164" dirty="0">
                <a:solidFill>
                  <a:srgbClr val="CC0000"/>
                </a:solidFill>
                <a:latin typeface="Arial"/>
                <a:cs typeface="Arial"/>
              </a:rPr>
              <a:t>1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002163" y="6177466"/>
            <a:ext cx="213995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CC0000"/>
                </a:solidFill>
                <a:latin typeface="Arial"/>
                <a:cs typeface="Arial"/>
              </a:rPr>
              <a:t>p</a:t>
            </a:r>
            <a:r>
              <a:rPr sz="1575" spc="7" baseline="-21164" dirty="0">
                <a:solidFill>
                  <a:srgbClr val="CC0000"/>
                </a:solidFill>
                <a:latin typeface="Arial"/>
                <a:cs typeface="Arial"/>
              </a:rPr>
              <a:t>0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177175" y="6165274"/>
            <a:ext cx="213995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CC0000"/>
                </a:solidFill>
                <a:latin typeface="Arial"/>
                <a:cs typeface="Arial"/>
              </a:rPr>
              <a:t>p</a:t>
            </a:r>
            <a:r>
              <a:rPr sz="1575" spc="7" baseline="-21164" dirty="0">
                <a:solidFill>
                  <a:srgbClr val="CC0000"/>
                </a:solidFill>
                <a:latin typeface="Arial"/>
                <a:cs typeface="Arial"/>
              </a:rPr>
              <a:t>7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896504" y="6165274"/>
            <a:ext cx="213995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CC0000"/>
                </a:solidFill>
                <a:latin typeface="Arial"/>
                <a:cs typeface="Arial"/>
              </a:rPr>
              <a:t>p</a:t>
            </a:r>
            <a:r>
              <a:rPr sz="1575" spc="7" baseline="-21164" dirty="0">
                <a:solidFill>
                  <a:srgbClr val="CC0000"/>
                </a:solidFill>
                <a:latin typeface="Arial"/>
                <a:cs typeface="Arial"/>
              </a:rPr>
              <a:t>6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617356" y="6165274"/>
            <a:ext cx="213995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CC0000"/>
                </a:solidFill>
                <a:latin typeface="Arial"/>
                <a:cs typeface="Arial"/>
              </a:rPr>
              <a:t>p</a:t>
            </a:r>
            <a:r>
              <a:rPr sz="1575" spc="7" baseline="-21164" dirty="0">
                <a:solidFill>
                  <a:srgbClr val="CC0000"/>
                </a:solidFill>
                <a:latin typeface="Arial"/>
                <a:cs typeface="Arial"/>
              </a:rPr>
              <a:t>5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265057" y="6165274"/>
            <a:ext cx="213995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CC0000"/>
                </a:solidFill>
                <a:latin typeface="Arial"/>
                <a:cs typeface="Arial"/>
              </a:rPr>
              <a:t>p</a:t>
            </a:r>
            <a:r>
              <a:rPr sz="1575" spc="7" baseline="-21164" dirty="0">
                <a:solidFill>
                  <a:srgbClr val="CC0000"/>
                </a:solidFill>
                <a:latin typeface="Arial"/>
                <a:cs typeface="Arial"/>
              </a:rPr>
              <a:t>4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923665" y="5500111"/>
            <a:ext cx="508000" cy="160020"/>
          </a:xfrm>
          <a:custGeom>
            <a:avLst/>
            <a:gdLst/>
            <a:ahLst/>
            <a:cxnLst/>
            <a:rect l="l" t="t" r="r" b="b"/>
            <a:pathLst>
              <a:path w="508000" h="160020">
                <a:moveTo>
                  <a:pt x="496823" y="0"/>
                </a:moveTo>
                <a:lnTo>
                  <a:pt x="481583" y="10667"/>
                </a:lnTo>
                <a:lnTo>
                  <a:pt x="492251" y="25907"/>
                </a:lnTo>
                <a:lnTo>
                  <a:pt x="507491" y="15239"/>
                </a:lnTo>
                <a:lnTo>
                  <a:pt x="496823" y="0"/>
                </a:lnTo>
                <a:close/>
              </a:path>
              <a:path w="508000" h="160020">
                <a:moveTo>
                  <a:pt x="466343" y="21335"/>
                </a:moveTo>
                <a:lnTo>
                  <a:pt x="458723" y="25907"/>
                </a:lnTo>
                <a:lnTo>
                  <a:pt x="449579" y="32003"/>
                </a:lnTo>
                <a:lnTo>
                  <a:pt x="460247" y="47243"/>
                </a:lnTo>
                <a:lnTo>
                  <a:pt x="469391" y="41147"/>
                </a:lnTo>
                <a:lnTo>
                  <a:pt x="477011" y="36575"/>
                </a:lnTo>
                <a:lnTo>
                  <a:pt x="466343" y="21335"/>
                </a:lnTo>
                <a:close/>
              </a:path>
              <a:path w="508000" h="160020">
                <a:moveTo>
                  <a:pt x="434339" y="42671"/>
                </a:moveTo>
                <a:lnTo>
                  <a:pt x="422147" y="51815"/>
                </a:lnTo>
                <a:lnTo>
                  <a:pt x="419099" y="53339"/>
                </a:lnTo>
                <a:lnTo>
                  <a:pt x="429767" y="68579"/>
                </a:lnTo>
                <a:lnTo>
                  <a:pt x="432815" y="67055"/>
                </a:lnTo>
                <a:lnTo>
                  <a:pt x="445007" y="57911"/>
                </a:lnTo>
                <a:lnTo>
                  <a:pt x="434339" y="42671"/>
                </a:lnTo>
                <a:close/>
              </a:path>
              <a:path w="508000" h="160020">
                <a:moveTo>
                  <a:pt x="402335" y="64007"/>
                </a:moveTo>
                <a:lnTo>
                  <a:pt x="387095" y="73151"/>
                </a:lnTo>
                <a:lnTo>
                  <a:pt x="396239" y="89915"/>
                </a:lnTo>
                <a:lnTo>
                  <a:pt x="413003" y="79247"/>
                </a:lnTo>
                <a:lnTo>
                  <a:pt x="402335" y="64007"/>
                </a:lnTo>
                <a:close/>
              </a:path>
              <a:path w="508000" h="160020">
                <a:moveTo>
                  <a:pt x="370331" y="83819"/>
                </a:moveTo>
                <a:lnTo>
                  <a:pt x="365759" y="86867"/>
                </a:lnTo>
                <a:lnTo>
                  <a:pt x="355091" y="92963"/>
                </a:lnTo>
                <a:lnTo>
                  <a:pt x="364235" y="109727"/>
                </a:lnTo>
                <a:lnTo>
                  <a:pt x="376427" y="102107"/>
                </a:lnTo>
                <a:lnTo>
                  <a:pt x="380999" y="99059"/>
                </a:lnTo>
                <a:lnTo>
                  <a:pt x="370331" y="83819"/>
                </a:lnTo>
                <a:close/>
              </a:path>
              <a:path w="508000" h="160020">
                <a:moveTo>
                  <a:pt x="338327" y="102107"/>
                </a:moveTo>
                <a:lnTo>
                  <a:pt x="329183" y="106679"/>
                </a:lnTo>
                <a:lnTo>
                  <a:pt x="321563" y="109727"/>
                </a:lnTo>
                <a:lnTo>
                  <a:pt x="329183" y="128015"/>
                </a:lnTo>
                <a:lnTo>
                  <a:pt x="347471" y="118871"/>
                </a:lnTo>
                <a:lnTo>
                  <a:pt x="338327" y="102107"/>
                </a:lnTo>
                <a:close/>
              </a:path>
              <a:path w="508000" h="160020">
                <a:moveTo>
                  <a:pt x="304799" y="118871"/>
                </a:moveTo>
                <a:lnTo>
                  <a:pt x="295655" y="121919"/>
                </a:lnTo>
                <a:lnTo>
                  <a:pt x="288035" y="124967"/>
                </a:lnTo>
                <a:lnTo>
                  <a:pt x="294131" y="143255"/>
                </a:lnTo>
                <a:lnTo>
                  <a:pt x="303275" y="140207"/>
                </a:lnTo>
                <a:lnTo>
                  <a:pt x="312419" y="135635"/>
                </a:lnTo>
                <a:lnTo>
                  <a:pt x="304799" y="118871"/>
                </a:lnTo>
                <a:close/>
              </a:path>
              <a:path w="508000" h="160020">
                <a:moveTo>
                  <a:pt x="269747" y="131063"/>
                </a:moveTo>
                <a:lnTo>
                  <a:pt x="262127" y="134111"/>
                </a:lnTo>
                <a:lnTo>
                  <a:pt x="251459" y="135635"/>
                </a:lnTo>
                <a:lnTo>
                  <a:pt x="256031" y="153923"/>
                </a:lnTo>
                <a:lnTo>
                  <a:pt x="266699" y="152399"/>
                </a:lnTo>
                <a:lnTo>
                  <a:pt x="275843" y="149351"/>
                </a:lnTo>
                <a:lnTo>
                  <a:pt x="269747" y="131063"/>
                </a:lnTo>
                <a:close/>
              </a:path>
              <a:path w="508000" h="160020">
                <a:moveTo>
                  <a:pt x="234695" y="138683"/>
                </a:moveTo>
                <a:lnTo>
                  <a:pt x="230123" y="140207"/>
                </a:lnTo>
                <a:lnTo>
                  <a:pt x="216407" y="140207"/>
                </a:lnTo>
                <a:lnTo>
                  <a:pt x="216407" y="160019"/>
                </a:lnTo>
                <a:lnTo>
                  <a:pt x="233171" y="158495"/>
                </a:lnTo>
                <a:lnTo>
                  <a:pt x="236219" y="158495"/>
                </a:lnTo>
                <a:lnTo>
                  <a:pt x="234695" y="138683"/>
                </a:lnTo>
                <a:close/>
              </a:path>
              <a:path w="508000" h="160020">
                <a:moveTo>
                  <a:pt x="181355" y="135635"/>
                </a:moveTo>
                <a:lnTo>
                  <a:pt x="176783" y="153923"/>
                </a:lnTo>
                <a:lnTo>
                  <a:pt x="182879" y="156971"/>
                </a:lnTo>
                <a:lnTo>
                  <a:pt x="196595" y="158495"/>
                </a:lnTo>
                <a:lnTo>
                  <a:pt x="199643" y="140207"/>
                </a:lnTo>
                <a:lnTo>
                  <a:pt x="185927" y="137159"/>
                </a:lnTo>
                <a:lnTo>
                  <a:pt x="181355" y="135635"/>
                </a:lnTo>
                <a:close/>
              </a:path>
              <a:path w="508000" h="160020">
                <a:moveTo>
                  <a:pt x="147827" y="123443"/>
                </a:moveTo>
                <a:lnTo>
                  <a:pt x="138683" y="140207"/>
                </a:lnTo>
                <a:lnTo>
                  <a:pt x="152399" y="146303"/>
                </a:lnTo>
                <a:lnTo>
                  <a:pt x="156971" y="149351"/>
                </a:lnTo>
                <a:lnTo>
                  <a:pt x="164591" y="131063"/>
                </a:lnTo>
                <a:lnTo>
                  <a:pt x="158495" y="129539"/>
                </a:lnTo>
                <a:lnTo>
                  <a:pt x="147827" y="123443"/>
                </a:lnTo>
                <a:close/>
              </a:path>
              <a:path w="508000" h="160020">
                <a:moveTo>
                  <a:pt x="115823" y="105155"/>
                </a:moveTo>
                <a:lnTo>
                  <a:pt x="105155" y="120395"/>
                </a:lnTo>
                <a:lnTo>
                  <a:pt x="108203" y="123443"/>
                </a:lnTo>
                <a:lnTo>
                  <a:pt x="121919" y="131063"/>
                </a:lnTo>
                <a:lnTo>
                  <a:pt x="131063" y="114299"/>
                </a:lnTo>
                <a:lnTo>
                  <a:pt x="118871" y="106679"/>
                </a:lnTo>
                <a:lnTo>
                  <a:pt x="115823" y="105155"/>
                </a:lnTo>
                <a:close/>
              </a:path>
              <a:path w="508000" h="160020">
                <a:moveTo>
                  <a:pt x="86867" y="82295"/>
                </a:moveTo>
                <a:lnTo>
                  <a:pt x="74675" y="96011"/>
                </a:lnTo>
                <a:lnTo>
                  <a:pt x="80771" y="102107"/>
                </a:lnTo>
                <a:lnTo>
                  <a:pt x="89915" y="108203"/>
                </a:lnTo>
                <a:lnTo>
                  <a:pt x="102107" y="92963"/>
                </a:lnTo>
                <a:lnTo>
                  <a:pt x="92963" y="86867"/>
                </a:lnTo>
                <a:lnTo>
                  <a:pt x="86867" y="82295"/>
                </a:lnTo>
                <a:close/>
              </a:path>
              <a:path w="508000" h="160020">
                <a:moveTo>
                  <a:pt x="0" y="7619"/>
                </a:moveTo>
                <a:lnTo>
                  <a:pt x="24383" y="88391"/>
                </a:lnTo>
                <a:lnTo>
                  <a:pt x="79247" y="36575"/>
                </a:lnTo>
                <a:lnTo>
                  <a:pt x="0" y="7619"/>
                </a:lnTo>
                <a:close/>
              </a:path>
              <a:path w="508000" h="160020">
                <a:moveTo>
                  <a:pt x="59435" y="56387"/>
                </a:moveTo>
                <a:lnTo>
                  <a:pt x="45719" y="70103"/>
                </a:lnTo>
                <a:lnTo>
                  <a:pt x="54863" y="77723"/>
                </a:lnTo>
                <a:lnTo>
                  <a:pt x="59435" y="83819"/>
                </a:lnTo>
                <a:lnTo>
                  <a:pt x="73151" y="68579"/>
                </a:lnTo>
                <a:lnTo>
                  <a:pt x="68579" y="64007"/>
                </a:lnTo>
                <a:lnTo>
                  <a:pt x="59435" y="5638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202813" y="5714996"/>
            <a:ext cx="508000" cy="160020"/>
          </a:xfrm>
          <a:custGeom>
            <a:avLst/>
            <a:gdLst/>
            <a:ahLst/>
            <a:cxnLst/>
            <a:rect l="l" t="t" r="r" b="b"/>
            <a:pathLst>
              <a:path w="508000" h="160020">
                <a:moveTo>
                  <a:pt x="496823" y="0"/>
                </a:moveTo>
                <a:lnTo>
                  <a:pt x="481583" y="10667"/>
                </a:lnTo>
                <a:lnTo>
                  <a:pt x="492251" y="27431"/>
                </a:lnTo>
                <a:lnTo>
                  <a:pt x="507491" y="16763"/>
                </a:lnTo>
                <a:lnTo>
                  <a:pt x="496823" y="0"/>
                </a:lnTo>
                <a:close/>
              </a:path>
              <a:path w="508000" h="160020">
                <a:moveTo>
                  <a:pt x="466343" y="22859"/>
                </a:moveTo>
                <a:lnTo>
                  <a:pt x="458723" y="27431"/>
                </a:lnTo>
                <a:lnTo>
                  <a:pt x="449579" y="33527"/>
                </a:lnTo>
                <a:lnTo>
                  <a:pt x="460247" y="48767"/>
                </a:lnTo>
                <a:lnTo>
                  <a:pt x="469391" y="42671"/>
                </a:lnTo>
                <a:lnTo>
                  <a:pt x="477011" y="38099"/>
                </a:lnTo>
                <a:lnTo>
                  <a:pt x="466343" y="22859"/>
                </a:lnTo>
                <a:close/>
              </a:path>
              <a:path w="508000" h="160020">
                <a:moveTo>
                  <a:pt x="434339" y="44195"/>
                </a:moveTo>
                <a:lnTo>
                  <a:pt x="422147" y="51815"/>
                </a:lnTo>
                <a:lnTo>
                  <a:pt x="419099" y="54863"/>
                </a:lnTo>
                <a:lnTo>
                  <a:pt x="429767" y="70103"/>
                </a:lnTo>
                <a:lnTo>
                  <a:pt x="432815" y="68579"/>
                </a:lnTo>
                <a:lnTo>
                  <a:pt x="445007" y="59435"/>
                </a:lnTo>
                <a:lnTo>
                  <a:pt x="434339" y="44195"/>
                </a:lnTo>
                <a:close/>
              </a:path>
              <a:path w="508000" h="160020">
                <a:moveTo>
                  <a:pt x="402335" y="64007"/>
                </a:moveTo>
                <a:lnTo>
                  <a:pt x="387095" y="74675"/>
                </a:lnTo>
                <a:lnTo>
                  <a:pt x="397763" y="91439"/>
                </a:lnTo>
                <a:lnTo>
                  <a:pt x="413003" y="80771"/>
                </a:lnTo>
                <a:lnTo>
                  <a:pt x="402335" y="64007"/>
                </a:lnTo>
                <a:close/>
              </a:path>
              <a:path w="508000" h="160020">
                <a:moveTo>
                  <a:pt x="370331" y="83819"/>
                </a:moveTo>
                <a:lnTo>
                  <a:pt x="365759" y="86867"/>
                </a:lnTo>
                <a:lnTo>
                  <a:pt x="355091" y="94487"/>
                </a:lnTo>
                <a:lnTo>
                  <a:pt x="364235" y="109727"/>
                </a:lnTo>
                <a:lnTo>
                  <a:pt x="376427" y="103631"/>
                </a:lnTo>
                <a:lnTo>
                  <a:pt x="380999" y="100583"/>
                </a:lnTo>
                <a:lnTo>
                  <a:pt x="370331" y="83819"/>
                </a:lnTo>
                <a:close/>
              </a:path>
              <a:path w="508000" h="160020">
                <a:moveTo>
                  <a:pt x="338327" y="103631"/>
                </a:moveTo>
                <a:lnTo>
                  <a:pt x="330707" y="106679"/>
                </a:lnTo>
                <a:lnTo>
                  <a:pt x="321563" y="111251"/>
                </a:lnTo>
                <a:lnTo>
                  <a:pt x="329183" y="128015"/>
                </a:lnTo>
                <a:lnTo>
                  <a:pt x="338327" y="123443"/>
                </a:lnTo>
                <a:lnTo>
                  <a:pt x="347471" y="120395"/>
                </a:lnTo>
                <a:lnTo>
                  <a:pt x="338327" y="103631"/>
                </a:lnTo>
                <a:close/>
              </a:path>
              <a:path w="508000" h="160020">
                <a:moveTo>
                  <a:pt x="304799" y="118871"/>
                </a:moveTo>
                <a:lnTo>
                  <a:pt x="295655" y="123443"/>
                </a:lnTo>
                <a:lnTo>
                  <a:pt x="288035" y="126491"/>
                </a:lnTo>
                <a:lnTo>
                  <a:pt x="294131" y="144779"/>
                </a:lnTo>
                <a:lnTo>
                  <a:pt x="303275" y="141731"/>
                </a:lnTo>
                <a:lnTo>
                  <a:pt x="312419" y="137159"/>
                </a:lnTo>
                <a:lnTo>
                  <a:pt x="304799" y="118871"/>
                </a:lnTo>
                <a:close/>
              </a:path>
              <a:path w="508000" h="160020">
                <a:moveTo>
                  <a:pt x="269747" y="132587"/>
                </a:moveTo>
                <a:lnTo>
                  <a:pt x="262127" y="135635"/>
                </a:lnTo>
                <a:lnTo>
                  <a:pt x="251459" y="137159"/>
                </a:lnTo>
                <a:lnTo>
                  <a:pt x="256031" y="155447"/>
                </a:lnTo>
                <a:lnTo>
                  <a:pt x="266699" y="153923"/>
                </a:lnTo>
                <a:lnTo>
                  <a:pt x="275843" y="150875"/>
                </a:lnTo>
                <a:lnTo>
                  <a:pt x="269747" y="132587"/>
                </a:lnTo>
                <a:close/>
              </a:path>
              <a:path w="508000" h="160020">
                <a:moveTo>
                  <a:pt x="234695" y="140207"/>
                </a:moveTo>
                <a:lnTo>
                  <a:pt x="230123" y="141731"/>
                </a:lnTo>
                <a:lnTo>
                  <a:pt x="216407" y="141731"/>
                </a:lnTo>
                <a:lnTo>
                  <a:pt x="217931" y="160019"/>
                </a:lnTo>
                <a:lnTo>
                  <a:pt x="233171" y="160019"/>
                </a:lnTo>
                <a:lnTo>
                  <a:pt x="237743" y="158495"/>
                </a:lnTo>
                <a:lnTo>
                  <a:pt x="234695" y="140207"/>
                </a:lnTo>
                <a:close/>
              </a:path>
              <a:path w="508000" h="160020">
                <a:moveTo>
                  <a:pt x="181355" y="137159"/>
                </a:moveTo>
                <a:lnTo>
                  <a:pt x="176783" y="155447"/>
                </a:lnTo>
                <a:lnTo>
                  <a:pt x="182879" y="156971"/>
                </a:lnTo>
                <a:lnTo>
                  <a:pt x="196595" y="160019"/>
                </a:lnTo>
                <a:lnTo>
                  <a:pt x="199643" y="140207"/>
                </a:lnTo>
                <a:lnTo>
                  <a:pt x="185927" y="138683"/>
                </a:lnTo>
                <a:lnTo>
                  <a:pt x="181355" y="137159"/>
                </a:lnTo>
                <a:close/>
              </a:path>
              <a:path w="508000" h="160020">
                <a:moveTo>
                  <a:pt x="147827" y="124967"/>
                </a:moveTo>
                <a:lnTo>
                  <a:pt x="138683" y="141731"/>
                </a:lnTo>
                <a:lnTo>
                  <a:pt x="152399" y="147827"/>
                </a:lnTo>
                <a:lnTo>
                  <a:pt x="156971" y="149351"/>
                </a:lnTo>
                <a:lnTo>
                  <a:pt x="164591" y="132587"/>
                </a:lnTo>
                <a:lnTo>
                  <a:pt x="158495" y="129539"/>
                </a:lnTo>
                <a:lnTo>
                  <a:pt x="147827" y="124967"/>
                </a:lnTo>
                <a:close/>
              </a:path>
              <a:path w="508000" h="160020">
                <a:moveTo>
                  <a:pt x="115823" y="106679"/>
                </a:moveTo>
                <a:lnTo>
                  <a:pt x="105155" y="121919"/>
                </a:lnTo>
                <a:lnTo>
                  <a:pt x="108203" y="123443"/>
                </a:lnTo>
                <a:lnTo>
                  <a:pt x="121919" y="132587"/>
                </a:lnTo>
                <a:lnTo>
                  <a:pt x="131063" y="115823"/>
                </a:lnTo>
                <a:lnTo>
                  <a:pt x="118871" y="108203"/>
                </a:lnTo>
                <a:lnTo>
                  <a:pt x="115823" y="106679"/>
                </a:lnTo>
                <a:close/>
              </a:path>
              <a:path w="508000" h="160020">
                <a:moveTo>
                  <a:pt x="86867" y="82295"/>
                </a:moveTo>
                <a:lnTo>
                  <a:pt x="74675" y="97535"/>
                </a:lnTo>
                <a:lnTo>
                  <a:pt x="80771" y="103631"/>
                </a:lnTo>
                <a:lnTo>
                  <a:pt x="89915" y="109727"/>
                </a:lnTo>
                <a:lnTo>
                  <a:pt x="102107" y="94487"/>
                </a:lnTo>
                <a:lnTo>
                  <a:pt x="92963" y="88391"/>
                </a:lnTo>
                <a:lnTo>
                  <a:pt x="86867" y="82295"/>
                </a:lnTo>
                <a:close/>
              </a:path>
              <a:path w="508000" h="160020">
                <a:moveTo>
                  <a:pt x="0" y="9143"/>
                </a:moveTo>
                <a:lnTo>
                  <a:pt x="24383" y="89915"/>
                </a:lnTo>
                <a:lnTo>
                  <a:pt x="79247" y="36575"/>
                </a:lnTo>
                <a:lnTo>
                  <a:pt x="0" y="9143"/>
                </a:lnTo>
                <a:close/>
              </a:path>
              <a:path w="508000" h="160020">
                <a:moveTo>
                  <a:pt x="59435" y="57911"/>
                </a:moveTo>
                <a:lnTo>
                  <a:pt x="45719" y="70103"/>
                </a:lnTo>
                <a:lnTo>
                  <a:pt x="54863" y="79247"/>
                </a:lnTo>
                <a:lnTo>
                  <a:pt x="60959" y="83819"/>
                </a:lnTo>
                <a:lnTo>
                  <a:pt x="73151" y="70103"/>
                </a:lnTo>
                <a:lnTo>
                  <a:pt x="68579" y="65531"/>
                </a:lnTo>
                <a:lnTo>
                  <a:pt x="59435" y="57911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410333" y="6004555"/>
            <a:ext cx="509270" cy="160020"/>
          </a:xfrm>
          <a:custGeom>
            <a:avLst/>
            <a:gdLst/>
            <a:ahLst/>
            <a:cxnLst/>
            <a:rect l="l" t="t" r="r" b="b"/>
            <a:pathLst>
              <a:path w="509270" h="160020">
                <a:moveTo>
                  <a:pt x="498347" y="0"/>
                </a:moveTo>
                <a:lnTo>
                  <a:pt x="481583" y="10667"/>
                </a:lnTo>
                <a:lnTo>
                  <a:pt x="492251" y="25907"/>
                </a:lnTo>
                <a:lnTo>
                  <a:pt x="509015" y="15239"/>
                </a:lnTo>
                <a:lnTo>
                  <a:pt x="498347" y="0"/>
                </a:lnTo>
                <a:close/>
              </a:path>
              <a:path w="509270" h="160020">
                <a:moveTo>
                  <a:pt x="466343" y="21335"/>
                </a:moveTo>
                <a:lnTo>
                  <a:pt x="460247" y="25907"/>
                </a:lnTo>
                <a:lnTo>
                  <a:pt x="451103" y="32003"/>
                </a:lnTo>
                <a:lnTo>
                  <a:pt x="461771" y="47243"/>
                </a:lnTo>
                <a:lnTo>
                  <a:pt x="470915" y="41147"/>
                </a:lnTo>
                <a:lnTo>
                  <a:pt x="477011" y="36575"/>
                </a:lnTo>
                <a:lnTo>
                  <a:pt x="466343" y="21335"/>
                </a:lnTo>
                <a:close/>
              </a:path>
              <a:path w="509270" h="160020">
                <a:moveTo>
                  <a:pt x="434339" y="42671"/>
                </a:moveTo>
                <a:lnTo>
                  <a:pt x="422147" y="51815"/>
                </a:lnTo>
                <a:lnTo>
                  <a:pt x="419099" y="53339"/>
                </a:lnTo>
                <a:lnTo>
                  <a:pt x="429767" y="70103"/>
                </a:lnTo>
                <a:lnTo>
                  <a:pt x="432815" y="67055"/>
                </a:lnTo>
                <a:lnTo>
                  <a:pt x="445007" y="57911"/>
                </a:lnTo>
                <a:lnTo>
                  <a:pt x="434339" y="42671"/>
                </a:lnTo>
                <a:close/>
              </a:path>
              <a:path w="509270" h="160020">
                <a:moveTo>
                  <a:pt x="403859" y="64007"/>
                </a:moveTo>
                <a:lnTo>
                  <a:pt x="387095" y="74675"/>
                </a:lnTo>
                <a:lnTo>
                  <a:pt x="397763" y="89915"/>
                </a:lnTo>
                <a:lnTo>
                  <a:pt x="413003" y="79247"/>
                </a:lnTo>
                <a:lnTo>
                  <a:pt x="403859" y="64007"/>
                </a:lnTo>
                <a:close/>
              </a:path>
              <a:path w="509270" h="160020">
                <a:moveTo>
                  <a:pt x="371855" y="83819"/>
                </a:moveTo>
                <a:lnTo>
                  <a:pt x="365759" y="86867"/>
                </a:lnTo>
                <a:lnTo>
                  <a:pt x="355091" y="92963"/>
                </a:lnTo>
                <a:lnTo>
                  <a:pt x="364235" y="109727"/>
                </a:lnTo>
                <a:lnTo>
                  <a:pt x="376427" y="103631"/>
                </a:lnTo>
                <a:lnTo>
                  <a:pt x="380999" y="100583"/>
                </a:lnTo>
                <a:lnTo>
                  <a:pt x="371855" y="83819"/>
                </a:lnTo>
                <a:close/>
              </a:path>
              <a:path w="509270" h="160020">
                <a:moveTo>
                  <a:pt x="338327" y="102107"/>
                </a:moveTo>
                <a:lnTo>
                  <a:pt x="330707" y="106679"/>
                </a:lnTo>
                <a:lnTo>
                  <a:pt x="321563" y="111251"/>
                </a:lnTo>
                <a:lnTo>
                  <a:pt x="330707" y="128015"/>
                </a:lnTo>
                <a:lnTo>
                  <a:pt x="339851" y="123443"/>
                </a:lnTo>
                <a:lnTo>
                  <a:pt x="347471" y="118871"/>
                </a:lnTo>
                <a:lnTo>
                  <a:pt x="338327" y="102107"/>
                </a:lnTo>
                <a:close/>
              </a:path>
              <a:path w="509270" h="160020">
                <a:moveTo>
                  <a:pt x="304799" y="118871"/>
                </a:moveTo>
                <a:lnTo>
                  <a:pt x="295655" y="123443"/>
                </a:lnTo>
                <a:lnTo>
                  <a:pt x="288035" y="126491"/>
                </a:lnTo>
                <a:lnTo>
                  <a:pt x="294131" y="143255"/>
                </a:lnTo>
                <a:lnTo>
                  <a:pt x="303275" y="140207"/>
                </a:lnTo>
                <a:lnTo>
                  <a:pt x="312419" y="135635"/>
                </a:lnTo>
                <a:lnTo>
                  <a:pt x="304799" y="118871"/>
                </a:lnTo>
                <a:close/>
              </a:path>
              <a:path w="509270" h="160020">
                <a:moveTo>
                  <a:pt x="269747" y="131063"/>
                </a:moveTo>
                <a:lnTo>
                  <a:pt x="262127" y="134111"/>
                </a:lnTo>
                <a:lnTo>
                  <a:pt x="252983" y="137159"/>
                </a:lnTo>
                <a:lnTo>
                  <a:pt x="257555" y="155447"/>
                </a:lnTo>
                <a:lnTo>
                  <a:pt x="268223" y="152399"/>
                </a:lnTo>
                <a:lnTo>
                  <a:pt x="275843" y="149351"/>
                </a:lnTo>
                <a:lnTo>
                  <a:pt x="269747" y="131063"/>
                </a:lnTo>
                <a:close/>
              </a:path>
              <a:path w="509270" h="160020">
                <a:moveTo>
                  <a:pt x="234695" y="140207"/>
                </a:moveTo>
                <a:lnTo>
                  <a:pt x="230123" y="140207"/>
                </a:lnTo>
                <a:lnTo>
                  <a:pt x="216407" y="141731"/>
                </a:lnTo>
                <a:lnTo>
                  <a:pt x="217931" y="160019"/>
                </a:lnTo>
                <a:lnTo>
                  <a:pt x="233171" y="158495"/>
                </a:lnTo>
                <a:lnTo>
                  <a:pt x="237743" y="158495"/>
                </a:lnTo>
                <a:lnTo>
                  <a:pt x="234695" y="140207"/>
                </a:lnTo>
                <a:close/>
              </a:path>
              <a:path w="509270" h="160020">
                <a:moveTo>
                  <a:pt x="181355" y="137159"/>
                </a:moveTo>
                <a:lnTo>
                  <a:pt x="176783" y="155447"/>
                </a:lnTo>
                <a:lnTo>
                  <a:pt x="182879" y="156971"/>
                </a:lnTo>
                <a:lnTo>
                  <a:pt x="196595" y="158495"/>
                </a:lnTo>
                <a:lnTo>
                  <a:pt x="199643" y="140207"/>
                </a:lnTo>
                <a:lnTo>
                  <a:pt x="185927" y="138683"/>
                </a:lnTo>
                <a:lnTo>
                  <a:pt x="181355" y="137159"/>
                </a:lnTo>
                <a:close/>
              </a:path>
              <a:path w="509270" h="160020">
                <a:moveTo>
                  <a:pt x="147827" y="123443"/>
                </a:moveTo>
                <a:lnTo>
                  <a:pt x="140207" y="141731"/>
                </a:lnTo>
                <a:lnTo>
                  <a:pt x="152399" y="147827"/>
                </a:lnTo>
                <a:lnTo>
                  <a:pt x="158495" y="149351"/>
                </a:lnTo>
                <a:lnTo>
                  <a:pt x="164591" y="131063"/>
                </a:lnTo>
                <a:lnTo>
                  <a:pt x="158495" y="129539"/>
                </a:lnTo>
                <a:lnTo>
                  <a:pt x="147827" y="123443"/>
                </a:lnTo>
                <a:close/>
              </a:path>
              <a:path w="509270" h="160020">
                <a:moveTo>
                  <a:pt x="117347" y="105155"/>
                </a:moveTo>
                <a:lnTo>
                  <a:pt x="105155" y="120395"/>
                </a:lnTo>
                <a:lnTo>
                  <a:pt x="108203" y="123443"/>
                </a:lnTo>
                <a:lnTo>
                  <a:pt x="121919" y="131063"/>
                </a:lnTo>
                <a:lnTo>
                  <a:pt x="132587" y="115823"/>
                </a:lnTo>
                <a:lnTo>
                  <a:pt x="118871" y="106679"/>
                </a:lnTo>
                <a:lnTo>
                  <a:pt x="117347" y="105155"/>
                </a:lnTo>
                <a:close/>
              </a:path>
              <a:path w="509270" h="160020">
                <a:moveTo>
                  <a:pt x="86867" y="82295"/>
                </a:moveTo>
                <a:lnTo>
                  <a:pt x="74675" y="96011"/>
                </a:lnTo>
                <a:lnTo>
                  <a:pt x="82295" y="102107"/>
                </a:lnTo>
                <a:lnTo>
                  <a:pt x="89915" y="109727"/>
                </a:lnTo>
                <a:lnTo>
                  <a:pt x="102107" y="94487"/>
                </a:lnTo>
                <a:lnTo>
                  <a:pt x="92963" y="86867"/>
                </a:lnTo>
                <a:lnTo>
                  <a:pt x="86867" y="82295"/>
                </a:lnTo>
                <a:close/>
              </a:path>
              <a:path w="509270" h="160020">
                <a:moveTo>
                  <a:pt x="0" y="7619"/>
                </a:moveTo>
                <a:lnTo>
                  <a:pt x="24383" y="89915"/>
                </a:lnTo>
                <a:lnTo>
                  <a:pt x="57365" y="58717"/>
                </a:lnTo>
                <a:lnTo>
                  <a:pt x="59435" y="56387"/>
                </a:lnTo>
                <a:lnTo>
                  <a:pt x="59827" y="56387"/>
                </a:lnTo>
                <a:lnTo>
                  <a:pt x="80771" y="36575"/>
                </a:lnTo>
                <a:lnTo>
                  <a:pt x="0" y="7619"/>
                </a:lnTo>
                <a:close/>
              </a:path>
              <a:path w="509270" h="160020">
                <a:moveTo>
                  <a:pt x="59626" y="56578"/>
                </a:moveTo>
                <a:lnTo>
                  <a:pt x="57365" y="58717"/>
                </a:lnTo>
                <a:lnTo>
                  <a:pt x="47243" y="70103"/>
                </a:lnTo>
                <a:lnTo>
                  <a:pt x="54863" y="79247"/>
                </a:lnTo>
                <a:lnTo>
                  <a:pt x="60959" y="83819"/>
                </a:lnTo>
                <a:lnTo>
                  <a:pt x="73151" y="70103"/>
                </a:lnTo>
                <a:lnTo>
                  <a:pt x="59626" y="56578"/>
                </a:lnTo>
                <a:close/>
              </a:path>
              <a:path w="509270" h="160020">
                <a:moveTo>
                  <a:pt x="59435" y="56387"/>
                </a:moveTo>
                <a:lnTo>
                  <a:pt x="57365" y="58717"/>
                </a:lnTo>
                <a:lnTo>
                  <a:pt x="59626" y="56578"/>
                </a:lnTo>
                <a:lnTo>
                  <a:pt x="59435" y="56387"/>
                </a:lnTo>
                <a:close/>
              </a:path>
              <a:path w="509270" h="160020">
                <a:moveTo>
                  <a:pt x="59827" y="56387"/>
                </a:moveTo>
                <a:lnTo>
                  <a:pt x="59435" y="56387"/>
                </a:lnTo>
                <a:lnTo>
                  <a:pt x="59626" y="56578"/>
                </a:lnTo>
                <a:lnTo>
                  <a:pt x="59827" y="5638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762633" y="6004555"/>
            <a:ext cx="509270" cy="160020"/>
          </a:xfrm>
          <a:custGeom>
            <a:avLst/>
            <a:gdLst/>
            <a:ahLst/>
            <a:cxnLst/>
            <a:rect l="l" t="t" r="r" b="b"/>
            <a:pathLst>
              <a:path w="509270" h="160020">
                <a:moveTo>
                  <a:pt x="498347" y="0"/>
                </a:moveTo>
                <a:lnTo>
                  <a:pt x="481583" y="10667"/>
                </a:lnTo>
                <a:lnTo>
                  <a:pt x="492251" y="25907"/>
                </a:lnTo>
                <a:lnTo>
                  <a:pt x="509015" y="15239"/>
                </a:lnTo>
                <a:lnTo>
                  <a:pt x="498347" y="0"/>
                </a:lnTo>
                <a:close/>
              </a:path>
              <a:path w="509270" h="160020">
                <a:moveTo>
                  <a:pt x="466343" y="21335"/>
                </a:moveTo>
                <a:lnTo>
                  <a:pt x="460247" y="25907"/>
                </a:lnTo>
                <a:lnTo>
                  <a:pt x="451103" y="32003"/>
                </a:lnTo>
                <a:lnTo>
                  <a:pt x="461771" y="47243"/>
                </a:lnTo>
                <a:lnTo>
                  <a:pt x="470915" y="41147"/>
                </a:lnTo>
                <a:lnTo>
                  <a:pt x="477011" y="36575"/>
                </a:lnTo>
                <a:lnTo>
                  <a:pt x="466343" y="21335"/>
                </a:lnTo>
                <a:close/>
              </a:path>
              <a:path w="509270" h="160020">
                <a:moveTo>
                  <a:pt x="434339" y="42671"/>
                </a:moveTo>
                <a:lnTo>
                  <a:pt x="422147" y="51815"/>
                </a:lnTo>
                <a:lnTo>
                  <a:pt x="419099" y="53339"/>
                </a:lnTo>
                <a:lnTo>
                  <a:pt x="429767" y="70103"/>
                </a:lnTo>
                <a:lnTo>
                  <a:pt x="432815" y="67055"/>
                </a:lnTo>
                <a:lnTo>
                  <a:pt x="445007" y="57911"/>
                </a:lnTo>
                <a:lnTo>
                  <a:pt x="434339" y="42671"/>
                </a:lnTo>
                <a:close/>
              </a:path>
              <a:path w="509270" h="160020">
                <a:moveTo>
                  <a:pt x="403859" y="64007"/>
                </a:moveTo>
                <a:lnTo>
                  <a:pt x="387095" y="74675"/>
                </a:lnTo>
                <a:lnTo>
                  <a:pt x="397763" y="89915"/>
                </a:lnTo>
                <a:lnTo>
                  <a:pt x="413003" y="79247"/>
                </a:lnTo>
                <a:lnTo>
                  <a:pt x="403859" y="64007"/>
                </a:lnTo>
                <a:close/>
              </a:path>
              <a:path w="509270" h="160020">
                <a:moveTo>
                  <a:pt x="371855" y="83819"/>
                </a:moveTo>
                <a:lnTo>
                  <a:pt x="365759" y="86867"/>
                </a:lnTo>
                <a:lnTo>
                  <a:pt x="355091" y="92963"/>
                </a:lnTo>
                <a:lnTo>
                  <a:pt x="364235" y="109727"/>
                </a:lnTo>
                <a:lnTo>
                  <a:pt x="376427" y="103631"/>
                </a:lnTo>
                <a:lnTo>
                  <a:pt x="380999" y="100583"/>
                </a:lnTo>
                <a:lnTo>
                  <a:pt x="371855" y="83819"/>
                </a:lnTo>
                <a:close/>
              </a:path>
              <a:path w="509270" h="160020">
                <a:moveTo>
                  <a:pt x="338327" y="102107"/>
                </a:moveTo>
                <a:lnTo>
                  <a:pt x="330707" y="106679"/>
                </a:lnTo>
                <a:lnTo>
                  <a:pt x="321563" y="111251"/>
                </a:lnTo>
                <a:lnTo>
                  <a:pt x="330707" y="128015"/>
                </a:lnTo>
                <a:lnTo>
                  <a:pt x="339851" y="123443"/>
                </a:lnTo>
                <a:lnTo>
                  <a:pt x="347471" y="118871"/>
                </a:lnTo>
                <a:lnTo>
                  <a:pt x="338327" y="102107"/>
                </a:lnTo>
                <a:close/>
              </a:path>
              <a:path w="509270" h="160020">
                <a:moveTo>
                  <a:pt x="304799" y="118871"/>
                </a:moveTo>
                <a:lnTo>
                  <a:pt x="295655" y="123443"/>
                </a:lnTo>
                <a:lnTo>
                  <a:pt x="288035" y="126491"/>
                </a:lnTo>
                <a:lnTo>
                  <a:pt x="294131" y="143255"/>
                </a:lnTo>
                <a:lnTo>
                  <a:pt x="303275" y="140207"/>
                </a:lnTo>
                <a:lnTo>
                  <a:pt x="312419" y="135635"/>
                </a:lnTo>
                <a:lnTo>
                  <a:pt x="304799" y="118871"/>
                </a:lnTo>
                <a:close/>
              </a:path>
              <a:path w="509270" h="160020">
                <a:moveTo>
                  <a:pt x="269747" y="131063"/>
                </a:moveTo>
                <a:lnTo>
                  <a:pt x="262127" y="134111"/>
                </a:lnTo>
                <a:lnTo>
                  <a:pt x="252983" y="137159"/>
                </a:lnTo>
                <a:lnTo>
                  <a:pt x="257555" y="155447"/>
                </a:lnTo>
                <a:lnTo>
                  <a:pt x="268223" y="152399"/>
                </a:lnTo>
                <a:lnTo>
                  <a:pt x="275843" y="149351"/>
                </a:lnTo>
                <a:lnTo>
                  <a:pt x="269747" y="131063"/>
                </a:lnTo>
                <a:close/>
              </a:path>
              <a:path w="509270" h="160020">
                <a:moveTo>
                  <a:pt x="234695" y="140207"/>
                </a:moveTo>
                <a:lnTo>
                  <a:pt x="230123" y="140207"/>
                </a:lnTo>
                <a:lnTo>
                  <a:pt x="216407" y="141731"/>
                </a:lnTo>
                <a:lnTo>
                  <a:pt x="217931" y="160019"/>
                </a:lnTo>
                <a:lnTo>
                  <a:pt x="233171" y="158495"/>
                </a:lnTo>
                <a:lnTo>
                  <a:pt x="237743" y="158495"/>
                </a:lnTo>
                <a:lnTo>
                  <a:pt x="234695" y="140207"/>
                </a:lnTo>
                <a:close/>
              </a:path>
              <a:path w="509270" h="160020">
                <a:moveTo>
                  <a:pt x="181355" y="137159"/>
                </a:moveTo>
                <a:lnTo>
                  <a:pt x="176783" y="155447"/>
                </a:lnTo>
                <a:lnTo>
                  <a:pt x="182879" y="156971"/>
                </a:lnTo>
                <a:lnTo>
                  <a:pt x="196595" y="158495"/>
                </a:lnTo>
                <a:lnTo>
                  <a:pt x="199643" y="140207"/>
                </a:lnTo>
                <a:lnTo>
                  <a:pt x="185927" y="138683"/>
                </a:lnTo>
                <a:lnTo>
                  <a:pt x="181355" y="137159"/>
                </a:lnTo>
                <a:close/>
              </a:path>
              <a:path w="509270" h="160020">
                <a:moveTo>
                  <a:pt x="147827" y="123443"/>
                </a:moveTo>
                <a:lnTo>
                  <a:pt x="140207" y="141731"/>
                </a:lnTo>
                <a:lnTo>
                  <a:pt x="152399" y="147827"/>
                </a:lnTo>
                <a:lnTo>
                  <a:pt x="158495" y="149351"/>
                </a:lnTo>
                <a:lnTo>
                  <a:pt x="164591" y="131063"/>
                </a:lnTo>
                <a:lnTo>
                  <a:pt x="158495" y="129539"/>
                </a:lnTo>
                <a:lnTo>
                  <a:pt x="147827" y="123443"/>
                </a:lnTo>
                <a:close/>
              </a:path>
              <a:path w="509270" h="160020">
                <a:moveTo>
                  <a:pt x="117347" y="105155"/>
                </a:moveTo>
                <a:lnTo>
                  <a:pt x="105155" y="120395"/>
                </a:lnTo>
                <a:lnTo>
                  <a:pt x="108203" y="123443"/>
                </a:lnTo>
                <a:lnTo>
                  <a:pt x="121919" y="131063"/>
                </a:lnTo>
                <a:lnTo>
                  <a:pt x="132587" y="115823"/>
                </a:lnTo>
                <a:lnTo>
                  <a:pt x="118871" y="106679"/>
                </a:lnTo>
                <a:lnTo>
                  <a:pt x="117347" y="105155"/>
                </a:lnTo>
                <a:close/>
              </a:path>
              <a:path w="509270" h="160020">
                <a:moveTo>
                  <a:pt x="86867" y="82295"/>
                </a:moveTo>
                <a:lnTo>
                  <a:pt x="74675" y="96011"/>
                </a:lnTo>
                <a:lnTo>
                  <a:pt x="82295" y="102107"/>
                </a:lnTo>
                <a:lnTo>
                  <a:pt x="89915" y="109727"/>
                </a:lnTo>
                <a:lnTo>
                  <a:pt x="102107" y="94487"/>
                </a:lnTo>
                <a:lnTo>
                  <a:pt x="92963" y="86867"/>
                </a:lnTo>
                <a:lnTo>
                  <a:pt x="86867" y="82295"/>
                </a:lnTo>
                <a:close/>
              </a:path>
              <a:path w="509270" h="160020">
                <a:moveTo>
                  <a:pt x="0" y="7619"/>
                </a:moveTo>
                <a:lnTo>
                  <a:pt x="24383" y="89915"/>
                </a:lnTo>
                <a:lnTo>
                  <a:pt x="57365" y="58717"/>
                </a:lnTo>
                <a:lnTo>
                  <a:pt x="59435" y="56387"/>
                </a:lnTo>
                <a:lnTo>
                  <a:pt x="59827" y="56387"/>
                </a:lnTo>
                <a:lnTo>
                  <a:pt x="80771" y="36575"/>
                </a:lnTo>
                <a:lnTo>
                  <a:pt x="0" y="7619"/>
                </a:lnTo>
                <a:close/>
              </a:path>
              <a:path w="509270" h="160020">
                <a:moveTo>
                  <a:pt x="59626" y="56578"/>
                </a:moveTo>
                <a:lnTo>
                  <a:pt x="57365" y="58717"/>
                </a:lnTo>
                <a:lnTo>
                  <a:pt x="47243" y="70103"/>
                </a:lnTo>
                <a:lnTo>
                  <a:pt x="54863" y="79247"/>
                </a:lnTo>
                <a:lnTo>
                  <a:pt x="60959" y="83819"/>
                </a:lnTo>
                <a:lnTo>
                  <a:pt x="73151" y="70103"/>
                </a:lnTo>
                <a:lnTo>
                  <a:pt x="59626" y="56578"/>
                </a:lnTo>
                <a:close/>
              </a:path>
              <a:path w="509270" h="160020">
                <a:moveTo>
                  <a:pt x="59435" y="56387"/>
                </a:moveTo>
                <a:lnTo>
                  <a:pt x="57365" y="58717"/>
                </a:lnTo>
                <a:lnTo>
                  <a:pt x="59626" y="56578"/>
                </a:lnTo>
                <a:lnTo>
                  <a:pt x="59435" y="56387"/>
                </a:lnTo>
                <a:close/>
              </a:path>
              <a:path w="509270" h="160020">
                <a:moveTo>
                  <a:pt x="59827" y="56387"/>
                </a:moveTo>
                <a:lnTo>
                  <a:pt x="59435" y="56387"/>
                </a:lnTo>
                <a:lnTo>
                  <a:pt x="59626" y="56578"/>
                </a:lnTo>
                <a:lnTo>
                  <a:pt x="59827" y="5638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043309" y="6004555"/>
            <a:ext cx="509270" cy="160020"/>
          </a:xfrm>
          <a:custGeom>
            <a:avLst/>
            <a:gdLst/>
            <a:ahLst/>
            <a:cxnLst/>
            <a:rect l="l" t="t" r="r" b="b"/>
            <a:pathLst>
              <a:path w="509270" h="160020">
                <a:moveTo>
                  <a:pt x="498344" y="0"/>
                </a:moveTo>
                <a:lnTo>
                  <a:pt x="481580" y="10667"/>
                </a:lnTo>
                <a:lnTo>
                  <a:pt x="492248" y="25907"/>
                </a:lnTo>
                <a:lnTo>
                  <a:pt x="509012" y="15239"/>
                </a:lnTo>
                <a:lnTo>
                  <a:pt x="498344" y="0"/>
                </a:lnTo>
                <a:close/>
              </a:path>
              <a:path w="509270" h="160020">
                <a:moveTo>
                  <a:pt x="466340" y="21335"/>
                </a:moveTo>
                <a:lnTo>
                  <a:pt x="460244" y="25907"/>
                </a:lnTo>
                <a:lnTo>
                  <a:pt x="451100" y="32003"/>
                </a:lnTo>
                <a:lnTo>
                  <a:pt x="461768" y="47243"/>
                </a:lnTo>
                <a:lnTo>
                  <a:pt x="470912" y="41147"/>
                </a:lnTo>
                <a:lnTo>
                  <a:pt x="477008" y="36575"/>
                </a:lnTo>
                <a:lnTo>
                  <a:pt x="466340" y="21335"/>
                </a:lnTo>
                <a:close/>
              </a:path>
              <a:path w="509270" h="160020">
                <a:moveTo>
                  <a:pt x="434336" y="42671"/>
                </a:moveTo>
                <a:lnTo>
                  <a:pt x="422144" y="51815"/>
                </a:lnTo>
                <a:lnTo>
                  <a:pt x="419096" y="53339"/>
                </a:lnTo>
                <a:lnTo>
                  <a:pt x="429764" y="70103"/>
                </a:lnTo>
                <a:lnTo>
                  <a:pt x="432812" y="67055"/>
                </a:lnTo>
                <a:lnTo>
                  <a:pt x="445004" y="57911"/>
                </a:lnTo>
                <a:lnTo>
                  <a:pt x="434336" y="42671"/>
                </a:lnTo>
                <a:close/>
              </a:path>
              <a:path w="509270" h="160020">
                <a:moveTo>
                  <a:pt x="403856" y="64007"/>
                </a:moveTo>
                <a:lnTo>
                  <a:pt x="387092" y="74675"/>
                </a:lnTo>
                <a:lnTo>
                  <a:pt x="397760" y="89915"/>
                </a:lnTo>
                <a:lnTo>
                  <a:pt x="414524" y="79247"/>
                </a:lnTo>
                <a:lnTo>
                  <a:pt x="403856" y="64007"/>
                </a:lnTo>
                <a:close/>
              </a:path>
              <a:path w="509270" h="160020">
                <a:moveTo>
                  <a:pt x="371852" y="83819"/>
                </a:moveTo>
                <a:lnTo>
                  <a:pt x="365756" y="86867"/>
                </a:lnTo>
                <a:lnTo>
                  <a:pt x="355088" y="92963"/>
                </a:lnTo>
                <a:lnTo>
                  <a:pt x="364232" y="109727"/>
                </a:lnTo>
                <a:lnTo>
                  <a:pt x="376424" y="103631"/>
                </a:lnTo>
                <a:lnTo>
                  <a:pt x="380996" y="100583"/>
                </a:lnTo>
                <a:lnTo>
                  <a:pt x="371852" y="83819"/>
                </a:lnTo>
                <a:close/>
              </a:path>
              <a:path w="509270" h="160020">
                <a:moveTo>
                  <a:pt x="338324" y="102107"/>
                </a:moveTo>
                <a:lnTo>
                  <a:pt x="330704" y="106679"/>
                </a:lnTo>
                <a:lnTo>
                  <a:pt x="321560" y="111251"/>
                </a:lnTo>
                <a:lnTo>
                  <a:pt x="330704" y="128015"/>
                </a:lnTo>
                <a:lnTo>
                  <a:pt x="339848" y="123443"/>
                </a:lnTo>
                <a:lnTo>
                  <a:pt x="347468" y="118871"/>
                </a:lnTo>
                <a:lnTo>
                  <a:pt x="338324" y="102107"/>
                </a:lnTo>
                <a:close/>
              </a:path>
              <a:path w="509270" h="160020">
                <a:moveTo>
                  <a:pt x="304796" y="118871"/>
                </a:moveTo>
                <a:lnTo>
                  <a:pt x="295652" y="123443"/>
                </a:lnTo>
                <a:lnTo>
                  <a:pt x="288032" y="126491"/>
                </a:lnTo>
                <a:lnTo>
                  <a:pt x="294128" y="143255"/>
                </a:lnTo>
                <a:lnTo>
                  <a:pt x="303272" y="140207"/>
                </a:lnTo>
                <a:lnTo>
                  <a:pt x="312416" y="135635"/>
                </a:lnTo>
                <a:lnTo>
                  <a:pt x="304796" y="118871"/>
                </a:lnTo>
                <a:close/>
              </a:path>
              <a:path w="509270" h="160020">
                <a:moveTo>
                  <a:pt x="269744" y="131063"/>
                </a:moveTo>
                <a:lnTo>
                  <a:pt x="262124" y="134111"/>
                </a:lnTo>
                <a:lnTo>
                  <a:pt x="252980" y="137159"/>
                </a:lnTo>
                <a:lnTo>
                  <a:pt x="257552" y="155447"/>
                </a:lnTo>
                <a:lnTo>
                  <a:pt x="268220" y="152399"/>
                </a:lnTo>
                <a:lnTo>
                  <a:pt x="275840" y="149351"/>
                </a:lnTo>
                <a:lnTo>
                  <a:pt x="269744" y="131063"/>
                </a:lnTo>
                <a:close/>
              </a:path>
              <a:path w="509270" h="160020">
                <a:moveTo>
                  <a:pt x="234692" y="140207"/>
                </a:moveTo>
                <a:lnTo>
                  <a:pt x="230120" y="140207"/>
                </a:lnTo>
                <a:lnTo>
                  <a:pt x="216404" y="141731"/>
                </a:lnTo>
                <a:lnTo>
                  <a:pt x="217928" y="160019"/>
                </a:lnTo>
                <a:lnTo>
                  <a:pt x="233168" y="158495"/>
                </a:lnTo>
                <a:lnTo>
                  <a:pt x="237740" y="158495"/>
                </a:lnTo>
                <a:lnTo>
                  <a:pt x="234692" y="140207"/>
                </a:lnTo>
                <a:close/>
              </a:path>
              <a:path w="509270" h="160020">
                <a:moveTo>
                  <a:pt x="181352" y="137159"/>
                </a:moveTo>
                <a:lnTo>
                  <a:pt x="176780" y="155447"/>
                </a:lnTo>
                <a:lnTo>
                  <a:pt x="184400" y="156971"/>
                </a:lnTo>
                <a:lnTo>
                  <a:pt x="196592" y="158495"/>
                </a:lnTo>
                <a:lnTo>
                  <a:pt x="199640" y="140207"/>
                </a:lnTo>
                <a:lnTo>
                  <a:pt x="187448" y="138683"/>
                </a:lnTo>
                <a:lnTo>
                  <a:pt x="181352" y="137159"/>
                </a:lnTo>
                <a:close/>
              </a:path>
              <a:path w="509270" h="160020">
                <a:moveTo>
                  <a:pt x="147824" y="123443"/>
                </a:moveTo>
                <a:lnTo>
                  <a:pt x="140204" y="141731"/>
                </a:lnTo>
                <a:lnTo>
                  <a:pt x="152396" y="147827"/>
                </a:lnTo>
                <a:lnTo>
                  <a:pt x="158492" y="149351"/>
                </a:lnTo>
                <a:lnTo>
                  <a:pt x="164588" y="131063"/>
                </a:lnTo>
                <a:lnTo>
                  <a:pt x="158492" y="129539"/>
                </a:lnTo>
                <a:lnTo>
                  <a:pt x="147824" y="123443"/>
                </a:lnTo>
                <a:close/>
              </a:path>
              <a:path w="509270" h="160020">
                <a:moveTo>
                  <a:pt x="117344" y="105155"/>
                </a:moveTo>
                <a:lnTo>
                  <a:pt x="105152" y="120395"/>
                </a:lnTo>
                <a:lnTo>
                  <a:pt x="109724" y="123443"/>
                </a:lnTo>
                <a:lnTo>
                  <a:pt x="121916" y="131063"/>
                </a:lnTo>
                <a:lnTo>
                  <a:pt x="132584" y="115823"/>
                </a:lnTo>
                <a:lnTo>
                  <a:pt x="118868" y="106679"/>
                </a:lnTo>
                <a:lnTo>
                  <a:pt x="117344" y="105155"/>
                </a:lnTo>
                <a:close/>
              </a:path>
              <a:path w="509270" h="160020">
                <a:moveTo>
                  <a:pt x="86864" y="82295"/>
                </a:moveTo>
                <a:lnTo>
                  <a:pt x="74672" y="96011"/>
                </a:lnTo>
                <a:lnTo>
                  <a:pt x="82292" y="102107"/>
                </a:lnTo>
                <a:lnTo>
                  <a:pt x="89912" y="109727"/>
                </a:lnTo>
                <a:lnTo>
                  <a:pt x="102104" y="94487"/>
                </a:lnTo>
                <a:lnTo>
                  <a:pt x="92960" y="86867"/>
                </a:lnTo>
                <a:lnTo>
                  <a:pt x="86864" y="82295"/>
                </a:lnTo>
                <a:close/>
              </a:path>
              <a:path w="509270" h="160020">
                <a:moveTo>
                  <a:pt x="0" y="7619"/>
                </a:moveTo>
                <a:lnTo>
                  <a:pt x="25904" y="89915"/>
                </a:lnTo>
                <a:lnTo>
                  <a:pt x="80768" y="36575"/>
                </a:lnTo>
                <a:lnTo>
                  <a:pt x="0" y="7619"/>
                </a:lnTo>
                <a:close/>
              </a:path>
              <a:path w="509270" h="160020">
                <a:moveTo>
                  <a:pt x="60956" y="56387"/>
                </a:moveTo>
                <a:lnTo>
                  <a:pt x="47240" y="70103"/>
                </a:lnTo>
                <a:lnTo>
                  <a:pt x="54860" y="79247"/>
                </a:lnTo>
                <a:lnTo>
                  <a:pt x="60956" y="83819"/>
                </a:lnTo>
                <a:lnTo>
                  <a:pt x="73148" y="70103"/>
                </a:lnTo>
                <a:lnTo>
                  <a:pt x="68576" y="65531"/>
                </a:lnTo>
                <a:lnTo>
                  <a:pt x="60956" y="5638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322457" y="6004555"/>
            <a:ext cx="509270" cy="160020"/>
          </a:xfrm>
          <a:custGeom>
            <a:avLst/>
            <a:gdLst/>
            <a:ahLst/>
            <a:cxnLst/>
            <a:rect l="l" t="t" r="r" b="b"/>
            <a:pathLst>
              <a:path w="509269" h="160020">
                <a:moveTo>
                  <a:pt x="498347" y="0"/>
                </a:moveTo>
                <a:lnTo>
                  <a:pt x="483107" y="10667"/>
                </a:lnTo>
                <a:lnTo>
                  <a:pt x="493775" y="25907"/>
                </a:lnTo>
                <a:lnTo>
                  <a:pt x="509015" y="15239"/>
                </a:lnTo>
                <a:lnTo>
                  <a:pt x="498347" y="0"/>
                </a:lnTo>
                <a:close/>
              </a:path>
              <a:path w="509269" h="160020">
                <a:moveTo>
                  <a:pt x="466343" y="21335"/>
                </a:moveTo>
                <a:lnTo>
                  <a:pt x="460247" y="25907"/>
                </a:lnTo>
                <a:lnTo>
                  <a:pt x="451103" y="32003"/>
                </a:lnTo>
                <a:lnTo>
                  <a:pt x="461771" y="47243"/>
                </a:lnTo>
                <a:lnTo>
                  <a:pt x="470915" y="41147"/>
                </a:lnTo>
                <a:lnTo>
                  <a:pt x="477011" y="36575"/>
                </a:lnTo>
                <a:lnTo>
                  <a:pt x="466343" y="21335"/>
                </a:lnTo>
                <a:close/>
              </a:path>
              <a:path w="509269" h="160020">
                <a:moveTo>
                  <a:pt x="435863" y="42671"/>
                </a:moveTo>
                <a:lnTo>
                  <a:pt x="422147" y="51815"/>
                </a:lnTo>
                <a:lnTo>
                  <a:pt x="419099" y="53339"/>
                </a:lnTo>
                <a:lnTo>
                  <a:pt x="429767" y="70103"/>
                </a:lnTo>
                <a:lnTo>
                  <a:pt x="432815" y="67055"/>
                </a:lnTo>
                <a:lnTo>
                  <a:pt x="446531" y="57911"/>
                </a:lnTo>
                <a:lnTo>
                  <a:pt x="435863" y="42671"/>
                </a:lnTo>
                <a:close/>
              </a:path>
              <a:path w="509269" h="160020">
                <a:moveTo>
                  <a:pt x="403859" y="64007"/>
                </a:moveTo>
                <a:lnTo>
                  <a:pt x="387095" y="74675"/>
                </a:lnTo>
                <a:lnTo>
                  <a:pt x="397763" y="89915"/>
                </a:lnTo>
                <a:lnTo>
                  <a:pt x="414527" y="79247"/>
                </a:lnTo>
                <a:lnTo>
                  <a:pt x="403859" y="64007"/>
                </a:lnTo>
                <a:close/>
              </a:path>
              <a:path w="509269" h="160020">
                <a:moveTo>
                  <a:pt x="371855" y="83819"/>
                </a:moveTo>
                <a:lnTo>
                  <a:pt x="367283" y="86867"/>
                </a:lnTo>
                <a:lnTo>
                  <a:pt x="355091" y="92963"/>
                </a:lnTo>
                <a:lnTo>
                  <a:pt x="364235" y="109727"/>
                </a:lnTo>
                <a:lnTo>
                  <a:pt x="376427" y="103631"/>
                </a:lnTo>
                <a:lnTo>
                  <a:pt x="380999" y="100583"/>
                </a:lnTo>
                <a:lnTo>
                  <a:pt x="371855" y="83819"/>
                </a:lnTo>
                <a:close/>
              </a:path>
              <a:path w="509269" h="160020">
                <a:moveTo>
                  <a:pt x="338327" y="102107"/>
                </a:moveTo>
                <a:lnTo>
                  <a:pt x="330707" y="106679"/>
                </a:lnTo>
                <a:lnTo>
                  <a:pt x="321563" y="111251"/>
                </a:lnTo>
                <a:lnTo>
                  <a:pt x="330707" y="128015"/>
                </a:lnTo>
                <a:lnTo>
                  <a:pt x="339851" y="123443"/>
                </a:lnTo>
                <a:lnTo>
                  <a:pt x="347471" y="118871"/>
                </a:lnTo>
                <a:lnTo>
                  <a:pt x="338327" y="102107"/>
                </a:lnTo>
                <a:close/>
              </a:path>
              <a:path w="509269" h="160020">
                <a:moveTo>
                  <a:pt x="304799" y="118871"/>
                </a:moveTo>
                <a:lnTo>
                  <a:pt x="295655" y="123443"/>
                </a:lnTo>
                <a:lnTo>
                  <a:pt x="288035" y="126491"/>
                </a:lnTo>
                <a:lnTo>
                  <a:pt x="294131" y="143255"/>
                </a:lnTo>
                <a:lnTo>
                  <a:pt x="303275" y="140207"/>
                </a:lnTo>
                <a:lnTo>
                  <a:pt x="312419" y="135635"/>
                </a:lnTo>
                <a:lnTo>
                  <a:pt x="304799" y="118871"/>
                </a:lnTo>
                <a:close/>
              </a:path>
              <a:path w="509269" h="160020">
                <a:moveTo>
                  <a:pt x="271271" y="131063"/>
                </a:moveTo>
                <a:lnTo>
                  <a:pt x="252983" y="137159"/>
                </a:lnTo>
                <a:lnTo>
                  <a:pt x="257555" y="155447"/>
                </a:lnTo>
                <a:lnTo>
                  <a:pt x="268223" y="152399"/>
                </a:lnTo>
                <a:lnTo>
                  <a:pt x="275843" y="149351"/>
                </a:lnTo>
                <a:lnTo>
                  <a:pt x="271271" y="131063"/>
                </a:lnTo>
                <a:close/>
              </a:path>
              <a:path w="509269" h="160020">
                <a:moveTo>
                  <a:pt x="234695" y="140207"/>
                </a:moveTo>
                <a:lnTo>
                  <a:pt x="230123" y="140207"/>
                </a:lnTo>
                <a:lnTo>
                  <a:pt x="216407" y="141731"/>
                </a:lnTo>
                <a:lnTo>
                  <a:pt x="217931" y="160019"/>
                </a:lnTo>
                <a:lnTo>
                  <a:pt x="233171" y="158495"/>
                </a:lnTo>
                <a:lnTo>
                  <a:pt x="237743" y="158495"/>
                </a:lnTo>
                <a:lnTo>
                  <a:pt x="234695" y="140207"/>
                </a:lnTo>
                <a:close/>
              </a:path>
              <a:path w="509269" h="160020">
                <a:moveTo>
                  <a:pt x="182879" y="137159"/>
                </a:moveTo>
                <a:lnTo>
                  <a:pt x="176783" y="155447"/>
                </a:lnTo>
                <a:lnTo>
                  <a:pt x="184403" y="156971"/>
                </a:lnTo>
                <a:lnTo>
                  <a:pt x="196595" y="158495"/>
                </a:lnTo>
                <a:lnTo>
                  <a:pt x="199643" y="140207"/>
                </a:lnTo>
                <a:lnTo>
                  <a:pt x="187451" y="138683"/>
                </a:lnTo>
                <a:lnTo>
                  <a:pt x="182879" y="137159"/>
                </a:lnTo>
                <a:close/>
              </a:path>
              <a:path w="509269" h="160020">
                <a:moveTo>
                  <a:pt x="147827" y="123443"/>
                </a:moveTo>
                <a:lnTo>
                  <a:pt x="140207" y="141731"/>
                </a:lnTo>
                <a:lnTo>
                  <a:pt x="152399" y="147827"/>
                </a:lnTo>
                <a:lnTo>
                  <a:pt x="158495" y="149351"/>
                </a:lnTo>
                <a:lnTo>
                  <a:pt x="164591" y="131063"/>
                </a:lnTo>
                <a:lnTo>
                  <a:pt x="158495" y="129539"/>
                </a:lnTo>
                <a:lnTo>
                  <a:pt x="147827" y="123443"/>
                </a:lnTo>
                <a:close/>
              </a:path>
              <a:path w="509269" h="160020">
                <a:moveTo>
                  <a:pt x="117347" y="105155"/>
                </a:moveTo>
                <a:lnTo>
                  <a:pt x="105155" y="120395"/>
                </a:lnTo>
                <a:lnTo>
                  <a:pt x="109727" y="123443"/>
                </a:lnTo>
                <a:lnTo>
                  <a:pt x="121919" y="131063"/>
                </a:lnTo>
                <a:lnTo>
                  <a:pt x="132587" y="115823"/>
                </a:lnTo>
                <a:lnTo>
                  <a:pt x="118871" y="106679"/>
                </a:lnTo>
                <a:lnTo>
                  <a:pt x="117347" y="105155"/>
                </a:lnTo>
                <a:close/>
              </a:path>
              <a:path w="509269" h="160020">
                <a:moveTo>
                  <a:pt x="88391" y="82295"/>
                </a:moveTo>
                <a:lnTo>
                  <a:pt x="74675" y="96011"/>
                </a:lnTo>
                <a:lnTo>
                  <a:pt x="82295" y="102107"/>
                </a:lnTo>
                <a:lnTo>
                  <a:pt x="89915" y="109727"/>
                </a:lnTo>
                <a:lnTo>
                  <a:pt x="102107" y="94487"/>
                </a:lnTo>
                <a:lnTo>
                  <a:pt x="94487" y="86867"/>
                </a:lnTo>
                <a:lnTo>
                  <a:pt x="88391" y="82295"/>
                </a:lnTo>
                <a:close/>
              </a:path>
              <a:path w="509269" h="160020">
                <a:moveTo>
                  <a:pt x="0" y="7619"/>
                </a:moveTo>
                <a:lnTo>
                  <a:pt x="25907" y="88391"/>
                </a:lnTo>
                <a:lnTo>
                  <a:pt x="80771" y="36575"/>
                </a:lnTo>
                <a:lnTo>
                  <a:pt x="0" y="7619"/>
                </a:lnTo>
                <a:close/>
              </a:path>
              <a:path w="509269" h="160020">
                <a:moveTo>
                  <a:pt x="60959" y="56387"/>
                </a:moveTo>
                <a:lnTo>
                  <a:pt x="47243" y="70103"/>
                </a:lnTo>
                <a:lnTo>
                  <a:pt x="60959" y="83819"/>
                </a:lnTo>
                <a:lnTo>
                  <a:pt x="73151" y="70103"/>
                </a:lnTo>
                <a:lnTo>
                  <a:pt x="68579" y="65531"/>
                </a:lnTo>
                <a:lnTo>
                  <a:pt x="60959" y="5638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Jin</a:t>
            </a:r>
            <a:r>
              <a:rPr spc="-5" dirty="0"/>
              <a:t>-</a:t>
            </a:r>
            <a:r>
              <a:rPr dirty="0"/>
              <a:t>Fu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i, EE,</a:t>
            </a:r>
            <a:r>
              <a:rPr spc="-15" dirty="0"/>
              <a:t> </a:t>
            </a:r>
            <a:r>
              <a:rPr spc="-5" dirty="0"/>
              <a:t>N</a:t>
            </a:r>
            <a:r>
              <a:rPr dirty="0"/>
              <a:t>CU</a:t>
            </a:r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25</a:t>
            </a:fld>
            <a:endParaRPr dirty="0"/>
          </a:p>
        </p:txBody>
      </p:sp>
      <p:sp>
        <p:nvSpPr>
          <p:cNvPr id="47" name="object 4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Ad</a:t>
            </a:r>
            <a:r>
              <a:rPr spc="-5" dirty="0"/>
              <a:t>v</a:t>
            </a:r>
            <a:r>
              <a:rPr dirty="0"/>
              <a:t>an</a:t>
            </a:r>
            <a:r>
              <a:rPr spc="-5" dirty="0"/>
              <a:t>ce</a:t>
            </a:r>
            <a:r>
              <a:rPr dirty="0"/>
              <a:t>d R</a:t>
            </a:r>
            <a:r>
              <a:rPr spc="-5" dirty="0"/>
              <a:t>e</a:t>
            </a:r>
            <a:r>
              <a:rPr dirty="0"/>
              <a:t>liable</a:t>
            </a:r>
            <a:r>
              <a:rPr spc="15" dirty="0"/>
              <a:t> </a:t>
            </a:r>
            <a:r>
              <a:rPr dirty="0"/>
              <a:t>S</a:t>
            </a:r>
            <a:r>
              <a:rPr spc="-5" dirty="0"/>
              <a:t>y</a:t>
            </a:r>
            <a:r>
              <a:rPr dirty="0"/>
              <a:t>st</a:t>
            </a:r>
            <a:r>
              <a:rPr spc="-5" dirty="0"/>
              <a:t>e</a:t>
            </a:r>
            <a:r>
              <a:rPr spc="10" dirty="0"/>
              <a:t>m</a:t>
            </a:r>
            <a:r>
              <a:rPr dirty="0"/>
              <a:t>s</a:t>
            </a:r>
            <a:r>
              <a:rPr spc="-15" dirty="0"/>
              <a:t> </a:t>
            </a:r>
            <a:r>
              <a:rPr spc="-5" dirty="0"/>
              <a:t>(</a:t>
            </a:r>
            <a:r>
              <a:rPr dirty="0"/>
              <a:t>ARES)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ab.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Datapath</a:t>
            </a:r>
            <a:r>
              <a:rPr spc="-25" dirty="0"/>
              <a:t> </a:t>
            </a:r>
            <a:r>
              <a:rPr dirty="0"/>
              <a:t>– 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M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u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ltipliers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89850" y="1394399"/>
            <a:ext cx="6001385" cy="139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3260" marR="238760" indent="-670560">
              <a:lnSpc>
                <a:spcPct val="100400"/>
              </a:lnSpc>
            </a:pPr>
            <a:r>
              <a:rPr sz="2400" spc="-5" dirty="0">
                <a:solidFill>
                  <a:srgbClr val="231AF0"/>
                </a:solidFill>
                <a:latin typeface="Arial"/>
                <a:cs typeface="Arial"/>
              </a:rPr>
              <a:t>Th</a:t>
            </a:r>
            <a:r>
              <a:rPr sz="2400" dirty="0">
                <a:solidFill>
                  <a:srgbClr val="231AF0"/>
                </a:solidFill>
                <a:latin typeface="Arial"/>
                <a:cs typeface="Arial"/>
              </a:rPr>
              <a:t>e</a:t>
            </a:r>
            <a:r>
              <a:rPr sz="2400" spc="-10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31AF0"/>
                </a:solidFill>
                <a:latin typeface="Arial"/>
                <a:cs typeface="Arial"/>
              </a:rPr>
              <a:t>p</a:t>
            </a:r>
            <a:r>
              <a:rPr sz="2400" dirty="0">
                <a:solidFill>
                  <a:srgbClr val="231AF0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231AF0"/>
                </a:solidFill>
                <a:latin typeface="Arial"/>
                <a:cs typeface="Arial"/>
              </a:rPr>
              <a:t>odu</a:t>
            </a:r>
            <a:r>
              <a:rPr sz="2400" dirty="0">
                <a:solidFill>
                  <a:srgbClr val="231AF0"/>
                </a:solidFill>
                <a:latin typeface="Arial"/>
                <a:cs typeface="Arial"/>
              </a:rPr>
              <a:t>ct</a:t>
            </a:r>
            <a:r>
              <a:rPr sz="2400" spc="5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31AF0"/>
                </a:solidFill>
                <a:latin typeface="Arial"/>
                <a:cs typeface="Arial"/>
              </a:rPr>
              <a:t>a</a:t>
            </a:r>
            <a:r>
              <a:rPr sz="2400" spc="-15" dirty="0">
                <a:solidFill>
                  <a:srgbClr val="231AF0"/>
                </a:solidFill>
                <a:latin typeface="Arial"/>
                <a:cs typeface="Arial"/>
              </a:rPr>
              <a:t>x</a:t>
            </a:r>
            <a:r>
              <a:rPr sz="2400" dirty="0">
                <a:solidFill>
                  <a:srgbClr val="231AF0"/>
                </a:solidFill>
                <a:latin typeface="Arial"/>
                <a:cs typeface="Arial"/>
              </a:rPr>
              <a:t>b</a:t>
            </a:r>
            <a:r>
              <a:rPr sz="2400" spc="10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31AF0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231AF0"/>
                </a:solidFill>
                <a:latin typeface="Arial"/>
                <a:cs typeface="Arial"/>
              </a:rPr>
              <a:t>s </a:t>
            </a:r>
            <a:r>
              <a:rPr sz="2400" spc="-5" dirty="0">
                <a:solidFill>
                  <a:srgbClr val="231AF0"/>
                </a:solidFill>
                <a:latin typeface="Arial"/>
                <a:cs typeface="Arial"/>
              </a:rPr>
              <a:t>gi</a:t>
            </a:r>
            <a:r>
              <a:rPr sz="2400" dirty="0">
                <a:solidFill>
                  <a:srgbClr val="231AF0"/>
                </a:solidFill>
                <a:latin typeface="Arial"/>
                <a:cs typeface="Arial"/>
              </a:rPr>
              <a:t>v</a:t>
            </a:r>
            <a:r>
              <a:rPr sz="2400" spc="-5" dirty="0">
                <a:solidFill>
                  <a:srgbClr val="231AF0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231AF0"/>
                </a:solidFill>
                <a:latin typeface="Arial"/>
                <a:cs typeface="Arial"/>
              </a:rPr>
              <a:t>n</a:t>
            </a:r>
            <a:r>
              <a:rPr sz="2400" spc="10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31AF0"/>
                </a:solidFill>
                <a:latin typeface="Arial"/>
                <a:cs typeface="Arial"/>
              </a:rPr>
              <a:t>b</a:t>
            </a:r>
            <a:r>
              <a:rPr sz="2400" dirty="0">
                <a:solidFill>
                  <a:srgbClr val="231AF0"/>
                </a:solidFill>
                <a:latin typeface="Arial"/>
                <a:cs typeface="Arial"/>
              </a:rPr>
              <a:t>y t</a:t>
            </a:r>
            <a:r>
              <a:rPr sz="2400" spc="-5" dirty="0">
                <a:solidFill>
                  <a:srgbClr val="231AF0"/>
                </a:solidFill>
                <a:latin typeface="Arial"/>
                <a:cs typeface="Arial"/>
              </a:rPr>
              <a:t>h</a:t>
            </a:r>
            <a:r>
              <a:rPr sz="2400" dirty="0">
                <a:solidFill>
                  <a:srgbClr val="231AF0"/>
                </a:solidFill>
                <a:latin typeface="Arial"/>
                <a:cs typeface="Arial"/>
              </a:rPr>
              <a:t>e</a:t>
            </a:r>
            <a:r>
              <a:rPr sz="2400" spc="-10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31AF0"/>
                </a:solidFill>
                <a:latin typeface="Arial"/>
                <a:cs typeface="Arial"/>
              </a:rPr>
              <a:t>8</a:t>
            </a:r>
            <a:r>
              <a:rPr sz="2400" dirty="0">
                <a:solidFill>
                  <a:srgbClr val="231AF0"/>
                </a:solidFill>
                <a:latin typeface="Arial"/>
                <a:cs typeface="Arial"/>
              </a:rPr>
              <a:t>-</a:t>
            </a:r>
            <a:r>
              <a:rPr sz="2400" spc="-5" dirty="0">
                <a:solidFill>
                  <a:srgbClr val="231AF0"/>
                </a:solidFill>
                <a:latin typeface="Arial"/>
                <a:cs typeface="Arial"/>
              </a:rPr>
              <a:t>bi</a:t>
            </a:r>
            <a:r>
              <a:rPr sz="2400" dirty="0">
                <a:solidFill>
                  <a:srgbClr val="231AF0"/>
                </a:solidFill>
                <a:latin typeface="Arial"/>
                <a:cs typeface="Arial"/>
              </a:rPr>
              <a:t>t</a:t>
            </a:r>
            <a:r>
              <a:rPr sz="2400" spc="5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31AF0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231AF0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231AF0"/>
                </a:solidFill>
                <a:latin typeface="Arial"/>
                <a:cs typeface="Arial"/>
              </a:rPr>
              <a:t>s</a:t>
            </a:r>
            <a:r>
              <a:rPr sz="2400" spc="-5" dirty="0">
                <a:solidFill>
                  <a:srgbClr val="231AF0"/>
                </a:solidFill>
                <a:latin typeface="Arial"/>
                <a:cs typeface="Arial"/>
              </a:rPr>
              <a:t>ul</a:t>
            </a:r>
            <a:r>
              <a:rPr sz="2400" dirty="0">
                <a:solidFill>
                  <a:srgbClr val="231AF0"/>
                </a:solidFill>
                <a:latin typeface="Arial"/>
                <a:cs typeface="Arial"/>
              </a:rPr>
              <a:t>t </a:t>
            </a:r>
            <a:r>
              <a:rPr sz="2400" spc="-5" dirty="0">
                <a:solidFill>
                  <a:srgbClr val="CC0000"/>
                </a:solidFill>
                <a:latin typeface="Arial"/>
                <a:cs typeface="Arial"/>
              </a:rPr>
              <a:t>p</a:t>
            </a:r>
            <a:r>
              <a:rPr sz="2400" dirty="0">
                <a:solidFill>
                  <a:srgbClr val="CC0000"/>
                </a:solidFill>
                <a:latin typeface="Arial"/>
                <a:cs typeface="Arial"/>
              </a:rPr>
              <a:t>=</a:t>
            </a:r>
            <a:r>
              <a:rPr sz="2400" spc="-5" dirty="0">
                <a:solidFill>
                  <a:srgbClr val="CC0000"/>
                </a:solidFill>
                <a:latin typeface="Arial"/>
                <a:cs typeface="Arial"/>
              </a:rPr>
              <a:t>p</a:t>
            </a:r>
            <a:r>
              <a:rPr sz="2400" spc="-15" baseline="-20833" dirty="0">
                <a:solidFill>
                  <a:srgbClr val="CC0000"/>
                </a:solidFill>
                <a:latin typeface="Arial"/>
                <a:cs typeface="Arial"/>
              </a:rPr>
              <a:t>7</a:t>
            </a:r>
            <a:r>
              <a:rPr sz="2400" spc="-5" dirty="0">
                <a:solidFill>
                  <a:srgbClr val="CC0000"/>
                </a:solidFill>
                <a:latin typeface="Arial"/>
                <a:cs typeface="Arial"/>
              </a:rPr>
              <a:t>p</a:t>
            </a:r>
            <a:r>
              <a:rPr sz="2400" spc="-15" baseline="-20833" dirty="0">
                <a:solidFill>
                  <a:srgbClr val="CC0000"/>
                </a:solidFill>
                <a:latin typeface="Arial"/>
                <a:cs typeface="Arial"/>
              </a:rPr>
              <a:t>6</a:t>
            </a:r>
            <a:r>
              <a:rPr sz="2400" spc="-5" dirty="0">
                <a:solidFill>
                  <a:srgbClr val="CC0000"/>
                </a:solidFill>
                <a:latin typeface="Arial"/>
                <a:cs typeface="Arial"/>
              </a:rPr>
              <a:t>p</a:t>
            </a:r>
            <a:r>
              <a:rPr sz="2400" spc="-15" baseline="-20833" dirty="0">
                <a:solidFill>
                  <a:srgbClr val="CC0000"/>
                </a:solidFill>
                <a:latin typeface="Arial"/>
                <a:cs typeface="Arial"/>
              </a:rPr>
              <a:t>5</a:t>
            </a:r>
            <a:r>
              <a:rPr sz="2400" spc="-5" dirty="0">
                <a:solidFill>
                  <a:srgbClr val="CC0000"/>
                </a:solidFill>
                <a:latin typeface="Arial"/>
                <a:cs typeface="Arial"/>
              </a:rPr>
              <a:t>p</a:t>
            </a:r>
            <a:r>
              <a:rPr sz="2400" spc="-15" baseline="-20833" dirty="0">
                <a:solidFill>
                  <a:srgbClr val="CC0000"/>
                </a:solidFill>
                <a:latin typeface="Arial"/>
                <a:cs typeface="Arial"/>
              </a:rPr>
              <a:t>4</a:t>
            </a:r>
            <a:r>
              <a:rPr sz="2400" spc="-5" dirty="0">
                <a:solidFill>
                  <a:srgbClr val="CC0000"/>
                </a:solidFill>
                <a:latin typeface="Arial"/>
                <a:cs typeface="Arial"/>
              </a:rPr>
              <a:t>p</a:t>
            </a:r>
            <a:r>
              <a:rPr sz="2400" spc="-15" baseline="-20833" dirty="0">
                <a:solidFill>
                  <a:srgbClr val="CC0000"/>
                </a:solidFill>
                <a:latin typeface="Arial"/>
                <a:cs typeface="Arial"/>
              </a:rPr>
              <a:t>3</a:t>
            </a:r>
            <a:r>
              <a:rPr sz="2400" spc="-5" dirty="0">
                <a:solidFill>
                  <a:srgbClr val="CC0000"/>
                </a:solidFill>
                <a:latin typeface="Arial"/>
                <a:cs typeface="Arial"/>
              </a:rPr>
              <a:t>p</a:t>
            </a:r>
            <a:r>
              <a:rPr sz="2400" spc="-15" baseline="-20833" dirty="0">
                <a:solidFill>
                  <a:srgbClr val="CC0000"/>
                </a:solidFill>
                <a:latin typeface="Arial"/>
                <a:cs typeface="Arial"/>
              </a:rPr>
              <a:t>2</a:t>
            </a:r>
            <a:r>
              <a:rPr sz="2400" spc="-5" dirty="0">
                <a:solidFill>
                  <a:srgbClr val="CC0000"/>
                </a:solidFill>
                <a:latin typeface="Arial"/>
                <a:cs typeface="Arial"/>
              </a:rPr>
              <a:t>p</a:t>
            </a:r>
            <a:r>
              <a:rPr sz="2400" spc="-15" baseline="-20833" dirty="0">
                <a:solidFill>
                  <a:srgbClr val="CC0000"/>
                </a:solidFill>
                <a:latin typeface="Arial"/>
                <a:cs typeface="Arial"/>
              </a:rPr>
              <a:t>1</a:t>
            </a:r>
            <a:r>
              <a:rPr sz="2400" spc="-5" dirty="0">
                <a:solidFill>
                  <a:srgbClr val="CC0000"/>
                </a:solidFill>
                <a:latin typeface="Arial"/>
                <a:cs typeface="Arial"/>
              </a:rPr>
              <a:t>p</a:t>
            </a:r>
            <a:r>
              <a:rPr sz="2400" spc="-15" baseline="-20833" dirty="0">
                <a:solidFill>
                  <a:srgbClr val="CC0000"/>
                </a:solidFill>
                <a:latin typeface="Arial"/>
                <a:cs typeface="Arial"/>
              </a:rPr>
              <a:t>0</a:t>
            </a:r>
            <a:endParaRPr sz="2400" baseline="-20833">
              <a:latin typeface="Arial"/>
              <a:cs typeface="Arial"/>
            </a:endParaRPr>
          </a:p>
          <a:p>
            <a:pPr marL="66040">
              <a:lnSpc>
                <a:spcPct val="100000"/>
              </a:lnSpc>
              <a:spcBef>
                <a:spcPts val="2220"/>
              </a:spcBef>
            </a:pPr>
            <a:r>
              <a:rPr sz="2400" spc="-5" dirty="0">
                <a:solidFill>
                  <a:srgbClr val="231AF0"/>
                </a:solidFill>
                <a:latin typeface="Arial"/>
                <a:cs typeface="Arial"/>
              </a:rPr>
              <a:t>Th</a:t>
            </a:r>
            <a:r>
              <a:rPr sz="2400" dirty="0">
                <a:solidFill>
                  <a:srgbClr val="231AF0"/>
                </a:solidFill>
                <a:latin typeface="Arial"/>
                <a:cs typeface="Arial"/>
              </a:rPr>
              <a:t>e</a:t>
            </a:r>
            <a:r>
              <a:rPr sz="2400" spc="-10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31AF0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231AF0"/>
                </a:solidFill>
                <a:latin typeface="Arial"/>
                <a:cs typeface="Arial"/>
              </a:rPr>
              <a:t>th </a:t>
            </a:r>
            <a:r>
              <a:rPr sz="2400" spc="-5" dirty="0">
                <a:solidFill>
                  <a:srgbClr val="231AF0"/>
                </a:solidFill>
                <a:latin typeface="Arial"/>
                <a:cs typeface="Arial"/>
              </a:rPr>
              <a:t>p</a:t>
            </a:r>
            <a:r>
              <a:rPr sz="2400" dirty="0">
                <a:solidFill>
                  <a:srgbClr val="231AF0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231AF0"/>
                </a:solidFill>
                <a:latin typeface="Arial"/>
                <a:cs typeface="Arial"/>
              </a:rPr>
              <a:t>odu</a:t>
            </a:r>
            <a:r>
              <a:rPr sz="2400" dirty="0">
                <a:solidFill>
                  <a:srgbClr val="231AF0"/>
                </a:solidFill>
                <a:latin typeface="Arial"/>
                <a:cs typeface="Arial"/>
              </a:rPr>
              <a:t>ct</a:t>
            </a:r>
            <a:r>
              <a:rPr sz="2400" spc="5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31AF0"/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rgbClr val="231AF0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231AF0"/>
                </a:solidFill>
                <a:latin typeface="Arial"/>
                <a:cs typeface="Arial"/>
              </a:rPr>
              <a:t>rm</a:t>
            </a:r>
            <a:r>
              <a:rPr sz="2400" spc="-15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31AF0"/>
                </a:solidFill>
                <a:latin typeface="Arial"/>
                <a:cs typeface="Arial"/>
              </a:rPr>
              <a:t>p</a:t>
            </a:r>
            <a:r>
              <a:rPr sz="2400" spc="-7" baseline="-20833" dirty="0">
                <a:solidFill>
                  <a:srgbClr val="231AF0"/>
                </a:solidFill>
                <a:latin typeface="Arial"/>
                <a:cs typeface="Arial"/>
              </a:rPr>
              <a:t>i</a:t>
            </a:r>
            <a:r>
              <a:rPr sz="2400" spc="330" baseline="-20833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31AF0"/>
                </a:solidFill>
                <a:latin typeface="Arial"/>
                <a:cs typeface="Arial"/>
              </a:rPr>
              <a:t>c</a:t>
            </a:r>
            <a:r>
              <a:rPr sz="2400" spc="-5" dirty="0">
                <a:solidFill>
                  <a:srgbClr val="231AF0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231AF0"/>
                </a:solidFill>
                <a:latin typeface="Arial"/>
                <a:cs typeface="Arial"/>
              </a:rPr>
              <a:t>n </a:t>
            </a:r>
            <a:r>
              <a:rPr sz="2400" spc="-5" dirty="0">
                <a:solidFill>
                  <a:srgbClr val="231AF0"/>
                </a:solidFill>
                <a:latin typeface="Arial"/>
                <a:cs typeface="Arial"/>
              </a:rPr>
              <a:t>b</a:t>
            </a:r>
            <a:r>
              <a:rPr sz="2400" dirty="0">
                <a:solidFill>
                  <a:srgbClr val="231AF0"/>
                </a:solidFill>
                <a:latin typeface="Arial"/>
                <a:cs typeface="Arial"/>
              </a:rPr>
              <a:t>e </a:t>
            </a:r>
            <a:r>
              <a:rPr sz="2400" spc="-5" dirty="0">
                <a:solidFill>
                  <a:srgbClr val="231AF0"/>
                </a:solidFill>
                <a:latin typeface="Arial"/>
                <a:cs typeface="Arial"/>
              </a:rPr>
              <a:t>e</a:t>
            </a:r>
            <a:r>
              <a:rPr sz="2400" spc="-15" dirty="0">
                <a:solidFill>
                  <a:srgbClr val="231AF0"/>
                </a:solidFill>
                <a:latin typeface="Arial"/>
                <a:cs typeface="Arial"/>
              </a:rPr>
              <a:t>x</a:t>
            </a:r>
            <a:r>
              <a:rPr sz="2400" spc="-5" dirty="0">
                <a:solidFill>
                  <a:srgbClr val="231AF0"/>
                </a:solidFill>
                <a:latin typeface="Arial"/>
                <a:cs typeface="Arial"/>
              </a:rPr>
              <a:t>p</a:t>
            </a:r>
            <a:r>
              <a:rPr sz="2400" dirty="0">
                <a:solidFill>
                  <a:srgbClr val="231AF0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231AF0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231AF0"/>
                </a:solidFill>
                <a:latin typeface="Arial"/>
                <a:cs typeface="Arial"/>
              </a:rPr>
              <a:t>ss</a:t>
            </a:r>
            <a:r>
              <a:rPr sz="2400" spc="-5" dirty="0">
                <a:solidFill>
                  <a:srgbClr val="231AF0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231AF0"/>
                </a:solidFill>
                <a:latin typeface="Arial"/>
                <a:cs typeface="Arial"/>
              </a:rPr>
              <a:t>d</a:t>
            </a:r>
            <a:r>
              <a:rPr sz="2400" spc="25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31AF0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231AF0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06959" y="2775781"/>
            <a:ext cx="2122805" cy="551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890"/>
              </a:lnSpc>
              <a:tabLst>
                <a:tab pos="367665" algn="l"/>
              </a:tabLst>
            </a:pPr>
            <a:r>
              <a:rPr sz="4125" baseline="14141" dirty="0">
                <a:latin typeface="Symbol"/>
                <a:cs typeface="Symbol"/>
              </a:rPr>
              <a:t></a:t>
            </a:r>
            <a:r>
              <a:rPr sz="4125" baseline="14141" dirty="0">
                <a:latin typeface="Times New Roman"/>
                <a:cs typeface="Times New Roman"/>
              </a:rPr>
              <a:t>	</a:t>
            </a:r>
            <a:r>
              <a:rPr sz="4100" spc="340" dirty="0">
                <a:latin typeface="Symbol"/>
                <a:cs typeface="Symbol"/>
              </a:rPr>
              <a:t></a:t>
            </a:r>
            <a:r>
              <a:rPr sz="4125" i="1" spc="472" baseline="14141" dirty="0">
                <a:latin typeface="Times New Roman"/>
                <a:cs typeface="Times New Roman"/>
              </a:rPr>
              <a:t>a</a:t>
            </a:r>
            <a:r>
              <a:rPr sz="1600" i="1" spc="125" dirty="0">
                <a:latin typeface="Times New Roman"/>
                <a:cs typeface="Times New Roman"/>
              </a:rPr>
              <a:t>j</a:t>
            </a:r>
            <a:r>
              <a:rPr sz="4125" i="1" spc="-157" baseline="14141" dirty="0">
                <a:latin typeface="Times New Roman"/>
                <a:cs typeface="Times New Roman"/>
              </a:rPr>
              <a:t>b</a:t>
            </a:r>
            <a:r>
              <a:rPr sz="1600" i="1" dirty="0">
                <a:latin typeface="Times New Roman"/>
                <a:cs typeface="Times New Roman"/>
              </a:rPr>
              <a:t>k </a:t>
            </a:r>
            <a:r>
              <a:rPr sz="1600" i="1" spc="70" dirty="0">
                <a:latin typeface="Times New Roman"/>
                <a:cs typeface="Times New Roman"/>
              </a:rPr>
              <a:t> </a:t>
            </a:r>
            <a:r>
              <a:rPr sz="4125" baseline="14141" dirty="0">
                <a:latin typeface="Symbol"/>
                <a:cs typeface="Symbol"/>
              </a:rPr>
              <a:t></a:t>
            </a:r>
            <a:r>
              <a:rPr sz="4125" spc="-367" baseline="14141" dirty="0">
                <a:latin typeface="Times New Roman"/>
                <a:cs typeface="Times New Roman"/>
              </a:rPr>
              <a:t> </a:t>
            </a:r>
            <a:r>
              <a:rPr sz="4125" i="1" spc="-52" baseline="14141" dirty="0">
                <a:latin typeface="Times New Roman"/>
                <a:cs typeface="Times New Roman"/>
              </a:rPr>
              <a:t>c</a:t>
            </a:r>
            <a:r>
              <a:rPr sz="1600" i="1" spc="114" dirty="0">
                <a:latin typeface="Times New Roman"/>
                <a:cs typeface="Times New Roman"/>
              </a:rPr>
              <a:t>i</a:t>
            </a:r>
            <a:r>
              <a:rPr sz="1600" spc="-90" dirty="0">
                <a:latin typeface="Symbol"/>
                <a:cs typeface="Symbol"/>
              </a:rPr>
              <a:t></a:t>
            </a:r>
            <a:r>
              <a:rPr sz="1600" dirty="0">
                <a:latin typeface="Times New Roman"/>
                <a:cs typeface="Times New Roman"/>
              </a:rPr>
              <a:t>1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75168" y="3256657"/>
            <a:ext cx="550545" cy="276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i="1" spc="114" dirty="0">
                <a:latin typeface="Times New Roman"/>
                <a:cs typeface="Times New Roman"/>
              </a:rPr>
              <a:t>i</a:t>
            </a:r>
            <a:r>
              <a:rPr sz="1600" dirty="0">
                <a:latin typeface="Symbol"/>
                <a:cs typeface="Symbol"/>
              </a:rPr>
              <a:t>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j</a:t>
            </a:r>
            <a:r>
              <a:rPr sz="1600" i="1" spc="-250" dirty="0">
                <a:latin typeface="Times New Roman"/>
                <a:cs typeface="Times New Roman"/>
              </a:rPr>
              <a:t> </a:t>
            </a:r>
            <a:r>
              <a:rPr sz="1600" spc="110" dirty="0">
                <a:latin typeface="Symbol"/>
                <a:cs typeface="Symbol"/>
              </a:rPr>
              <a:t></a:t>
            </a:r>
            <a:r>
              <a:rPr sz="1600" i="1" dirty="0">
                <a:latin typeface="Times New Roman"/>
                <a:cs typeface="Times New Roman"/>
              </a:rPr>
              <a:t>k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57958" y="2857053"/>
            <a:ext cx="253365" cy="429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50" i="1" spc="-35" dirty="0">
                <a:latin typeface="Times New Roman"/>
                <a:cs typeface="Times New Roman"/>
              </a:rPr>
              <a:t>p</a:t>
            </a:r>
            <a:r>
              <a:rPr sz="2400" i="1" baseline="-24305" dirty="0">
                <a:latin typeface="Times New Roman"/>
                <a:cs typeface="Times New Roman"/>
              </a:rPr>
              <a:t>i</a:t>
            </a:r>
            <a:endParaRPr sz="2400" baseline="-24305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98685" y="6731503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0" y="0"/>
                </a:moveTo>
                <a:lnTo>
                  <a:pt x="8496299" y="0"/>
                </a:lnTo>
              </a:path>
            </a:pathLst>
          </a:custGeom>
          <a:ln w="4317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90434" y="3777937"/>
            <a:ext cx="527875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231AF0"/>
                </a:solidFill>
                <a:latin typeface="Arial"/>
                <a:cs typeface="Arial"/>
              </a:rPr>
              <a:t>Al</a:t>
            </a:r>
            <a:r>
              <a:rPr sz="2400" dirty="0">
                <a:solidFill>
                  <a:srgbClr val="231AF0"/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rgbClr val="231AF0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231AF0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231AF0"/>
                </a:solidFill>
                <a:latin typeface="Arial"/>
                <a:cs typeface="Arial"/>
              </a:rPr>
              <a:t>na</a:t>
            </a:r>
            <a:r>
              <a:rPr sz="2400" dirty="0">
                <a:solidFill>
                  <a:srgbClr val="231AF0"/>
                </a:solidFill>
                <a:latin typeface="Arial"/>
                <a:cs typeface="Arial"/>
              </a:rPr>
              <a:t>te</a:t>
            </a:r>
            <a:r>
              <a:rPr sz="2400" spc="-10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31AF0"/>
                </a:solidFill>
                <a:latin typeface="Arial"/>
                <a:cs typeface="Arial"/>
              </a:rPr>
              <a:t>v</a:t>
            </a:r>
            <a:r>
              <a:rPr sz="2400" spc="-5" dirty="0">
                <a:solidFill>
                  <a:srgbClr val="231AF0"/>
                </a:solidFill>
                <a:latin typeface="Arial"/>
                <a:cs typeface="Arial"/>
              </a:rPr>
              <a:t>ie</a:t>
            </a:r>
            <a:r>
              <a:rPr sz="2400" dirty="0">
                <a:solidFill>
                  <a:srgbClr val="231AF0"/>
                </a:solidFill>
                <a:latin typeface="Arial"/>
                <a:cs typeface="Arial"/>
              </a:rPr>
              <a:t>w</a:t>
            </a:r>
            <a:r>
              <a:rPr sz="2400" spc="20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31AF0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231AF0"/>
                </a:solidFill>
                <a:latin typeface="Arial"/>
                <a:cs typeface="Arial"/>
              </a:rPr>
              <a:t>f</a:t>
            </a:r>
            <a:r>
              <a:rPr sz="2400" spc="-15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31AF0"/>
                </a:solidFill>
                <a:latin typeface="Arial"/>
                <a:cs typeface="Arial"/>
              </a:rPr>
              <a:t>m</a:t>
            </a:r>
            <a:r>
              <a:rPr sz="2400" spc="-5" dirty="0">
                <a:solidFill>
                  <a:srgbClr val="231AF0"/>
                </a:solidFill>
                <a:latin typeface="Arial"/>
                <a:cs typeface="Arial"/>
              </a:rPr>
              <a:t>ul</a:t>
            </a:r>
            <a:r>
              <a:rPr sz="2400" dirty="0">
                <a:solidFill>
                  <a:srgbClr val="231AF0"/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rgbClr val="231AF0"/>
                </a:solidFill>
                <a:latin typeface="Arial"/>
                <a:cs typeface="Arial"/>
              </a:rPr>
              <a:t>ipli</a:t>
            </a:r>
            <a:r>
              <a:rPr sz="2400" dirty="0">
                <a:solidFill>
                  <a:srgbClr val="231AF0"/>
                </a:solidFill>
                <a:latin typeface="Arial"/>
                <a:cs typeface="Arial"/>
              </a:rPr>
              <a:t>c</a:t>
            </a:r>
            <a:r>
              <a:rPr sz="2400" spc="-5" dirty="0">
                <a:solidFill>
                  <a:srgbClr val="231AF0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231AF0"/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rgbClr val="231AF0"/>
                </a:solidFill>
                <a:latin typeface="Arial"/>
                <a:cs typeface="Arial"/>
              </a:rPr>
              <a:t>i</a:t>
            </a:r>
            <a:r>
              <a:rPr sz="2400" spc="5" dirty="0">
                <a:solidFill>
                  <a:srgbClr val="231AF0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231AF0"/>
                </a:solidFill>
                <a:latin typeface="Arial"/>
                <a:cs typeface="Arial"/>
              </a:rPr>
              <a:t>n</a:t>
            </a:r>
            <a:r>
              <a:rPr sz="2400" spc="35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31AF0"/>
                </a:solidFill>
                <a:latin typeface="Arial"/>
                <a:cs typeface="Arial"/>
              </a:rPr>
              <a:t>p</a:t>
            </a:r>
            <a:r>
              <a:rPr sz="2400" dirty="0">
                <a:solidFill>
                  <a:srgbClr val="231AF0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231AF0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231AF0"/>
                </a:solidFill>
                <a:latin typeface="Arial"/>
                <a:cs typeface="Arial"/>
              </a:rPr>
              <a:t>c</a:t>
            </a:r>
            <a:r>
              <a:rPr sz="2400" spc="-5" dirty="0">
                <a:solidFill>
                  <a:srgbClr val="231AF0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231AF0"/>
                </a:solidFill>
                <a:latin typeface="Arial"/>
                <a:cs typeface="Arial"/>
              </a:rPr>
              <a:t>ss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538864" y="6142477"/>
            <a:ext cx="4823460" cy="0"/>
          </a:xfrm>
          <a:custGeom>
            <a:avLst/>
            <a:gdLst/>
            <a:ahLst/>
            <a:cxnLst/>
            <a:rect l="l" t="t" r="r" b="b"/>
            <a:pathLst>
              <a:path w="4823459">
                <a:moveTo>
                  <a:pt x="0" y="0"/>
                </a:moveTo>
                <a:lnTo>
                  <a:pt x="4823459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Jin</a:t>
            </a:r>
            <a:r>
              <a:rPr spc="-5" dirty="0"/>
              <a:t>-</a:t>
            </a:r>
            <a:r>
              <a:rPr dirty="0"/>
              <a:t>Fu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i, EE,</a:t>
            </a:r>
            <a:r>
              <a:rPr spc="-15" dirty="0"/>
              <a:t> </a:t>
            </a:r>
            <a:r>
              <a:rPr spc="-5" dirty="0"/>
              <a:t>N</a:t>
            </a:r>
            <a:r>
              <a:rPr dirty="0"/>
              <a:t>CU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Ad</a:t>
            </a:r>
            <a:r>
              <a:rPr spc="-5" dirty="0"/>
              <a:t>v</a:t>
            </a:r>
            <a:r>
              <a:rPr dirty="0"/>
              <a:t>an</a:t>
            </a:r>
            <a:r>
              <a:rPr spc="-5" dirty="0"/>
              <a:t>ce</a:t>
            </a:r>
            <a:r>
              <a:rPr dirty="0"/>
              <a:t>d R</a:t>
            </a:r>
            <a:r>
              <a:rPr spc="-5" dirty="0"/>
              <a:t>e</a:t>
            </a:r>
            <a:r>
              <a:rPr dirty="0"/>
              <a:t>liable</a:t>
            </a:r>
            <a:r>
              <a:rPr spc="15" dirty="0"/>
              <a:t> </a:t>
            </a:r>
            <a:r>
              <a:rPr dirty="0"/>
              <a:t>S</a:t>
            </a:r>
            <a:r>
              <a:rPr spc="-5" dirty="0"/>
              <a:t>y</a:t>
            </a:r>
            <a:r>
              <a:rPr dirty="0"/>
              <a:t>st</a:t>
            </a:r>
            <a:r>
              <a:rPr spc="-5" dirty="0"/>
              <a:t>e</a:t>
            </a:r>
            <a:r>
              <a:rPr spc="10" dirty="0"/>
              <a:t>m</a:t>
            </a:r>
            <a:r>
              <a:rPr dirty="0"/>
              <a:t>s</a:t>
            </a:r>
            <a:r>
              <a:rPr spc="-15" dirty="0"/>
              <a:t> </a:t>
            </a:r>
            <a:r>
              <a:rPr spc="-5" dirty="0"/>
              <a:t>(</a:t>
            </a:r>
            <a:r>
              <a:rPr dirty="0"/>
              <a:t>ARES)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ab.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842653" y="6235378"/>
            <a:ext cx="213995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p</a:t>
            </a:r>
            <a:r>
              <a:rPr sz="1575" spc="7" baseline="-21164" dirty="0">
                <a:latin typeface="Arial"/>
                <a:cs typeface="Arial"/>
              </a:rPr>
              <a:t>3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61982" y="6235378"/>
            <a:ext cx="213995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p</a:t>
            </a:r>
            <a:r>
              <a:rPr sz="1575" spc="7" baseline="-21164" dirty="0">
                <a:latin typeface="Arial"/>
                <a:cs typeface="Arial"/>
              </a:rPr>
              <a:t>2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82834" y="6235378"/>
            <a:ext cx="213995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p</a:t>
            </a:r>
            <a:r>
              <a:rPr sz="1575" spc="7" baseline="-21164" dirty="0">
                <a:latin typeface="Arial"/>
                <a:cs typeface="Arial"/>
              </a:rPr>
              <a:t>1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30535" y="6235378"/>
            <a:ext cx="213995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p</a:t>
            </a:r>
            <a:r>
              <a:rPr sz="1575" spc="7" baseline="-21164" dirty="0">
                <a:latin typeface="Arial"/>
                <a:cs typeface="Arial"/>
              </a:rPr>
              <a:t>0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77175" y="6224710"/>
            <a:ext cx="213995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p</a:t>
            </a:r>
            <a:r>
              <a:rPr sz="1575" spc="7" baseline="-21164" dirty="0">
                <a:latin typeface="Arial"/>
                <a:cs typeface="Arial"/>
              </a:rPr>
              <a:t>7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896504" y="6224710"/>
            <a:ext cx="213995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p</a:t>
            </a:r>
            <a:r>
              <a:rPr sz="1575" spc="7" baseline="-21164" dirty="0">
                <a:latin typeface="Arial"/>
                <a:cs typeface="Arial"/>
              </a:rPr>
              <a:t>6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17356" y="6224710"/>
            <a:ext cx="213995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p</a:t>
            </a:r>
            <a:r>
              <a:rPr sz="1575" spc="7" baseline="-21164" dirty="0">
                <a:latin typeface="Arial"/>
                <a:cs typeface="Arial"/>
              </a:rPr>
              <a:t>5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65057" y="6224710"/>
            <a:ext cx="213995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p</a:t>
            </a:r>
            <a:r>
              <a:rPr sz="1575" spc="7" baseline="-21164" dirty="0">
                <a:latin typeface="Arial"/>
                <a:cs typeface="Arial"/>
              </a:rPr>
              <a:t>4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880753" y="5805614"/>
            <a:ext cx="585470" cy="276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a</a:t>
            </a:r>
            <a:r>
              <a:rPr sz="1575" spc="-7" baseline="-21164" dirty="0">
                <a:latin typeface="Arial"/>
                <a:cs typeface="Arial"/>
              </a:rPr>
              <a:t>0</a:t>
            </a:r>
            <a:r>
              <a:rPr sz="1600" spc="114" dirty="0">
                <a:latin typeface="Arial"/>
                <a:cs typeface="Arial"/>
              </a:rPr>
              <a:t>)</a:t>
            </a:r>
            <a:r>
              <a:rPr sz="2400" spc="-30" baseline="-3472" dirty="0">
                <a:latin typeface="Arial"/>
                <a:cs typeface="Arial"/>
              </a:rPr>
              <a:t>x</a:t>
            </a:r>
            <a:r>
              <a:rPr sz="2400" spc="-15" baseline="-3472" dirty="0">
                <a:latin typeface="Arial"/>
                <a:cs typeface="Arial"/>
              </a:rPr>
              <a:t>b</a:t>
            </a:r>
            <a:r>
              <a:rPr sz="1575" spc="7" baseline="-26455" dirty="0">
                <a:latin typeface="Arial"/>
                <a:cs typeface="Arial"/>
              </a:rPr>
              <a:t>3</a:t>
            </a:r>
            <a:endParaRPr sz="1575" baseline="-26455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193428" y="5805614"/>
            <a:ext cx="213995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a</a:t>
            </a:r>
            <a:r>
              <a:rPr sz="1575" spc="7" baseline="-21164" dirty="0">
                <a:latin typeface="Arial"/>
                <a:cs typeface="Arial"/>
              </a:rPr>
              <a:t>1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475624" y="5805614"/>
            <a:ext cx="213995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a</a:t>
            </a:r>
            <a:r>
              <a:rPr sz="1575" spc="7" baseline="-21164" dirty="0">
                <a:latin typeface="Arial"/>
                <a:cs typeface="Arial"/>
              </a:rPr>
              <a:t>2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721243" y="5805614"/>
            <a:ext cx="280670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(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575" spc="7" baseline="-21164" dirty="0">
                <a:latin typeface="Arial"/>
                <a:cs typeface="Arial"/>
              </a:rPr>
              <a:t>3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033911" y="4868353"/>
            <a:ext cx="673100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CC0000"/>
                </a:solidFill>
                <a:latin typeface="Arial"/>
                <a:cs typeface="Arial"/>
              </a:rPr>
              <a:t>(</a:t>
            </a:r>
            <a:r>
              <a:rPr sz="1600" spc="-10" dirty="0">
                <a:solidFill>
                  <a:srgbClr val="CC0000"/>
                </a:solidFill>
                <a:latin typeface="Arial"/>
                <a:cs typeface="Arial"/>
              </a:rPr>
              <a:t>a</a:t>
            </a:r>
            <a:r>
              <a:rPr sz="1600" spc="-20" dirty="0">
                <a:solidFill>
                  <a:srgbClr val="CC0000"/>
                </a:solidFill>
                <a:latin typeface="Arial"/>
                <a:cs typeface="Arial"/>
              </a:rPr>
              <a:t>x</a:t>
            </a:r>
            <a:r>
              <a:rPr sz="1600" spc="-10" dirty="0">
                <a:solidFill>
                  <a:srgbClr val="CC0000"/>
                </a:solidFill>
                <a:latin typeface="Arial"/>
                <a:cs typeface="Arial"/>
              </a:rPr>
              <a:t>b</a:t>
            </a:r>
            <a:r>
              <a:rPr sz="1575" spc="-7" baseline="-21164" dirty="0">
                <a:solidFill>
                  <a:srgbClr val="CC0000"/>
                </a:solidFill>
                <a:latin typeface="Arial"/>
                <a:cs typeface="Arial"/>
              </a:rPr>
              <a:t>0</a:t>
            </a:r>
            <a:r>
              <a:rPr sz="1600" spc="-15" dirty="0">
                <a:solidFill>
                  <a:srgbClr val="CC0000"/>
                </a:solidFill>
                <a:latin typeface="Arial"/>
                <a:cs typeface="Arial"/>
              </a:rPr>
              <a:t>)</a:t>
            </a:r>
            <a:r>
              <a:rPr sz="1600" spc="-10" dirty="0">
                <a:solidFill>
                  <a:srgbClr val="CC0000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681612" y="4859932"/>
            <a:ext cx="100965" cy="161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5" dirty="0">
                <a:solidFill>
                  <a:srgbClr val="CC0000"/>
                </a:solidFill>
                <a:latin typeface="Arial"/>
                <a:cs typeface="Arial"/>
              </a:rPr>
              <a:t>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033911" y="5221121"/>
            <a:ext cx="748665" cy="859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20600"/>
              </a:lnSpc>
            </a:pPr>
            <a:r>
              <a:rPr sz="1600" spc="-15" dirty="0">
                <a:solidFill>
                  <a:srgbClr val="CC0000"/>
                </a:solidFill>
                <a:latin typeface="Arial"/>
                <a:cs typeface="Arial"/>
              </a:rPr>
              <a:t>(</a:t>
            </a:r>
            <a:r>
              <a:rPr sz="1600" spc="-10" dirty="0">
                <a:solidFill>
                  <a:srgbClr val="CC0000"/>
                </a:solidFill>
                <a:latin typeface="Arial"/>
                <a:cs typeface="Arial"/>
              </a:rPr>
              <a:t>a</a:t>
            </a:r>
            <a:r>
              <a:rPr sz="1600" spc="-20" dirty="0">
                <a:solidFill>
                  <a:srgbClr val="CC0000"/>
                </a:solidFill>
                <a:latin typeface="Arial"/>
                <a:cs typeface="Arial"/>
              </a:rPr>
              <a:t>x</a:t>
            </a:r>
            <a:r>
              <a:rPr sz="1600" spc="-10" dirty="0">
                <a:solidFill>
                  <a:srgbClr val="CC0000"/>
                </a:solidFill>
                <a:latin typeface="Arial"/>
                <a:cs typeface="Arial"/>
              </a:rPr>
              <a:t>b</a:t>
            </a:r>
            <a:r>
              <a:rPr sz="1575" spc="-7" baseline="-21164" dirty="0">
                <a:solidFill>
                  <a:srgbClr val="CC0000"/>
                </a:solidFill>
                <a:latin typeface="Arial"/>
                <a:cs typeface="Arial"/>
              </a:rPr>
              <a:t>1</a:t>
            </a:r>
            <a:r>
              <a:rPr sz="1600" spc="-15" dirty="0">
                <a:solidFill>
                  <a:srgbClr val="CC0000"/>
                </a:solidFill>
                <a:latin typeface="Arial"/>
                <a:cs typeface="Arial"/>
              </a:rPr>
              <a:t>)</a:t>
            </a:r>
            <a:r>
              <a:rPr sz="1600" spc="-10" dirty="0">
                <a:solidFill>
                  <a:srgbClr val="CC0000"/>
                </a:solidFill>
                <a:latin typeface="Arial"/>
                <a:cs typeface="Arial"/>
              </a:rPr>
              <a:t>2</a:t>
            </a:r>
            <a:r>
              <a:rPr sz="1575" spc="7" baseline="26455" dirty="0">
                <a:solidFill>
                  <a:srgbClr val="CC0000"/>
                </a:solidFill>
                <a:latin typeface="Arial"/>
                <a:cs typeface="Arial"/>
              </a:rPr>
              <a:t>1</a:t>
            </a:r>
            <a:r>
              <a:rPr sz="1575" baseline="2645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CC0000"/>
                </a:solidFill>
                <a:latin typeface="Arial"/>
                <a:cs typeface="Arial"/>
              </a:rPr>
              <a:t>(</a:t>
            </a:r>
            <a:r>
              <a:rPr sz="1600" spc="-10" dirty="0">
                <a:solidFill>
                  <a:srgbClr val="CC0000"/>
                </a:solidFill>
                <a:latin typeface="Arial"/>
                <a:cs typeface="Arial"/>
              </a:rPr>
              <a:t>a</a:t>
            </a:r>
            <a:r>
              <a:rPr sz="1600" spc="-20" dirty="0">
                <a:solidFill>
                  <a:srgbClr val="CC0000"/>
                </a:solidFill>
                <a:latin typeface="Arial"/>
                <a:cs typeface="Arial"/>
              </a:rPr>
              <a:t>x</a:t>
            </a:r>
            <a:r>
              <a:rPr sz="1600" spc="-10" dirty="0">
                <a:solidFill>
                  <a:srgbClr val="CC0000"/>
                </a:solidFill>
                <a:latin typeface="Arial"/>
                <a:cs typeface="Arial"/>
              </a:rPr>
              <a:t>b</a:t>
            </a:r>
            <a:r>
              <a:rPr sz="1575" spc="-7" baseline="-21164" dirty="0">
                <a:solidFill>
                  <a:srgbClr val="CC0000"/>
                </a:solidFill>
                <a:latin typeface="Arial"/>
                <a:cs typeface="Arial"/>
              </a:rPr>
              <a:t>2</a:t>
            </a:r>
            <a:r>
              <a:rPr sz="1600" spc="-15" dirty="0">
                <a:solidFill>
                  <a:srgbClr val="CC0000"/>
                </a:solidFill>
                <a:latin typeface="Arial"/>
                <a:cs typeface="Arial"/>
              </a:rPr>
              <a:t>)</a:t>
            </a:r>
            <a:r>
              <a:rPr sz="1600" spc="-10" dirty="0">
                <a:solidFill>
                  <a:srgbClr val="CC0000"/>
                </a:solidFill>
                <a:latin typeface="Arial"/>
                <a:cs typeface="Arial"/>
              </a:rPr>
              <a:t>2</a:t>
            </a:r>
            <a:r>
              <a:rPr sz="1575" spc="7" baseline="26455" dirty="0">
                <a:solidFill>
                  <a:srgbClr val="CC0000"/>
                </a:solidFill>
                <a:latin typeface="Arial"/>
                <a:cs typeface="Arial"/>
              </a:rPr>
              <a:t>2</a:t>
            </a:r>
            <a:r>
              <a:rPr sz="1575" baseline="2645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CC0000"/>
                </a:solidFill>
                <a:latin typeface="Arial"/>
                <a:cs typeface="Arial"/>
              </a:rPr>
              <a:t>(</a:t>
            </a:r>
            <a:r>
              <a:rPr sz="1600" spc="-10" dirty="0">
                <a:solidFill>
                  <a:srgbClr val="CC0000"/>
                </a:solidFill>
                <a:latin typeface="Arial"/>
                <a:cs typeface="Arial"/>
              </a:rPr>
              <a:t>a</a:t>
            </a:r>
            <a:r>
              <a:rPr sz="1600" spc="-20" dirty="0">
                <a:solidFill>
                  <a:srgbClr val="CC0000"/>
                </a:solidFill>
                <a:latin typeface="Arial"/>
                <a:cs typeface="Arial"/>
              </a:rPr>
              <a:t>x</a:t>
            </a:r>
            <a:r>
              <a:rPr sz="1600" spc="-10" dirty="0">
                <a:solidFill>
                  <a:srgbClr val="CC0000"/>
                </a:solidFill>
                <a:latin typeface="Arial"/>
                <a:cs typeface="Arial"/>
              </a:rPr>
              <a:t>b</a:t>
            </a:r>
            <a:r>
              <a:rPr sz="1575" spc="-7" baseline="-21164" dirty="0">
                <a:solidFill>
                  <a:srgbClr val="CC0000"/>
                </a:solidFill>
                <a:latin typeface="Arial"/>
                <a:cs typeface="Arial"/>
              </a:rPr>
              <a:t>3</a:t>
            </a:r>
            <a:r>
              <a:rPr sz="1600" spc="-15" dirty="0">
                <a:solidFill>
                  <a:srgbClr val="CC0000"/>
                </a:solidFill>
                <a:latin typeface="Arial"/>
                <a:cs typeface="Arial"/>
              </a:rPr>
              <a:t>)</a:t>
            </a:r>
            <a:r>
              <a:rPr sz="1600" spc="-10" dirty="0">
                <a:solidFill>
                  <a:srgbClr val="CC0000"/>
                </a:solidFill>
                <a:latin typeface="Arial"/>
                <a:cs typeface="Arial"/>
              </a:rPr>
              <a:t>2</a:t>
            </a:r>
            <a:r>
              <a:rPr sz="1575" spc="7" baseline="26455" dirty="0">
                <a:solidFill>
                  <a:srgbClr val="CC0000"/>
                </a:solidFill>
                <a:latin typeface="Arial"/>
                <a:cs typeface="Arial"/>
              </a:rPr>
              <a:t>3</a:t>
            </a:r>
            <a:endParaRPr sz="1575" baseline="26455">
              <a:latin typeface="Arial"/>
              <a:cs typeface="Arial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3348243" y="4169852"/>
          <a:ext cx="4157979" cy="1623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2974"/>
                <a:gridCol w="683896"/>
                <a:gridCol w="754760"/>
                <a:gridCol w="873252"/>
                <a:gridCol w="683514"/>
                <a:gridCol w="639560"/>
              </a:tblGrid>
              <a:tr h="325989">
                <a:tc rowSpan="3" gridSpan="2"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575" baseline="-21164" dirty="0">
                          <a:latin typeface="Arial"/>
                          <a:cs typeface="Arial"/>
                        </a:rPr>
                        <a:t>3</a:t>
                      </a:r>
                      <a:endParaRPr sz="1575" baseline="-21164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289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575" baseline="-21164" dirty="0">
                          <a:latin typeface="Arial"/>
                          <a:cs typeface="Arial"/>
                        </a:rPr>
                        <a:t>2</a:t>
                      </a:r>
                      <a:endParaRPr sz="1575" baseline="-21164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575" baseline="-21164" dirty="0">
                          <a:latin typeface="Arial"/>
                          <a:cs typeface="Arial"/>
                        </a:rPr>
                        <a:t>1</a:t>
                      </a:r>
                      <a:endParaRPr sz="1575" baseline="-21164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575" baseline="-21164" dirty="0">
                          <a:latin typeface="Arial"/>
                          <a:cs typeface="Arial"/>
                        </a:rPr>
                        <a:t>0</a:t>
                      </a:r>
                      <a:endParaRPr sz="1575" baseline="-21164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360252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575" baseline="-21164" dirty="0">
                          <a:latin typeface="Arial"/>
                          <a:cs typeface="Arial"/>
                        </a:rPr>
                        <a:t>3</a:t>
                      </a:r>
                      <a:endParaRPr sz="1575" baseline="-21164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2108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289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575" baseline="-21164" dirty="0">
                          <a:latin typeface="Arial"/>
                          <a:cs typeface="Arial"/>
                        </a:rPr>
                        <a:t>2</a:t>
                      </a:r>
                      <a:endParaRPr sz="1575" baseline="-21164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2108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575" baseline="-21164" dirty="0">
                          <a:latin typeface="Arial"/>
                          <a:cs typeface="Arial"/>
                        </a:rPr>
                        <a:t>1</a:t>
                      </a:r>
                      <a:endParaRPr sz="1575" baseline="-21164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2108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575" baseline="-21164" dirty="0">
                          <a:latin typeface="Arial"/>
                          <a:cs typeface="Arial"/>
                        </a:rPr>
                        <a:t>0</a:t>
                      </a:r>
                      <a:endParaRPr sz="1575" baseline="-21164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21081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0600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670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575" baseline="-21164" dirty="0">
                          <a:latin typeface="Arial"/>
                          <a:cs typeface="Arial"/>
                        </a:rPr>
                        <a:t>3</a:t>
                      </a:r>
                      <a:endParaRPr sz="1575" baseline="-21164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21081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6606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575" baseline="-21164" dirty="0">
                          <a:latin typeface="Arial"/>
                          <a:cs typeface="Arial"/>
                        </a:rPr>
                        <a:t>2</a:t>
                      </a:r>
                      <a:endParaRPr sz="1575" baseline="-21164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21081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575" baseline="-21164" dirty="0">
                          <a:latin typeface="Arial"/>
                          <a:cs typeface="Arial"/>
                        </a:rPr>
                        <a:t>1</a:t>
                      </a:r>
                      <a:endParaRPr sz="1575" baseline="-21164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21081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575" spc="-15" baseline="-21164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)</a:t>
                      </a:r>
                      <a:r>
                        <a:rPr sz="1600" spc="-3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15" baseline="-3472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2400" baseline="-3472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575" baseline="-26455" dirty="0">
                          <a:latin typeface="Arial"/>
                          <a:cs typeface="Arial"/>
                        </a:rPr>
                        <a:t>0</a:t>
                      </a:r>
                      <a:endParaRPr sz="1575" baseline="-26455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21081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576218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575" baseline="-21164" dirty="0">
                          <a:latin typeface="Arial"/>
                          <a:cs typeface="Arial"/>
                        </a:rPr>
                        <a:t>3</a:t>
                      </a:r>
                      <a:endParaRPr sz="1575" baseline="-21164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6065" marR="187960" indent="-33655">
                        <a:lnSpc>
                          <a:spcPct val="118100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575" baseline="-21164" dirty="0">
                          <a:latin typeface="Arial"/>
                          <a:cs typeface="Arial"/>
                        </a:rPr>
                        <a:t>3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575" baseline="-21164" dirty="0">
                          <a:latin typeface="Arial"/>
                          <a:cs typeface="Arial"/>
                        </a:rPr>
                        <a:t>2</a:t>
                      </a:r>
                      <a:endParaRPr sz="1575" baseline="-21164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9720" marR="257175" indent="1270" algn="ctr">
                        <a:lnSpc>
                          <a:spcPct val="1181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575" baseline="-21164" dirty="0">
                          <a:latin typeface="Arial"/>
                          <a:cs typeface="Arial"/>
                        </a:rPr>
                        <a:t>2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575" baseline="-21164" dirty="0">
                          <a:latin typeface="Arial"/>
                          <a:cs typeface="Arial"/>
                        </a:rPr>
                        <a:t>1</a:t>
                      </a:r>
                      <a:endParaRPr sz="1575" baseline="-21164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606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575" baseline="-21164" dirty="0">
                          <a:latin typeface="Arial"/>
                          <a:cs typeface="Arial"/>
                        </a:rPr>
                        <a:t>1</a:t>
                      </a:r>
                      <a:endParaRPr sz="1575" baseline="-21164">
                        <a:latin typeface="Arial"/>
                        <a:cs typeface="Arial"/>
                      </a:endParaRPr>
                    </a:p>
                    <a:p>
                      <a:pPr marL="23241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575" spc="-15" baseline="-21164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600" spc="125" dirty="0">
                          <a:latin typeface="Arial"/>
                          <a:cs typeface="Arial"/>
                        </a:rPr>
                        <a:t>)</a:t>
                      </a:r>
                      <a:r>
                        <a:rPr sz="2400" spc="-15" baseline="-3472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2400" baseline="-3472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575" baseline="-26455" dirty="0">
                          <a:latin typeface="Arial"/>
                          <a:cs typeface="Arial"/>
                        </a:rPr>
                        <a:t>2</a:t>
                      </a:r>
                      <a:endParaRPr sz="1575" baseline="-26455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575" spc="-15" baseline="-21164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600" spc="125" dirty="0">
                          <a:latin typeface="Arial"/>
                          <a:cs typeface="Arial"/>
                        </a:rPr>
                        <a:t>)</a:t>
                      </a:r>
                      <a:r>
                        <a:rPr sz="2400" spc="-15" baseline="-3472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2400" baseline="-3472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575" baseline="-26455" dirty="0">
                          <a:latin typeface="Arial"/>
                          <a:cs typeface="Arial"/>
                        </a:rPr>
                        <a:t>1</a:t>
                      </a:r>
                      <a:endParaRPr sz="1575" baseline="-26455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575" baseline="-26455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Datapath</a:t>
            </a:r>
            <a:r>
              <a:rPr spc="-25" dirty="0"/>
              <a:t> </a:t>
            </a:r>
            <a:r>
              <a:rPr dirty="0"/>
              <a:t>– 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M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u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ltipliers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01349" y="2327137"/>
            <a:ext cx="4052570" cy="451484"/>
          </a:xfrm>
          <a:custGeom>
            <a:avLst/>
            <a:gdLst/>
            <a:ahLst/>
            <a:cxnLst/>
            <a:rect l="l" t="t" r="r" b="b"/>
            <a:pathLst>
              <a:path w="4052570" h="451485">
                <a:moveTo>
                  <a:pt x="4052312" y="0"/>
                </a:moveTo>
                <a:lnTo>
                  <a:pt x="0" y="0"/>
                </a:lnTo>
                <a:lnTo>
                  <a:pt x="0" y="451103"/>
                </a:lnTo>
                <a:lnTo>
                  <a:pt x="4052312" y="451103"/>
                </a:lnTo>
                <a:lnTo>
                  <a:pt x="4052312" y="441959"/>
                </a:lnTo>
                <a:lnTo>
                  <a:pt x="19811" y="441959"/>
                </a:lnTo>
                <a:lnTo>
                  <a:pt x="10667" y="432815"/>
                </a:lnTo>
                <a:lnTo>
                  <a:pt x="19811" y="432815"/>
                </a:lnTo>
                <a:lnTo>
                  <a:pt x="19811" y="19811"/>
                </a:lnTo>
                <a:lnTo>
                  <a:pt x="10667" y="19811"/>
                </a:lnTo>
                <a:lnTo>
                  <a:pt x="19811" y="10667"/>
                </a:lnTo>
                <a:lnTo>
                  <a:pt x="4052312" y="10667"/>
                </a:lnTo>
                <a:lnTo>
                  <a:pt x="4052312" y="0"/>
                </a:lnTo>
                <a:close/>
              </a:path>
              <a:path w="4052570" h="451485">
                <a:moveTo>
                  <a:pt x="19811" y="432815"/>
                </a:moveTo>
                <a:lnTo>
                  <a:pt x="10667" y="432815"/>
                </a:lnTo>
                <a:lnTo>
                  <a:pt x="19811" y="441959"/>
                </a:lnTo>
                <a:lnTo>
                  <a:pt x="19811" y="432815"/>
                </a:lnTo>
                <a:close/>
              </a:path>
              <a:path w="4052570" h="451485">
                <a:moveTo>
                  <a:pt x="4032500" y="432815"/>
                </a:moveTo>
                <a:lnTo>
                  <a:pt x="19811" y="432815"/>
                </a:lnTo>
                <a:lnTo>
                  <a:pt x="19811" y="441959"/>
                </a:lnTo>
                <a:lnTo>
                  <a:pt x="4032500" y="441959"/>
                </a:lnTo>
                <a:lnTo>
                  <a:pt x="4032500" y="432815"/>
                </a:lnTo>
                <a:close/>
              </a:path>
              <a:path w="4052570" h="451485">
                <a:moveTo>
                  <a:pt x="4032500" y="10667"/>
                </a:moveTo>
                <a:lnTo>
                  <a:pt x="4032500" y="441959"/>
                </a:lnTo>
                <a:lnTo>
                  <a:pt x="4043168" y="432815"/>
                </a:lnTo>
                <a:lnTo>
                  <a:pt x="4052312" y="432815"/>
                </a:lnTo>
                <a:lnTo>
                  <a:pt x="4052312" y="19811"/>
                </a:lnTo>
                <a:lnTo>
                  <a:pt x="4043168" y="19811"/>
                </a:lnTo>
                <a:lnTo>
                  <a:pt x="4032500" y="10667"/>
                </a:lnTo>
                <a:close/>
              </a:path>
              <a:path w="4052570" h="451485">
                <a:moveTo>
                  <a:pt x="4052312" y="432815"/>
                </a:moveTo>
                <a:lnTo>
                  <a:pt x="4043168" y="432815"/>
                </a:lnTo>
                <a:lnTo>
                  <a:pt x="4032500" y="441959"/>
                </a:lnTo>
                <a:lnTo>
                  <a:pt x="4052312" y="441959"/>
                </a:lnTo>
                <a:lnTo>
                  <a:pt x="4052312" y="432815"/>
                </a:lnTo>
                <a:close/>
              </a:path>
              <a:path w="4052570" h="451485">
                <a:moveTo>
                  <a:pt x="19811" y="10667"/>
                </a:moveTo>
                <a:lnTo>
                  <a:pt x="10667" y="19811"/>
                </a:lnTo>
                <a:lnTo>
                  <a:pt x="19811" y="19811"/>
                </a:lnTo>
                <a:lnTo>
                  <a:pt x="19811" y="10667"/>
                </a:lnTo>
                <a:close/>
              </a:path>
              <a:path w="4052570" h="451485">
                <a:moveTo>
                  <a:pt x="4032500" y="10667"/>
                </a:moveTo>
                <a:lnTo>
                  <a:pt x="19811" y="10667"/>
                </a:lnTo>
                <a:lnTo>
                  <a:pt x="19811" y="19811"/>
                </a:lnTo>
                <a:lnTo>
                  <a:pt x="4032500" y="19811"/>
                </a:lnTo>
                <a:lnTo>
                  <a:pt x="4032500" y="10667"/>
                </a:lnTo>
                <a:close/>
              </a:path>
              <a:path w="4052570" h="451485">
                <a:moveTo>
                  <a:pt x="4052312" y="10667"/>
                </a:moveTo>
                <a:lnTo>
                  <a:pt x="4032500" y="10667"/>
                </a:lnTo>
                <a:lnTo>
                  <a:pt x="4043168" y="19811"/>
                </a:lnTo>
                <a:lnTo>
                  <a:pt x="4052312" y="19811"/>
                </a:lnTo>
                <a:lnTo>
                  <a:pt x="4052312" y="106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18743" y="2337805"/>
            <a:ext cx="0" cy="431800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0"/>
                </a:moveTo>
                <a:lnTo>
                  <a:pt x="0" y="431291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139" y="2337805"/>
            <a:ext cx="0" cy="431800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0"/>
                </a:moveTo>
                <a:lnTo>
                  <a:pt x="0" y="431291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5345" y="2337805"/>
            <a:ext cx="0" cy="431800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0"/>
                </a:moveTo>
                <a:lnTo>
                  <a:pt x="0" y="431291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29789" y="2337805"/>
            <a:ext cx="0" cy="431800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0"/>
                </a:moveTo>
                <a:lnTo>
                  <a:pt x="0" y="431291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31947" y="2337805"/>
            <a:ext cx="0" cy="431800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0"/>
                </a:moveTo>
                <a:lnTo>
                  <a:pt x="0" y="431291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37915" y="2337805"/>
            <a:ext cx="0" cy="431800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0"/>
                </a:moveTo>
                <a:lnTo>
                  <a:pt x="0" y="431291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40074" y="2337805"/>
            <a:ext cx="0" cy="431800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0"/>
                </a:moveTo>
                <a:lnTo>
                  <a:pt x="0" y="431291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01349" y="2904733"/>
            <a:ext cx="4052570" cy="449580"/>
          </a:xfrm>
          <a:custGeom>
            <a:avLst/>
            <a:gdLst/>
            <a:ahLst/>
            <a:cxnLst/>
            <a:rect l="l" t="t" r="r" b="b"/>
            <a:pathLst>
              <a:path w="4052570" h="449579">
                <a:moveTo>
                  <a:pt x="4052312" y="0"/>
                </a:moveTo>
                <a:lnTo>
                  <a:pt x="0" y="0"/>
                </a:lnTo>
                <a:lnTo>
                  <a:pt x="0" y="449579"/>
                </a:lnTo>
                <a:lnTo>
                  <a:pt x="4052312" y="449579"/>
                </a:lnTo>
                <a:lnTo>
                  <a:pt x="4052312" y="440435"/>
                </a:lnTo>
                <a:lnTo>
                  <a:pt x="19811" y="440435"/>
                </a:lnTo>
                <a:lnTo>
                  <a:pt x="10667" y="431291"/>
                </a:lnTo>
                <a:lnTo>
                  <a:pt x="19811" y="431291"/>
                </a:lnTo>
                <a:lnTo>
                  <a:pt x="19811" y="18287"/>
                </a:lnTo>
                <a:lnTo>
                  <a:pt x="10667" y="18287"/>
                </a:lnTo>
                <a:lnTo>
                  <a:pt x="19811" y="9143"/>
                </a:lnTo>
                <a:lnTo>
                  <a:pt x="4052312" y="9143"/>
                </a:lnTo>
                <a:lnTo>
                  <a:pt x="4052312" y="0"/>
                </a:lnTo>
                <a:close/>
              </a:path>
              <a:path w="4052570" h="449579">
                <a:moveTo>
                  <a:pt x="19811" y="431291"/>
                </a:moveTo>
                <a:lnTo>
                  <a:pt x="10667" y="431291"/>
                </a:lnTo>
                <a:lnTo>
                  <a:pt x="19811" y="440435"/>
                </a:lnTo>
                <a:lnTo>
                  <a:pt x="19811" y="431291"/>
                </a:lnTo>
                <a:close/>
              </a:path>
              <a:path w="4052570" h="449579">
                <a:moveTo>
                  <a:pt x="4032500" y="431291"/>
                </a:moveTo>
                <a:lnTo>
                  <a:pt x="19811" y="431291"/>
                </a:lnTo>
                <a:lnTo>
                  <a:pt x="19811" y="440435"/>
                </a:lnTo>
                <a:lnTo>
                  <a:pt x="4032500" y="440435"/>
                </a:lnTo>
                <a:lnTo>
                  <a:pt x="4032500" y="431291"/>
                </a:lnTo>
                <a:close/>
              </a:path>
              <a:path w="4052570" h="449579">
                <a:moveTo>
                  <a:pt x="4032500" y="9143"/>
                </a:moveTo>
                <a:lnTo>
                  <a:pt x="4032500" y="440435"/>
                </a:lnTo>
                <a:lnTo>
                  <a:pt x="4043168" y="431291"/>
                </a:lnTo>
                <a:lnTo>
                  <a:pt x="4052312" y="431291"/>
                </a:lnTo>
                <a:lnTo>
                  <a:pt x="4052312" y="18287"/>
                </a:lnTo>
                <a:lnTo>
                  <a:pt x="4043168" y="18287"/>
                </a:lnTo>
                <a:lnTo>
                  <a:pt x="4032500" y="9143"/>
                </a:lnTo>
                <a:close/>
              </a:path>
              <a:path w="4052570" h="449579">
                <a:moveTo>
                  <a:pt x="4052312" y="431291"/>
                </a:moveTo>
                <a:lnTo>
                  <a:pt x="4043168" y="431291"/>
                </a:lnTo>
                <a:lnTo>
                  <a:pt x="4032500" y="440435"/>
                </a:lnTo>
                <a:lnTo>
                  <a:pt x="4052312" y="440435"/>
                </a:lnTo>
                <a:lnTo>
                  <a:pt x="4052312" y="431291"/>
                </a:lnTo>
                <a:close/>
              </a:path>
              <a:path w="4052570" h="449579">
                <a:moveTo>
                  <a:pt x="19811" y="9143"/>
                </a:moveTo>
                <a:lnTo>
                  <a:pt x="10667" y="18287"/>
                </a:lnTo>
                <a:lnTo>
                  <a:pt x="19811" y="18287"/>
                </a:lnTo>
                <a:lnTo>
                  <a:pt x="19811" y="9143"/>
                </a:lnTo>
                <a:close/>
              </a:path>
              <a:path w="4052570" h="449579">
                <a:moveTo>
                  <a:pt x="4032500" y="9143"/>
                </a:moveTo>
                <a:lnTo>
                  <a:pt x="19811" y="9143"/>
                </a:lnTo>
                <a:lnTo>
                  <a:pt x="19811" y="18287"/>
                </a:lnTo>
                <a:lnTo>
                  <a:pt x="4032500" y="18287"/>
                </a:lnTo>
                <a:lnTo>
                  <a:pt x="4032500" y="9143"/>
                </a:lnTo>
                <a:close/>
              </a:path>
              <a:path w="4052570" h="449579">
                <a:moveTo>
                  <a:pt x="4052312" y="9143"/>
                </a:moveTo>
                <a:lnTo>
                  <a:pt x="4032500" y="9143"/>
                </a:lnTo>
                <a:lnTo>
                  <a:pt x="4043168" y="18287"/>
                </a:lnTo>
                <a:lnTo>
                  <a:pt x="4052312" y="18287"/>
                </a:lnTo>
                <a:lnTo>
                  <a:pt x="4052312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18743" y="2913877"/>
            <a:ext cx="0" cy="431800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0"/>
                </a:moveTo>
                <a:lnTo>
                  <a:pt x="0" y="431291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20139" y="2913877"/>
            <a:ext cx="0" cy="431800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0"/>
                </a:moveTo>
                <a:lnTo>
                  <a:pt x="0" y="431291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25345" y="2913877"/>
            <a:ext cx="0" cy="431800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0"/>
                </a:moveTo>
                <a:lnTo>
                  <a:pt x="0" y="431291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29789" y="2913877"/>
            <a:ext cx="0" cy="431800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0"/>
                </a:moveTo>
                <a:lnTo>
                  <a:pt x="0" y="431291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31947" y="2913877"/>
            <a:ext cx="0" cy="431800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0"/>
                </a:moveTo>
                <a:lnTo>
                  <a:pt x="0" y="431291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37915" y="2913877"/>
            <a:ext cx="0" cy="431800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0"/>
                </a:moveTo>
                <a:lnTo>
                  <a:pt x="0" y="431291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40074" y="2913877"/>
            <a:ext cx="0" cy="431800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0"/>
                </a:moveTo>
                <a:lnTo>
                  <a:pt x="0" y="431291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01349" y="3480805"/>
            <a:ext cx="4052570" cy="297180"/>
          </a:xfrm>
          <a:custGeom>
            <a:avLst/>
            <a:gdLst/>
            <a:ahLst/>
            <a:cxnLst/>
            <a:rect l="l" t="t" r="r" b="b"/>
            <a:pathLst>
              <a:path w="4052570" h="297179">
                <a:moveTo>
                  <a:pt x="4052312" y="0"/>
                </a:moveTo>
                <a:lnTo>
                  <a:pt x="0" y="0"/>
                </a:lnTo>
                <a:lnTo>
                  <a:pt x="0" y="297179"/>
                </a:lnTo>
                <a:lnTo>
                  <a:pt x="19811" y="297179"/>
                </a:lnTo>
                <a:lnTo>
                  <a:pt x="19811" y="18287"/>
                </a:lnTo>
                <a:lnTo>
                  <a:pt x="10667" y="18287"/>
                </a:lnTo>
                <a:lnTo>
                  <a:pt x="19811" y="9143"/>
                </a:lnTo>
                <a:lnTo>
                  <a:pt x="4052312" y="9143"/>
                </a:lnTo>
                <a:lnTo>
                  <a:pt x="4052312" y="0"/>
                </a:lnTo>
                <a:close/>
              </a:path>
              <a:path w="4052570" h="297179">
                <a:moveTo>
                  <a:pt x="4032500" y="9143"/>
                </a:moveTo>
                <a:lnTo>
                  <a:pt x="4032500" y="297179"/>
                </a:lnTo>
                <a:lnTo>
                  <a:pt x="4052312" y="297179"/>
                </a:lnTo>
                <a:lnTo>
                  <a:pt x="4052312" y="18287"/>
                </a:lnTo>
                <a:lnTo>
                  <a:pt x="4043168" y="18287"/>
                </a:lnTo>
                <a:lnTo>
                  <a:pt x="4032500" y="9143"/>
                </a:lnTo>
                <a:close/>
              </a:path>
              <a:path w="4052570" h="297179">
                <a:moveTo>
                  <a:pt x="19811" y="9143"/>
                </a:moveTo>
                <a:lnTo>
                  <a:pt x="10667" y="18287"/>
                </a:lnTo>
                <a:lnTo>
                  <a:pt x="19811" y="18287"/>
                </a:lnTo>
                <a:lnTo>
                  <a:pt x="19811" y="9143"/>
                </a:lnTo>
                <a:close/>
              </a:path>
              <a:path w="4052570" h="297179">
                <a:moveTo>
                  <a:pt x="4032500" y="9143"/>
                </a:moveTo>
                <a:lnTo>
                  <a:pt x="19811" y="9143"/>
                </a:lnTo>
                <a:lnTo>
                  <a:pt x="19811" y="18287"/>
                </a:lnTo>
                <a:lnTo>
                  <a:pt x="4032500" y="18287"/>
                </a:lnTo>
                <a:lnTo>
                  <a:pt x="4032500" y="9143"/>
                </a:lnTo>
                <a:close/>
              </a:path>
              <a:path w="4052570" h="297179">
                <a:moveTo>
                  <a:pt x="4052312" y="9143"/>
                </a:moveTo>
                <a:lnTo>
                  <a:pt x="4032500" y="9143"/>
                </a:lnTo>
                <a:lnTo>
                  <a:pt x="4043168" y="18287"/>
                </a:lnTo>
                <a:lnTo>
                  <a:pt x="4052312" y="18287"/>
                </a:lnTo>
                <a:lnTo>
                  <a:pt x="4052312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18743" y="3489949"/>
            <a:ext cx="0" cy="431800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0"/>
                </a:moveTo>
                <a:lnTo>
                  <a:pt x="0" y="431291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20139" y="3489949"/>
            <a:ext cx="0" cy="431800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0"/>
                </a:moveTo>
                <a:lnTo>
                  <a:pt x="0" y="431291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25345" y="3489949"/>
            <a:ext cx="0" cy="431800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0"/>
                </a:moveTo>
                <a:lnTo>
                  <a:pt x="0" y="431291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629789" y="3489949"/>
            <a:ext cx="0" cy="431800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0"/>
                </a:moveTo>
                <a:lnTo>
                  <a:pt x="0" y="431291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31947" y="3489949"/>
            <a:ext cx="0" cy="431800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0"/>
                </a:moveTo>
                <a:lnTo>
                  <a:pt x="0" y="431291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637915" y="3489949"/>
            <a:ext cx="0" cy="431800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0"/>
                </a:moveTo>
                <a:lnTo>
                  <a:pt x="0" y="431291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140074" y="3489949"/>
            <a:ext cx="0" cy="431800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0"/>
                </a:moveTo>
                <a:lnTo>
                  <a:pt x="0" y="431291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10106" y="3476233"/>
            <a:ext cx="2045335" cy="302260"/>
          </a:xfrm>
          <a:custGeom>
            <a:avLst/>
            <a:gdLst/>
            <a:ahLst/>
            <a:cxnLst/>
            <a:rect l="l" t="t" r="r" b="b"/>
            <a:pathLst>
              <a:path w="2045335" h="302260">
                <a:moveTo>
                  <a:pt x="2045207" y="0"/>
                </a:moveTo>
                <a:lnTo>
                  <a:pt x="0" y="0"/>
                </a:lnTo>
                <a:lnTo>
                  <a:pt x="0" y="301751"/>
                </a:lnTo>
                <a:lnTo>
                  <a:pt x="28955" y="301751"/>
                </a:lnTo>
                <a:lnTo>
                  <a:pt x="28955" y="27431"/>
                </a:lnTo>
                <a:lnTo>
                  <a:pt x="13715" y="27431"/>
                </a:lnTo>
                <a:lnTo>
                  <a:pt x="28955" y="13715"/>
                </a:lnTo>
                <a:lnTo>
                  <a:pt x="2045207" y="13715"/>
                </a:lnTo>
                <a:lnTo>
                  <a:pt x="2045207" y="0"/>
                </a:lnTo>
                <a:close/>
              </a:path>
              <a:path w="2045335" h="302260">
                <a:moveTo>
                  <a:pt x="2016251" y="13715"/>
                </a:moveTo>
                <a:lnTo>
                  <a:pt x="2016251" y="301751"/>
                </a:lnTo>
                <a:lnTo>
                  <a:pt x="2045207" y="301751"/>
                </a:lnTo>
                <a:lnTo>
                  <a:pt x="2045207" y="27431"/>
                </a:lnTo>
                <a:lnTo>
                  <a:pt x="2029967" y="27431"/>
                </a:lnTo>
                <a:lnTo>
                  <a:pt x="2016251" y="13715"/>
                </a:lnTo>
                <a:close/>
              </a:path>
              <a:path w="2045335" h="302260">
                <a:moveTo>
                  <a:pt x="28955" y="13715"/>
                </a:moveTo>
                <a:lnTo>
                  <a:pt x="13715" y="27431"/>
                </a:lnTo>
                <a:lnTo>
                  <a:pt x="28955" y="27431"/>
                </a:lnTo>
                <a:lnTo>
                  <a:pt x="28955" y="13715"/>
                </a:lnTo>
                <a:close/>
              </a:path>
              <a:path w="2045335" h="302260">
                <a:moveTo>
                  <a:pt x="2016251" y="13715"/>
                </a:moveTo>
                <a:lnTo>
                  <a:pt x="28955" y="13715"/>
                </a:lnTo>
                <a:lnTo>
                  <a:pt x="28955" y="27431"/>
                </a:lnTo>
                <a:lnTo>
                  <a:pt x="2016251" y="27431"/>
                </a:lnTo>
                <a:lnTo>
                  <a:pt x="2016251" y="13715"/>
                </a:lnTo>
                <a:close/>
              </a:path>
              <a:path w="2045335" h="302260">
                <a:moveTo>
                  <a:pt x="2045207" y="13715"/>
                </a:moveTo>
                <a:lnTo>
                  <a:pt x="2016251" y="13715"/>
                </a:lnTo>
                <a:lnTo>
                  <a:pt x="2029967" y="27431"/>
                </a:lnTo>
                <a:lnTo>
                  <a:pt x="2045207" y="27431"/>
                </a:lnTo>
                <a:lnTo>
                  <a:pt x="2045207" y="13715"/>
                </a:lnTo>
                <a:close/>
              </a:path>
            </a:pathLst>
          </a:custGeom>
          <a:solidFill>
            <a:srgbClr val="1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613025" y="2898637"/>
            <a:ext cx="2045335" cy="460375"/>
          </a:xfrm>
          <a:custGeom>
            <a:avLst/>
            <a:gdLst/>
            <a:ahLst/>
            <a:cxnLst/>
            <a:rect l="l" t="t" r="r" b="b"/>
            <a:pathLst>
              <a:path w="2045334" h="460375">
                <a:moveTo>
                  <a:pt x="2045207" y="0"/>
                </a:moveTo>
                <a:lnTo>
                  <a:pt x="0" y="0"/>
                </a:lnTo>
                <a:lnTo>
                  <a:pt x="0" y="460247"/>
                </a:lnTo>
                <a:lnTo>
                  <a:pt x="2045207" y="460247"/>
                </a:lnTo>
                <a:lnTo>
                  <a:pt x="2045207" y="446531"/>
                </a:lnTo>
                <a:lnTo>
                  <a:pt x="28955" y="446531"/>
                </a:lnTo>
                <a:lnTo>
                  <a:pt x="15239" y="432815"/>
                </a:lnTo>
                <a:lnTo>
                  <a:pt x="28955" y="432815"/>
                </a:lnTo>
                <a:lnTo>
                  <a:pt x="28955" y="28955"/>
                </a:lnTo>
                <a:lnTo>
                  <a:pt x="15239" y="28955"/>
                </a:lnTo>
                <a:lnTo>
                  <a:pt x="28955" y="15239"/>
                </a:lnTo>
                <a:lnTo>
                  <a:pt x="2045207" y="15239"/>
                </a:lnTo>
                <a:lnTo>
                  <a:pt x="2045207" y="0"/>
                </a:lnTo>
                <a:close/>
              </a:path>
              <a:path w="2045334" h="460375">
                <a:moveTo>
                  <a:pt x="28955" y="432815"/>
                </a:moveTo>
                <a:lnTo>
                  <a:pt x="15239" y="432815"/>
                </a:lnTo>
                <a:lnTo>
                  <a:pt x="28955" y="446531"/>
                </a:lnTo>
                <a:lnTo>
                  <a:pt x="28955" y="432815"/>
                </a:lnTo>
                <a:close/>
              </a:path>
              <a:path w="2045334" h="460375">
                <a:moveTo>
                  <a:pt x="2016251" y="432815"/>
                </a:moveTo>
                <a:lnTo>
                  <a:pt x="28955" y="432815"/>
                </a:lnTo>
                <a:lnTo>
                  <a:pt x="28955" y="446531"/>
                </a:lnTo>
                <a:lnTo>
                  <a:pt x="2016251" y="446531"/>
                </a:lnTo>
                <a:lnTo>
                  <a:pt x="2016251" y="432815"/>
                </a:lnTo>
                <a:close/>
              </a:path>
              <a:path w="2045334" h="460375">
                <a:moveTo>
                  <a:pt x="2016251" y="15239"/>
                </a:moveTo>
                <a:lnTo>
                  <a:pt x="2016251" y="446531"/>
                </a:lnTo>
                <a:lnTo>
                  <a:pt x="2031491" y="432815"/>
                </a:lnTo>
                <a:lnTo>
                  <a:pt x="2045207" y="432815"/>
                </a:lnTo>
                <a:lnTo>
                  <a:pt x="2045207" y="28955"/>
                </a:lnTo>
                <a:lnTo>
                  <a:pt x="2031491" y="28955"/>
                </a:lnTo>
                <a:lnTo>
                  <a:pt x="2016251" y="15239"/>
                </a:lnTo>
                <a:close/>
              </a:path>
              <a:path w="2045334" h="460375">
                <a:moveTo>
                  <a:pt x="2045207" y="432815"/>
                </a:moveTo>
                <a:lnTo>
                  <a:pt x="2031491" y="432815"/>
                </a:lnTo>
                <a:lnTo>
                  <a:pt x="2016251" y="446531"/>
                </a:lnTo>
                <a:lnTo>
                  <a:pt x="2045207" y="446531"/>
                </a:lnTo>
                <a:lnTo>
                  <a:pt x="2045207" y="432815"/>
                </a:lnTo>
                <a:close/>
              </a:path>
              <a:path w="2045334" h="460375">
                <a:moveTo>
                  <a:pt x="28955" y="15239"/>
                </a:moveTo>
                <a:lnTo>
                  <a:pt x="15239" y="28955"/>
                </a:lnTo>
                <a:lnTo>
                  <a:pt x="28955" y="28955"/>
                </a:lnTo>
                <a:lnTo>
                  <a:pt x="28955" y="15239"/>
                </a:lnTo>
                <a:close/>
              </a:path>
              <a:path w="2045334" h="460375">
                <a:moveTo>
                  <a:pt x="2016251" y="15239"/>
                </a:moveTo>
                <a:lnTo>
                  <a:pt x="28955" y="15239"/>
                </a:lnTo>
                <a:lnTo>
                  <a:pt x="28955" y="28955"/>
                </a:lnTo>
                <a:lnTo>
                  <a:pt x="2016251" y="28955"/>
                </a:lnTo>
                <a:lnTo>
                  <a:pt x="2016251" y="15239"/>
                </a:lnTo>
                <a:close/>
              </a:path>
              <a:path w="2045334" h="460375">
                <a:moveTo>
                  <a:pt x="2045207" y="15239"/>
                </a:moveTo>
                <a:lnTo>
                  <a:pt x="2016251" y="15239"/>
                </a:lnTo>
                <a:lnTo>
                  <a:pt x="2031491" y="28955"/>
                </a:lnTo>
                <a:lnTo>
                  <a:pt x="2045207" y="28955"/>
                </a:lnTo>
                <a:lnTo>
                  <a:pt x="2045207" y="15239"/>
                </a:lnTo>
                <a:close/>
              </a:path>
            </a:pathLst>
          </a:custGeom>
          <a:solidFill>
            <a:srgbClr val="1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74073" y="3777991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3429000"/>
                </a:moveTo>
                <a:lnTo>
                  <a:pt x="9143999" y="3429000"/>
                </a:lnTo>
                <a:lnTo>
                  <a:pt x="9143999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98685" y="6731503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0" y="0"/>
                </a:moveTo>
                <a:lnTo>
                  <a:pt x="8496299" y="0"/>
                </a:lnTo>
              </a:path>
            </a:pathLst>
          </a:custGeom>
          <a:ln w="4317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880242" y="2986935"/>
            <a:ext cx="748665" cy="2011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130BB6"/>
                </a:solidFill>
                <a:latin typeface="Arial"/>
                <a:cs typeface="Arial"/>
              </a:rPr>
              <a:t>(</a:t>
            </a:r>
            <a:r>
              <a:rPr sz="1600" spc="-10" dirty="0">
                <a:solidFill>
                  <a:srgbClr val="130BB6"/>
                </a:solidFill>
                <a:latin typeface="Arial"/>
                <a:cs typeface="Arial"/>
              </a:rPr>
              <a:t>a</a:t>
            </a:r>
            <a:r>
              <a:rPr sz="1600" spc="-20" dirty="0">
                <a:solidFill>
                  <a:srgbClr val="130BB6"/>
                </a:solidFill>
                <a:latin typeface="Arial"/>
                <a:cs typeface="Arial"/>
              </a:rPr>
              <a:t>x</a:t>
            </a:r>
            <a:r>
              <a:rPr sz="1600" spc="-10" dirty="0">
                <a:solidFill>
                  <a:srgbClr val="130BB6"/>
                </a:solidFill>
                <a:latin typeface="Arial"/>
                <a:cs typeface="Arial"/>
              </a:rPr>
              <a:t>b</a:t>
            </a:r>
            <a:r>
              <a:rPr sz="1575" spc="-7" baseline="-21164" dirty="0">
                <a:solidFill>
                  <a:srgbClr val="130BB6"/>
                </a:solidFill>
                <a:latin typeface="Arial"/>
                <a:cs typeface="Arial"/>
              </a:rPr>
              <a:t>0</a:t>
            </a:r>
            <a:r>
              <a:rPr sz="1600" spc="-15" dirty="0">
                <a:solidFill>
                  <a:srgbClr val="130BB6"/>
                </a:solidFill>
                <a:latin typeface="Arial"/>
                <a:cs typeface="Arial"/>
              </a:rPr>
              <a:t>)</a:t>
            </a:r>
            <a:r>
              <a:rPr sz="1600" spc="-10" dirty="0">
                <a:solidFill>
                  <a:srgbClr val="130BB6"/>
                </a:solidFill>
                <a:latin typeface="Arial"/>
                <a:cs typeface="Arial"/>
              </a:rPr>
              <a:t>2</a:t>
            </a:r>
            <a:r>
              <a:rPr sz="1575" spc="7" baseline="26455" dirty="0">
                <a:solidFill>
                  <a:srgbClr val="130BB6"/>
                </a:solidFill>
                <a:latin typeface="Arial"/>
                <a:cs typeface="Arial"/>
              </a:rPr>
              <a:t>0</a:t>
            </a:r>
            <a:endParaRPr sz="1575" baseline="26455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130BB6"/>
                </a:solidFill>
                <a:latin typeface="Arial"/>
                <a:cs typeface="Arial"/>
              </a:rPr>
              <a:t>(</a:t>
            </a:r>
            <a:r>
              <a:rPr sz="1600" spc="-10" dirty="0">
                <a:solidFill>
                  <a:srgbClr val="130BB6"/>
                </a:solidFill>
                <a:latin typeface="Arial"/>
                <a:cs typeface="Arial"/>
              </a:rPr>
              <a:t>a</a:t>
            </a:r>
            <a:r>
              <a:rPr sz="1600" spc="-20" dirty="0">
                <a:solidFill>
                  <a:srgbClr val="130BB6"/>
                </a:solidFill>
                <a:latin typeface="Arial"/>
                <a:cs typeface="Arial"/>
              </a:rPr>
              <a:t>x</a:t>
            </a:r>
            <a:r>
              <a:rPr sz="1600" spc="-10" dirty="0">
                <a:solidFill>
                  <a:srgbClr val="130BB6"/>
                </a:solidFill>
                <a:latin typeface="Arial"/>
                <a:cs typeface="Arial"/>
              </a:rPr>
              <a:t>b</a:t>
            </a:r>
            <a:r>
              <a:rPr sz="1575" spc="-7" baseline="-21164" dirty="0">
                <a:solidFill>
                  <a:srgbClr val="130BB6"/>
                </a:solidFill>
                <a:latin typeface="Arial"/>
                <a:cs typeface="Arial"/>
              </a:rPr>
              <a:t>1</a:t>
            </a:r>
            <a:r>
              <a:rPr sz="1600" spc="-15" dirty="0">
                <a:solidFill>
                  <a:srgbClr val="130BB6"/>
                </a:solidFill>
                <a:latin typeface="Arial"/>
                <a:cs typeface="Arial"/>
              </a:rPr>
              <a:t>)</a:t>
            </a:r>
            <a:r>
              <a:rPr sz="1600" spc="-10" dirty="0">
                <a:solidFill>
                  <a:srgbClr val="130BB6"/>
                </a:solidFill>
                <a:latin typeface="Arial"/>
                <a:cs typeface="Arial"/>
              </a:rPr>
              <a:t>2</a:t>
            </a:r>
            <a:r>
              <a:rPr sz="1575" spc="7" baseline="26455" dirty="0">
                <a:solidFill>
                  <a:srgbClr val="130BB6"/>
                </a:solidFill>
                <a:latin typeface="Arial"/>
                <a:cs typeface="Arial"/>
              </a:rPr>
              <a:t>1</a:t>
            </a:r>
            <a:endParaRPr sz="1575" baseline="26455">
              <a:latin typeface="Arial"/>
              <a:cs typeface="Arial"/>
            </a:endParaRPr>
          </a:p>
          <a:p>
            <a:pPr marL="12700" marR="5080">
              <a:lnSpc>
                <a:spcPct val="236300"/>
              </a:lnSpc>
              <a:spcBef>
                <a:spcPts val="105"/>
              </a:spcBef>
            </a:pPr>
            <a:r>
              <a:rPr sz="1600" spc="-15" dirty="0">
                <a:solidFill>
                  <a:srgbClr val="130BB6"/>
                </a:solidFill>
                <a:latin typeface="Arial"/>
                <a:cs typeface="Arial"/>
              </a:rPr>
              <a:t>(</a:t>
            </a:r>
            <a:r>
              <a:rPr sz="1600" spc="-10" dirty="0">
                <a:solidFill>
                  <a:srgbClr val="130BB6"/>
                </a:solidFill>
                <a:latin typeface="Arial"/>
                <a:cs typeface="Arial"/>
              </a:rPr>
              <a:t>a</a:t>
            </a:r>
            <a:r>
              <a:rPr sz="1600" spc="-20" dirty="0">
                <a:solidFill>
                  <a:srgbClr val="130BB6"/>
                </a:solidFill>
                <a:latin typeface="Arial"/>
                <a:cs typeface="Arial"/>
              </a:rPr>
              <a:t>x</a:t>
            </a:r>
            <a:r>
              <a:rPr sz="1600" spc="-10" dirty="0">
                <a:solidFill>
                  <a:srgbClr val="130BB6"/>
                </a:solidFill>
                <a:latin typeface="Arial"/>
                <a:cs typeface="Arial"/>
              </a:rPr>
              <a:t>b</a:t>
            </a:r>
            <a:r>
              <a:rPr sz="1575" spc="-7" baseline="-21164" dirty="0">
                <a:solidFill>
                  <a:srgbClr val="130BB6"/>
                </a:solidFill>
                <a:latin typeface="Arial"/>
                <a:cs typeface="Arial"/>
              </a:rPr>
              <a:t>2</a:t>
            </a:r>
            <a:r>
              <a:rPr sz="1600" spc="-15" dirty="0">
                <a:solidFill>
                  <a:srgbClr val="130BB6"/>
                </a:solidFill>
                <a:latin typeface="Arial"/>
                <a:cs typeface="Arial"/>
              </a:rPr>
              <a:t>)</a:t>
            </a:r>
            <a:r>
              <a:rPr sz="1600" spc="-10" dirty="0">
                <a:solidFill>
                  <a:srgbClr val="130BB6"/>
                </a:solidFill>
                <a:latin typeface="Arial"/>
                <a:cs typeface="Arial"/>
              </a:rPr>
              <a:t>2</a:t>
            </a:r>
            <a:r>
              <a:rPr sz="1575" spc="7" baseline="26455" dirty="0">
                <a:solidFill>
                  <a:srgbClr val="130BB6"/>
                </a:solidFill>
                <a:latin typeface="Arial"/>
                <a:cs typeface="Arial"/>
              </a:rPr>
              <a:t>2</a:t>
            </a:r>
            <a:r>
              <a:rPr sz="1575" baseline="26455" dirty="0">
                <a:solidFill>
                  <a:srgbClr val="130BB6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130BB6"/>
                </a:solidFill>
                <a:latin typeface="Arial"/>
                <a:cs typeface="Arial"/>
              </a:rPr>
              <a:t>(</a:t>
            </a:r>
            <a:r>
              <a:rPr sz="1600" spc="-10" dirty="0">
                <a:solidFill>
                  <a:srgbClr val="130BB6"/>
                </a:solidFill>
                <a:latin typeface="Arial"/>
                <a:cs typeface="Arial"/>
              </a:rPr>
              <a:t>a</a:t>
            </a:r>
            <a:r>
              <a:rPr sz="1600" spc="-20" dirty="0">
                <a:solidFill>
                  <a:srgbClr val="130BB6"/>
                </a:solidFill>
                <a:latin typeface="Arial"/>
                <a:cs typeface="Arial"/>
              </a:rPr>
              <a:t>x</a:t>
            </a:r>
            <a:r>
              <a:rPr sz="1600" spc="-10" dirty="0">
                <a:solidFill>
                  <a:srgbClr val="130BB6"/>
                </a:solidFill>
                <a:latin typeface="Arial"/>
                <a:cs typeface="Arial"/>
              </a:rPr>
              <a:t>b</a:t>
            </a:r>
            <a:r>
              <a:rPr sz="1575" spc="-7" baseline="-21164" dirty="0">
                <a:solidFill>
                  <a:srgbClr val="130BB6"/>
                </a:solidFill>
                <a:latin typeface="Arial"/>
                <a:cs typeface="Arial"/>
              </a:rPr>
              <a:t>3</a:t>
            </a:r>
            <a:r>
              <a:rPr sz="1600" spc="-15" dirty="0">
                <a:solidFill>
                  <a:srgbClr val="130BB6"/>
                </a:solidFill>
                <a:latin typeface="Arial"/>
                <a:cs typeface="Arial"/>
              </a:rPr>
              <a:t>)</a:t>
            </a:r>
            <a:r>
              <a:rPr sz="1600" spc="-10" dirty="0">
                <a:solidFill>
                  <a:srgbClr val="130BB6"/>
                </a:solidFill>
                <a:latin typeface="Arial"/>
                <a:cs typeface="Arial"/>
              </a:rPr>
              <a:t>2</a:t>
            </a:r>
            <a:r>
              <a:rPr sz="1575" spc="7" baseline="26455" dirty="0">
                <a:solidFill>
                  <a:srgbClr val="130BB6"/>
                </a:solidFill>
                <a:latin typeface="Arial"/>
                <a:cs typeface="Arial"/>
              </a:rPr>
              <a:t>3</a:t>
            </a:r>
            <a:endParaRPr sz="1575" baseline="26455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794395" y="2431475"/>
            <a:ext cx="1384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7</a:t>
            </a:r>
            <a:endParaRPr sz="16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297316" y="2419283"/>
            <a:ext cx="1384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6</a:t>
            </a:r>
            <a:endParaRPr sz="16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800236" y="2419283"/>
            <a:ext cx="1384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5</a:t>
            </a:r>
            <a:endParaRPr sz="16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304680" y="2419283"/>
            <a:ext cx="1384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809124" y="2419283"/>
            <a:ext cx="1384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313568" y="2419283"/>
            <a:ext cx="1384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818012" y="2419283"/>
            <a:ext cx="1384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320932" y="2419283"/>
            <a:ext cx="1384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848239" y="2419283"/>
            <a:ext cx="145859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130BB6"/>
                </a:solidFill>
                <a:latin typeface="Arial"/>
                <a:cs typeface="Arial"/>
              </a:rPr>
              <a:t>Pr</a:t>
            </a:r>
            <a:r>
              <a:rPr sz="1600" spc="-10" dirty="0">
                <a:solidFill>
                  <a:srgbClr val="130BB6"/>
                </a:solidFill>
                <a:latin typeface="Arial"/>
                <a:cs typeface="Arial"/>
              </a:rPr>
              <a:t>odu</a:t>
            </a:r>
            <a:r>
              <a:rPr sz="1600" spc="-5" dirty="0">
                <a:solidFill>
                  <a:srgbClr val="130BB6"/>
                </a:solidFill>
                <a:latin typeface="Arial"/>
                <a:cs typeface="Arial"/>
              </a:rPr>
              <a:t>ct </a:t>
            </a:r>
            <a:r>
              <a:rPr sz="1600" spc="-15" dirty="0">
                <a:solidFill>
                  <a:srgbClr val="130BB6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130BB6"/>
                </a:solidFill>
                <a:latin typeface="Arial"/>
                <a:cs typeface="Arial"/>
              </a:rPr>
              <a:t>eg</a:t>
            </a:r>
            <a:r>
              <a:rPr sz="1600" spc="-5" dirty="0">
                <a:solidFill>
                  <a:srgbClr val="130BB6"/>
                </a:solidFill>
                <a:latin typeface="Arial"/>
                <a:cs typeface="Arial"/>
              </a:rPr>
              <a:t>is</a:t>
            </a:r>
            <a:r>
              <a:rPr sz="1600" spc="-10" dirty="0">
                <a:solidFill>
                  <a:srgbClr val="130BB6"/>
                </a:solidFill>
                <a:latin typeface="Arial"/>
                <a:cs typeface="Arial"/>
              </a:rPr>
              <a:t>ter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529474" y="1539179"/>
            <a:ext cx="554609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231AF0"/>
                </a:solidFill>
                <a:latin typeface="Arial"/>
                <a:cs typeface="Arial"/>
              </a:rPr>
              <a:t>U</a:t>
            </a:r>
            <a:r>
              <a:rPr sz="2400" dirty="0">
                <a:solidFill>
                  <a:srgbClr val="231AF0"/>
                </a:solidFill>
                <a:latin typeface="Arial"/>
                <a:cs typeface="Arial"/>
              </a:rPr>
              <a:t>s</a:t>
            </a:r>
            <a:r>
              <a:rPr sz="2400" spc="-5" dirty="0">
                <a:solidFill>
                  <a:srgbClr val="231AF0"/>
                </a:solidFill>
                <a:latin typeface="Arial"/>
                <a:cs typeface="Arial"/>
              </a:rPr>
              <a:t>in</a:t>
            </a:r>
            <a:r>
              <a:rPr sz="2400" dirty="0">
                <a:solidFill>
                  <a:srgbClr val="231AF0"/>
                </a:solidFill>
                <a:latin typeface="Arial"/>
                <a:cs typeface="Arial"/>
              </a:rPr>
              <a:t>g</a:t>
            </a:r>
            <a:r>
              <a:rPr sz="2400" spc="10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31AF0"/>
                </a:solidFill>
                <a:latin typeface="Arial"/>
                <a:cs typeface="Arial"/>
              </a:rPr>
              <a:t>a</a:t>
            </a:r>
            <a:r>
              <a:rPr sz="2400" spc="-10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31AF0"/>
                </a:solidFill>
                <a:latin typeface="Arial"/>
                <a:cs typeface="Arial"/>
              </a:rPr>
              <a:t>p</a:t>
            </a:r>
            <a:r>
              <a:rPr sz="2400" dirty="0">
                <a:solidFill>
                  <a:srgbClr val="231AF0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231AF0"/>
                </a:solidFill>
                <a:latin typeface="Arial"/>
                <a:cs typeface="Arial"/>
              </a:rPr>
              <a:t>odu</a:t>
            </a:r>
            <a:r>
              <a:rPr sz="2400" dirty="0">
                <a:solidFill>
                  <a:srgbClr val="231AF0"/>
                </a:solidFill>
                <a:latin typeface="Arial"/>
                <a:cs typeface="Arial"/>
              </a:rPr>
              <a:t>ct</a:t>
            </a:r>
            <a:r>
              <a:rPr sz="2400" spc="5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31AF0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231AF0"/>
                </a:solidFill>
                <a:latin typeface="Arial"/>
                <a:cs typeface="Arial"/>
              </a:rPr>
              <a:t>egi</a:t>
            </a:r>
            <a:r>
              <a:rPr sz="2400" dirty="0">
                <a:solidFill>
                  <a:srgbClr val="231AF0"/>
                </a:solidFill>
                <a:latin typeface="Arial"/>
                <a:cs typeface="Arial"/>
              </a:rPr>
              <a:t>st</a:t>
            </a:r>
            <a:r>
              <a:rPr sz="2400" spc="-5" dirty="0">
                <a:solidFill>
                  <a:srgbClr val="231AF0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231AF0"/>
                </a:solidFill>
                <a:latin typeface="Arial"/>
                <a:cs typeface="Arial"/>
              </a:rPr>
              <a:t>r</a:t>
            </a:r>
            <a:r>
              <a:rPr sz="2400" spc="5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31AF0"/>
                </a:solidFill>
                <a:latin typeface="Arial"/>
                <a:cs typeface="Arial"/>
              </a:rPr>
              <a:t>f</a:t>
            </a:r>
            <a:r>
              <a:rPr sz="2400" spc="-5" dirty="0">
                <a:solidFill>
                  <a:srgbClr val="231AF0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231AF0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31AF0"/>
                </a:solidFill>
                <a:latin typeface="Arial"/>
                <a:cs typeface="Arial"/>
              </a:rPr>
              <a:t>m</a:t>
            </a:r>
            <a:r>
              <a:rPr sz="2400" spc="-5" dirty="0">
                <a:solidFill>
                  <a:srgbClr val="231AF0"/>
                </a:solidFill>
                <a:latin typeface="Arial"/>
                <a:cs typeface="Arial"/>
              </a:rPr>
              <a:t>ul</a:t>
            </a:r>
            <a:r>
              <a:rPr sz="2400" dirty="0">
                <a:solidFill>
                  <a:srgbClr val="231AF0"/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rgbClr val="231AF0"/>
                </a:solidFill>
                <a:latin typeface="Arial"/>
                <a:cs typeface="Arial"/>
              </a:rPr>
              <a:t>ipli</a:t>
            </a:r>
            <a:r>
              <a:rPr sz="2400" dirty="0">
                <a:solidFill>
                  <a:srgbClr val="231AF0"/>
                </a:solidFill>
                <a:latin typeface="Arial"/>
                <a:cs typeface="Arial"/>
              </a:rPr>
              <a:t>c</a:t>
            </a:r>
            <a:r>
              <a:rPr sz="2400" spc="-5" dirty="0">
                <a:solidFill>
                  <a:srgbClr val="231AF0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231AF0"/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rgbClr val="231AF0"/>
                </a:solidFill>
                <a:latin typeface="Arial"/>
                <a:cs typeface="Arial"/>
              </a:rPr>
              <a:t>io</a:t>
            </a:r>
            <a:r>
              <a:rPr sz="2400" dirty="0">
                <a:solidFill>
                  <a:srgbClr val="231AF0"/>
                </a:solidFill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601349" y="3777991"/>
            <a:ext cx="4052570" cy="152400"/>
          </a:xfrm>
          <a:custGeom>
            <a:avLst/>
            <a:gdLst/>
            <a:ahLst/>
            <a:cxnLst/>
            <a:rect l="l" t="t" r="r" b="b"/>
            <a:pathLst>
              <a:path w="4052570" h="152400">
                <a:moveTo>
                  <a:pt x="19811" y="0"/>
                </a:moveTo>
                <a:lnTo>
                  <a:pt x="0" y="0"/>
                </a:lnTo>
                <a:lnTo>
                  <a:pt x="0" y="152394"/>
                </a:lnTo>
                <a:lnTo>
                  <a:pt x="4052312" y="152394"/>
                </a:lnTo>
                <a:lnTo>
                  <a:pt x="4052312" y="143250"/>
                </a:lnTo>
                <a:lnTo>
                  <a:pt x="19811" y="143250"/>
                </a:lnTo>
                <a:lnTo>
                  <a:pt x="10667" y="134106"/>
                </a:lnTo>
                <a:lnTo>
                  <a:pt x="19811" y="134106"/>
                </a:lnTo>
                <a:lnTo>
                  <a:pt x="19811" y="0"/>
                </a:lnTo>
                <a:close/>
              </a:path>
              <a:path w="4052570" h="152400">
                <a:moveTo>
                  <a:pt x="19811" y="134106"/>
                </a:moveTo>
                <a:lnTo>
                  <a:pt x="10667" y="134106"/>
                </a:lnTo>
                <a:lnTo>
                  <a:pt x="19811" y="143250"/>
                </a:lnTo>
                <a:lnTo>
                  <a:pt x="19811" y="134106"/>
                </a:lnTo>
                <a:close/>
              </a:path>
              <a:path w="4052570" h="152400">
                <a:moveTo>
                  <a:pt x="4032500" y="134106"/>
                </a:moveTo>
                <a:lnTo>
                  <a:pt x="19811" y="134106"/>
                </a:lnTo>
                <a:lnTo>
                  <a:pt x="19811" y="143250"/>
                </a:lnTo>
                <a:lnTo>
                  <a:pt x="4032500" y="143250"/>
                </a:lnTo>
                <a:lnTo>
                  <a:pt x="4032500" y="134106"/>
                </a:lnTo>
                <a:close/>
              </a:path>
              <a:path w="4052570" h="152400">
                <a:moveTo>
                  <a:pt x="4052312" y="0"/>
                </a:moveTo>
                <a:lnTo>
                  <a:pt x="4032500" y="0"/>
                </a:lnTo>
                <a:lnTo>
                  <a:pt x="4032500" y="143250"/>
                </a:lnTo>
                <a:lnTo>
                  <a:pt x="4043168" y="134106"/>
                </a:lnTo>
                <a:lnTo>
                  <a:pt x="4052312" y="134106"/>
                </a:lnTo>
                <a:lnTo>
                  <a:pt x="4052312" y="0"/>
                </a:lnTo>
                <a:close/>
              </a:path>
              <a:path w="4052570" h="152400">
                <a:moveTo>
                  <a:pt x="4052312" y="134106"/>
                </a:moveTo>
                <a:lnTo>
                  <a:pt x="4043168" y="134106"/>
                </a:lnTo>
                <a:lnTo>
                  <a:pt x="4032500" y="143250"/>
                </a:lnTo>
                <a:lnTo>
                  <a:pt x="4052312" y="143250"/>
                </a:lnTo>
                <a:lnTo>
                  <a:pt x="4052312" y="1341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601349" y="4056877"/>
            <a:ext cx="4052570" cy="451484"/>
          </a:xfrm>
          <a:custGeom>
            <a:avLst/>
            <a:gdLst/>
            <a:ahLst/>
            <a:cxnLst/>
            <a:rect l="l" t="t" r="r" b="b"/>
            <a:pathLst>
              <a:path w="4052570" h="451485">
                <a:moveTo>
                  <a:pt x="4052312" y="0"/>
                </a:moveTo>
                <a:lnTo>
                  <a:pt x="0" y="0"/>
                </a:lnTo>
                <a:lnTo>
                  <a:pt x="0" y="451103"/>
                </a:lnTo>
                <a:lnTo>
                  <a:pt x="4052312" y="451103"/>
                </a:lnTo>
                <a:lnTo>
                  <a:pt x="4052312" y="440435"/>
                </a:lnTo>
                <a:lnTo>
                  <a:pt x="19811" y="440435"/>
                </a:lnTo>
                <a:lnTo>
                  <a:pt x="10667" y="431291"/>
                </a:lnTo>
                <a:lnTo>
                  <a:pt x="19811" y="431291"/>
                </a:lnTo>
                <a:lnTo>
                  <a:pt x="19811" y="18287"/>
                </a:lnTo>
                <a:lnTo>
                  <a:pt x="10667" y="18287"/>
                </a:lnTo>
                <a:lnTo>
                  <a:pt x="19811" y="9143"/>
                </a:lnTo>
                <a:lnTo>
                  <a:pt x="4052312" y="9143"/>
                </a:lnTo>
                <a:lnTo>
                  <a:pt x="4052312" y="0"/>
                </a:lnTo>
                <a:close/>
              </a:path>
              <a:path w="4052570" h="451485">
                <a:moveTo>
                  <a:pt x="19811" y="431291"/>
                </a:moveTo>
                <a:lnTo>
                  <a:pt x="10667" y="431291"/>
                </a:lnTo>
                <a:lnTo>
                  <a:pt x="19811" y="440435"/>
                </a:lnTo>
                <a:lnTo>
                  <a:pt x="19811" y="431291"/>
                </a:lnTo>
                <a:close/>
              </a:path>
              <a:path w="4052570" h="451485">
                <a:moveTo>
                  <a:pt x="4032500" y="431291"/>
                </a:moveTo>
                <a:lnTo>
                  <a:pt x="19811" y="431291"/>
                </a:lnTo>
                <a:lnTo>
                  <a:pt x="19811" y="440435"/>
                </a:lnTo>
                <a:lnTo>
                  <a:pt x="4032500" y="440435"/>
                </a:lnTo>
                <a:lnTo>
                  <a:pt x="4032500" y="431291"/>
                </a:lnTo>
                <a:close/>
              </a:path>
              <a:path w="4052570" h="451485">
                <a:moveTo>
                  <a:pt x="4032500" y="9143"/>
                </a:moveTo>
                <a:lnTo>
                  <a:pt x="4032500" y="440435"/>
                </a:lnTo>
                <a:lnTo>
                  <a:pt x="4043168" y="431291"/>
                </a:lnTo>
                <a:lnTo>
                  <a:pt x="4052312" y="431291"/>
                </a:lnTo>
                <a:lnTo>
                  <a:pt x="4052312" y="18287"/>
                </a:lnTo>
                <a:lnTo>
                  <a:pt x="4043168" y="18287"/>
                </a:lnTo>
                <a:lnTo>
                  <a:pt x="4032500" y="9143"/>
                </a:lnTo>
                <a:close/>
              </a:path>
              <a:path w="4052570" h="451485">
                <a:moveTo>
                  <a:pt x="4052312" y="431291"/>
                </a:moveTo>
                <a:lnTo>
                  <a:pt x="4043168" y="431291"/>
                </a:lnTo>
                <a:lnTo>
                  <a:pt x="4032500" y="440435"/>
                </a:lnTo>
                <a:lnTo>
                  <a:pt x="4052312" y="440435"/>
                </a:lnTo>
                <a:lnTo>
                  <a:pt x="4052312" y="431291"/>
                </a:lnTo>
                <a:close/>
              </a:path>
              <a:path w="4052570" h="451485">
                <a:moveTo>
                  <a:pt x="19811" y="9143"/>
                </a:moveTo>
                <a:lnTo>
                  <a:pt x="10667" y="18287"/>
                </a:lnTo>
                <a:lnTo>
                  <a:pt x="19811" y="18287"/>
                </a:lnTo>
                <a:lnTo>
                  <a:pt x="19811" y="9143"/>
                </a:lnTo>
                <a:close/>
              </a:path>
              <a:path w="4052570" h="451485">
                <a:moveTo>
                  <a:pt x="4032500" y="9143"/>
                </a:moveTo>
                <a:lnTo>
                  <a:pt x="19811" y="9143"/>
                </a:lnTo>
                <a:lnTo>
                  <a:pt x="19811" y="18287"/>
                </a:lnTo>
                <a:lnTo>
                  <a:pt x="4032500" y="18287"/>
                </a:lnTo>
                <a:lnTo>
                  <a:pt x="4032500" y="9143"/>
                </a:lnTo>
                <a:close/>
              </a:path>
              <a:path w="4052570" h="451485">
                <a:moveTo>
                  <a:pt x="4052312" y="9143"/>
                </a:moveTo>
                <a:lnTo>
                  <a:pt x="4032500" y="9143"/>
                </a:lnTo>
                <a:lnTo>
                  <a:pt x="4043168" y="18287"/>
                </a:lnTo>
                <a:lnTo>
                  <a:pt x="4052312" y="18287"/>
                </a:lnTo>
                <a:lnTo>
                  <a:pt x="4052312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118743" y="4066021"/>
            <a:ext cx="0" cy="431800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0"/>
                </a:moveTo>
                <a:lnTo>
                  <a:pt x="0" y="431291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620139" y="4066021"/>
            <a:ext cx="0" cy="431800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0"/>
                </a:moveTo>
                <a:lnTo>
                  <a:pt x="0" y="431291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125345" y="4066021"/>
            <a:ext cx="0" cy="431800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0"/>
                </a:moveTo>
                <a:lnTo>
                  <a:pt x="0" y="431291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629789" y="4066021"/>
            <a:ext cx="0" cy="431800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0"/>
                </a:moveTo>
                <a:lnTo>
                  <a:pt x="0" y="431291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131947" y="4066021"/>
            <a:ext cx="0" cy="431800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0"/>
                </a:moveTo>
                <a:lnTo>
                  <a:pt x="0" y="431291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637915" y="4066021"/>
            <a:ext cx="0" cy="431800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0"/>
                </a:moveTo>
                <a:lnTo>
                  <a:pt x="0" y="431291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140074" y="4066021"/>
            <a:ext cx="0" cy="431800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0"/>
                </a:moveTo>
                <a:lnTo>
                  <a:pt x="0" y="431291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601349" y="4632955"/>
            <a:ext cx="4052570" cy="451484"/>
          </a:xfrm>
          <a:custGeom>
            <a:avLst/>
            <a:gdLst/>
            <a:ahLst/>
            <a:cxnLst/>
            <a:rect l="l" t="t" r="r" b="b"/>
            <a:pathLst>
              <a:path w="4052570" h="451485">
                <a:moveTo>
                  <a:pt x="4052312" y="0"/>
                </a:moveTo>
                <a:lnTo>
                  <a:pt x="0" y="0"/>
                </a:lnTo>
                <a:lnTo>
                  <a:pt x="0" y="451103"/>
                </a:lnTo>
                <a:lnTo>
                  <a:pt x="4052312" y="451103"/>
                </a:lnTo>
                <a:lnTo>
                  <a:pt x="4052312" y="440435"/>
                </a:lnTo>
                <a:lnTo>
                  <a:pt x="19811" y="440435"/>
                </a:lnTo>
                <a:lnTo>
                  <a:pt x="10667" y="431291"/>
                </a:lnTo>
                <a:lnTo>
                  <a:pt x="19811" y="431291"/>
                </a:lnTo>
                <a:lnTo>
                  <a:pt x="19811" y="18287"/>
                </a:lnTo>
                <a:lnTo>
                  <a:pt x="10667" y="18287"/>
                </a:lnTo>
                <a:lnTo>
                  <a:pt x="19811" y="9143"/>
                </a:lnTo>
                <a:lnTo>
                  <a:pt x="4052312" y="9143"/>
                </a:lnTo>
                <a:lnTo>
                  <a:pt x="4052312" y="0"/>
                </a:lnTo>
                <a:close/>
              </a:path>
              <a:path w="4052570" h="451485">
                <a:moveTo>
                  <a:pt x="19811" y="431291"/>
                </a:moveTo>
                <a:lnTo>
                  <a:pt x="10667" y="431291"/>
                </a:lnTo>
                <a:lnTo>
                  <a:pt x="19811" y="440435"/>
                </a:lnTo>
                <a:lnTo>
                  <a:pt x="19811" y="431291"/>
                </a:lnTo>
                <a:close/>
              </a:path>
              <a:path w="4052570" h="451485">
                <a:moveTo>
                  <a:pt x="4032500" y="431291"/>
                </a:moveTo>
                <a:lnTo>
                  <a:pt x="19811" y="431291"/>
                </a:lnTo>
                <a:lnTo>
                  <a:pt x="19811" y="440435"/>
                </a:lnTo>
                <a:lnTo>
                  <a:pt x="4032500" y="440435"/>
                </a:lnTo>
                <a:lnTo>
                  <a:pt x="4032500" y="431291"/>
                </a:lnTo>
                <a:close/>
              </a:path>
              <a:path w="4052570" h="451485">
                <a:moveTo>
                  <a:pt x="4032500" y="9143"/>
                </a:moveTo>
                <a:lnTo>
                  <a:pt x="4032500" y="440435"/>
                </a:lnTo>
                <a:lnTo>
                  <a:pt x="4043168" y="431291"/>
                </a:lnTo>
                <a:lnTo>
                  <a:pt x="4052312" y="431291"/>
                </a:lnTo>
                <a:lnTo>
                  <a:pt x="4052312" y="18287"/>
                </a:lnTo>
                <a:lnTo>
                  <a:pt x="4043168" y="18287"/>
                </a:lnTo>
                <a:lnTo>
                  <a:pt x="4032500" y="9143"/>
                </a:lnTo>
                <a:close/>
              </a:path>
              <a:path w="4052570" h="451485">
                <a:moveTo>
                  <a:pt x="4052312" y="431291"/>
                </a:moveTo>
                <a:lnTo>
                  <a:pt x="4043168" y="431291"/>
                </a:lnTo>
                <a:lnTo>
                  <a:pt x="4032500" y="440435"/>
                </a:lnTo>
                <a:lnTo>
                  <a:pt x="4052312" y="440435"/>
                </a:lnTo>
                <a:lnTo>
                  <a:pt x="4052312" y="431291"/>
                </a:lnTo>
                <a:close/>
              </a:path>
              <a:path w="4052570" h="451485">
                <a:moveTo>
                  <a:pt x="19811" y="9143"/>
                </a:moveTo>
                <a:lnTo>
                  <a:pt x="10667" y="18287"/>
                </a:lnTo>
                <a:lnTo>
                  <a:pt x="19811" y="18287"/>
                </a:lnTo>
                <a:lnTo>
                  <a:pt x="19811" y="9143"/>
                </a:lnTo>
                <a:close/>
              </a:path>
              <a:path w="4052570" h="451485">
                <a:moveTo>
                  <a:pt x="4032500" y="9143"/>
                </a:moveTo>
                <a:lnTo>
                  <a:pt x="19811" y="9143"/>
                </a:lnTo>
                <a:lnTo>
                  <a:pt x="19811" y="18287"/>
                </a:lnTo>
                <a:lnTo>
                  <a:pt x="4032500" y="18287"/>
                </a:lnTo>
                <a:lnTo>
                  <a:pt x="4032500" y="9143"/>
                </a:lnTo>
                <a:close/>
              </a:path>
              <a:path w="4052570" h="451485">
                <a:moveTo>
                  <a:pt x="4052312" y="9143"/>
                </a:moveTo>
                <a:lnTo>
                  <a:pt x="4032500" y="9143"/>
                </a:lnTo>
                <a:lnTo>
                  <a:pt x="4043168" y="18287"/>
                </a:lnTo>
                <a:lnTo>
                  <a:pt x="4052312" y="18287"/>
                </a:lnTo>
                <a:lnTo>
                  <a:pt x="4052312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118743" y="4642099"/>
            <a:ext cx="0" cy="431800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0"/>
                </a:moveTo>
                <a:lnTo>
                  <a:pt x="0" y="431291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620139" y="4642099"/>
            <a:ext cx="0" cy="431800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0"/>
                </a:moveTo>
                <a:lnTo>
                  <a:pt x="0" y="431291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125345" y="4642099"/>
            <a:ext cx="0" cy="431800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0"/>
                </a:moveTo>
                <a:lnTo>
                  <a:pt x="0" y="431291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629789" y="4642099"/>
            <a:ext cx="0" cy="431800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0"/>
                </a:moveTo>
                <a:lnTo>
                  <a:pt x="0" y="431291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131947" y="4642099"/>
            <a:ext cx="0" cy="431800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0"/>
                </a:moveTo>
                <a:lnTo>
                  <a:pt x="0" y="431291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637915" y="4642099"/>
            <a:ext cx="0" cy="431800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0"/>
                </a:moveTo>
                <a:lnTo>
                  <a:pt x="0" y="431291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140074" y="4642099"/>
            <a:ext cx="0" cy="431800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0"/>
                </a:moveTo>
                <a:lnTo>
                  <a:pt x="0" y="431291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101218" y="4626859"/>
            <a:ext cx="2044064" cy="460375"/>
          </a:xfrm>
          <a:custGeom>
            <a:avLst/>
            <a:gdLst/>
            <a:ahLst/>
            <a:cxnLst/>
            <a:rect l="l" t="t" r="r" b="b"/>
            <a:pathLst>
              <a:path w="2044064" h="460375">
                <a:moveTo>
                  <a:pt x="2043683" y="0"/>
                </a:moveTo>
                <a:lnTo>
                  <a:pt x="0" y="0"/>
                </a:lnTo>
                <a:lnTo>
                  <a:pt x="0" y="460247"/>
                </a:lnTo>
                <a:lnTo>
                  <a:pt x="2043683" y="460247"/>
                </a:lnTo>
                <a:lnTo>
                  <a:pt x="2043683" y="445007"/>
                </a:lnTo>
                <a:lnTo>
                  <a:pt x="27431" y="445007"/>
                </a:lnTo>
                <a:lnTo>
                  <a:pt x="13715" y="431291"/>
                </a:lnTo>
                <a:lnTo>
                  <a:pt x="27431" y="431291"/>
                </a:lnTo>
                <a:lnTo>
                  <a:pt x="27431" y="27431"/>
                </a:lnTo>
                <a:lnTo>
                  <a:pt x="13715" y="27431"/>
                </a:lnTo>
                <a:lnTo>
                  <a:pt x="27431" y="13715"/>
                </a:lnTo>
                <a:lnTo>
                  <a:pt x="2043683" y="13715"/>
                </a:lnTo>
                <a:lnTo>
                  <a:pt x="2043683" y="0"/>
                </a:lnTo>
                <a:close/>
              </a:path>
              <a:path w="2044064" h="460375">
                <a:moveTo>
                  <a:pt x="27431" y="431291"/>
                </a:moveTo>
                <a:lnTo>
                  <a:pt x="13715" y="431291"/>
                </a:lnTo>
                <a:lnTo>
                  <a:pt x="27431" y="445007"/>
                </a:lnTo>
                <a:lnTo>
                  <a:pt x="27431" y="431291"/>
                </a:lnTo>
                <a:close/>
              </a:path>
              <a:path w="2044064" h="460375">
                <a:moveTo>
                  <a:pt x="2014727" y="431291"/>
                </a:moveTo>
                <a:lnTo>
                  <a:pt x="27431" y="431291"/>
                </a:lnTo>
                <a:lnTo>
                  <a:pt x="27431" y="445007"/>
                </a:lnTo>
                <a:lnTo>
                  <a:pt x="2014727" y="445007"/>
                </a:lnTo>
                <a:lnTo>
                  <a:pt x="2014727" y="431291"/>
                </a:lnTo>
                <a:close/>
              </a:path>
              <a:path w="2044064" h="460375">
                <a:moveTo>
                  <a:pt x="2014727" y="13715"/>
                </a:moveTo>
                <a:lnTo>
                  <a:pt x="2014727" y="445007"/>
                </a:lnTo>
                <a:lnTo>
                  <a:pt x="2029967" y="431291"/>
                </a:lnTo>
                <a:lnTo>
                  <a:pt x="2043683" y="431291"/>
                </a:lnTo>
                <a:lnTo>
                  <a:pt x="2043683" y="27431"/>
                </a:lnTo>
                <a:lnTo>
                  <a:pt x="2029967" y="27431"/>
                </a:lnTo>
                <a:lnTo>
                  <a:pt x="2014727" y="13715"/>
                </a:lnTo>
                <a:close/>
              </a:path>
              <a:path w="2044064" h="460375">
                <a:moveTo>
                  <a:pt x="2043683" y="431291"/>
                </a:moveTo>
                <a:lnTo>
                  <a:pt x="2029967" y="431291"/>
                </a:lnTo>
                <a:lnTo>
                  <a:pt x="2014727" y="445007"/>
                </a:lnTo>
                <a:lnTo>
                  <a:pt x="2043683" y="445007"/>
                </a:lnTo>
                <a:lnTo>
                  <a:pt x="2043683" y="431291"/>
                </a:lnTo>
                <a:close/>
              </a:path>
              <a:path w="2044064" h="460375">
                <a:moveTo>
                  <a:pt x="27431" y="13715"/>
                </a:moveTo>
                <a:lnTo>
                  <a:pt x="13715" y="27431"/>
                </a:lnTo>
                <a:lnTo>
                  <a:pt x="27431" y="27431"/>
                </a:lnTo>
                <a:lnTo>
                  <a:pt x="27431" y="13715"/>
                </a:lnTo>
                <a:close/>
              </a:path>
              <a:path w="2044064" h="460375">
                <a:moveTo>
                  <a:pt x="2014727" y="13715"/>
                </a:moveTo>
                <a:lnTo>
                  <a:pt x="27431" y="13715"/>
                </a:lnTo>
                <a:lnTo>
                  <a:pt x="27431" y="27431"/>
                </a:lnTo>
                <a:lnTo>
                  <a:pt x="2014727" y="27431"/>
                </a:lnTo>
                <a:lnTo>
                  <a:pt x="2014727" y="13715"/>
                </a:lnTo>
                <a:close/>
              </a:path>
              <a:path w="2044064" h="460375">
                <a:moveTo>
                  <a:pt x="2043683" y="13715"/>
                </a:moveTo>
                <a:lnTo>
                  <a:pt x="2014727" y="13715"/>
                </a:lnTo>
                <a:lnTo>
                  <a:pt x="2029967" y="27431"/>
                </a:lnTo>
                <a:lnTo>
                  <a:pt x="2043683" y="27431"/>
                </a:lnTo>
                <a:lnTo>
                  <a:pt x="2043683" y="13715"/>
                </a:lnTo>
                <a:close/>
              </a:path>
            </a:pathLst>
          </a:custGeom>
          <a:solidFill>
            <a:srgbClr val="1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605662" y="4052305"/>
            <a:ext cx="2044064" cy="460375"/>
          </a:xfrm>
          <a:custGeom>
            <a:avLst/>
            <a:gdLst/>
            <a:ahLst/>
            <a:cxnLst/>
            <a:rect l="l" t="t" r="r" b="b"/>
            <a:pathLst>
              <a:path w="2044064" h="460375">
                <a:moveTo>
                  <a:pt x="2043683" y="0"/>
                </a:moveTo>
                <a:lnTo>
                  <a:pt x="0" y="0"/>
                </a:lnTo>
                <a:lnTo>
                  <a:pt x="0" y="460254"/>
                </a:lnTo>
                <a:lnTo>
                  <a:pt x="2043683" y="460254"/>
                </a:lnTo>
                <a:lnTo>
                  <a:pt x="2043683" y="445007"/>
                </a:lnTo>
                <a:lnTo>
                  <a:pt x="28955" y="445007"/>
                </a:lnTo>
                <a:lnTo>
                  <a:pt x="13715" y="431291"/>
                </a:lnTo>
                <a:lnTo>
                  <a:pt x="28955" y="431291"/>
                </a:lnTo>
                <a:lnTo>
                  <a:pt x="28955" y="27431"/>
                </a:lnTo>
                <a:lnTo>
                  <a:pt x="13715" y="27431"/>
                </a:lnTo>
                <a:lnTo>
                  <a:pt x="28955" y="13715"/>
                </a:lnTo>
                <a:lnTo>
                  <a:pt x="2043683" y="13715"/>
                </a:lnTo>
                <a:lnTo>
                  <a:pt x="2043683" y="0"/>
                </a:lnTo>
                <a:close/>
              </a:path>
              <a:path w="2044064" h="460375">
                <a:moveTo>
                  <a:pt x="28955" y="431291"/>
                </a:moveTo>
                <a:lnTo>
                  <a:pt x="13715" y="431291"/>
                </a:lnTo>
                <a:lnTo>
                  <a:pt x="28955" y="445007"/>
                </a:lnTo>
                <a:lnTo>
                  <a:pt x="28955" y="431291"/>
                </a:lnTo>
                <a:close/>
              </a:path>
              <a:path w="2044064" h="460375">
                <a:moveTo>
                  <a:pt x="2016251" y="431291"/>
                </a:moveTo>
                <a:lnTo>
                  <a:pt x="28955" y="431291"/>
                </a:lnTo>
                <a:lnTo>
                  <a:pt x="28955" y="445007"/>
                </a:lnTo>
                <a:lnTo>
                  <a:pt x="2016251" y="445007"/>
                </a:lnTo>
                <a:lnTo>
                  <a:pt x="2016251" y="431291"/>
                </a:lnTo>
                <a:close/>
              </a:path>
              <a:path w="2044064" h="460375">
                <a:moveTo>
                  <a:pt x="2016251" y="13715"/>
                </a:moveTo>
                <a:lnTo>
                  <a:pt x="2016251" y="445007"/>
                </a:lnTo>
                <a:lnTo>
                  <a:pt x="2029967" y="431291"/>
                </a:lnTo>
                <a:lnTo>
                  <a:pt x="2043683" y="431291"/>
                </a:lnTo>
                <a:lnTo>
                  <a:pt x="2043683" y="27431"/>
                </a:lnTo>
                <a:lnTo>
                  <a:pt x="2029967" y="27431"/>
                </a:lnTo>
                <a:lnTo>
                  <a:pt x="2016251" y="13715"/>
                </a:lnTo>
                <a:close/>
              </a:path>
              <a:path w="2044064" h="460375">
                <a:moveTo>
                  <a:pt x="2043683" y="431291"/>
                </a:moveTo>
                <a:lnTo>
                  <a:pt x="2029967" y="431291"/>
                </a:lnTo>
                <a:lnTo>
                  <a:pt x="2016251" y="445007"/>
                </a:lnTo>
                <a:lnTo>
                  <a:pt x="2043683" y="445007"/>
                </a:lnTo>
                <a:lnTo>
                  <a:pt x="2043683" y="431291"/>
                </a:lnTo>
                <a:close/>
              </a:path>
              <a:path w="2044064" h="460375">
                <a:moveTo>
                  <a:pt x="28955" y="13715"/>
                </a:moveTo>
                <a:lnTo>
                  <a:pt x="13715" y="27431"/>
                </a:lnTo>
                <a:lnTo>
                  <a:pt x="28955" y="27431"/>
                </a:lnTo>
                <a:lnTo>
                  <a:pt x="28955" y="13715"/>
                </a:lnTo>
                <a:close/>
              </a:path>
              <a:path w="2044064" h="460375">
                <a:moveTo>
                  <a:pt x="2016251" y="13715"/>
                </a:moveTo>
                <a:lnTo>
                  <a:pt x="28955" y="13715"/>
                </a:lnTo>
                <a:lnTo>
                  <a:pt x="28955" y="27431"/>
                </a:lnTo>
                <a:lnTo>
                  <a:pt x="2016251" y="27431"/>
                </a:lnTo>
                <a:lnTo>
                  <a:pt x="2016251" y="13715"/>
                </a:lnTo>
                <a:close/>
              </a:path>
              <a:path w="2044064" h="460375">
                <a:moveTo>
                  <a:pt x="2043683" y="13715"/>
                </a:moveTo>
                <a:lnTo>
                  <a:pt x="2016251" y="13715"/>
                </a:lnTo>
                <a:lnTo>
                  <a:pt x="2029967" y="27431"/>
                </a:lnTo>
                <a:lnTo>
                  <a:pt x="2043683" y="27431"/>
                </a:lnTo>
                <a:lnTo>
                  <a:pt x="2043683" y="13715"/>
                </a:lnTo>
                <a:close/>
              </a:path>
            </a:pathLst>
          </a:custGeom>
          <a:solidFill>
            <a:srgbClr val="1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110106" y="3777991"/>
            <a:ext cx="2045335" cy="158750"/>
          </a:xfrm>
          <a:custGeom>
            <a:avLst/>
            <a:gdLst/>
            <a:ahLst/>
            <a:cxnLst/>
            <a:rect l="l" t="t" r="r" b="b"/>
            <a:pathLst>
              <a:path w="2045335" h="158750">
                <a:moveTo>
                  <a:pt x="28955" y="0"/>
                </a:moveTo>
                <a:lnTo>
                  <a:pt x="0" y="0"/>
                </a:lnTo>
                <a:lnTo>
                  <a:pt x="0" y="158490"/>
                </a:lnTo>
                <a:lnTo>
                  <a:pt x="2045207" y="158490"/>
                </a:lnTo>
                <a:lnTo>
                  <a:pt x="2045207" y="143250"/>
                </a:lnTo>
                <a:lnTo>
                  <a:pt x="28955" y="143250"/>
                </a:lnTo>
                <a:lnTo>
                  <a:pt x="13715" y="129534"/>
                </a:lnTo>
                <a:lnTo>
                  <a:pt x="28955" y="129534"/>
                </a:lnTo>
                <a:lnTo>
                  <a:pt x="28955" y="0"/>
                </a:lnTo>
                <a:close/>
              </a:path>
              <a:path w="2045335" h="158750">
                <a:moveTo>
                  <a:pt x="28955" y="129534"/>
                </a:moveTo>
                <a:lnTo>
                  <a:pt x="13715" y="129534"/>
                </a:lnTo>
                <a:lnTo>
                  <a:pt x="28955" y="143250"/>
                </a:lnTo>
                <a:lnTo>
                  <a:pt x="28955" y="129534"/>
                </a:lnTo>
                <a:close/>
              </a:path>
              <a:path w="2045335" h="158750">
                <a:moveTo>
                  <a:pt x="2016251" y="129534"/>
                </a:moveTo>
                <a:lnTo>
                  <a:pt x="28955" y="129534"/>
                </a:lnTo>
                <a:lnTo>
                  <a:pt x="28955" y="143250"/>
                </a:lnTo>
                <a:lnTo>
                  <a:pt x="2016251" y="143250"/>
                </a:lnTo>
                <a:lnTo>
                  <a:pt x="2016251" y="129534"/>
                </a:lnTo>
                <a:close/>
              </a:path>
              <a:path w="2045335" h="158750">
                <a:moveTo>
                  <a:pt x="2045207" y="0"/>
                </a:moveTo>
                <a:lnTo>
                  <a:pt x="2016251" y="0"/>
                </a:lnTo>
                <a:lnTo>
                  <a:pt x="2016251" y="143250"/>
                </a:lnTo>
                <a:lnTo>
                  <a:pt x="2029967" y="129534"/>
                </a:lnTo>
                <a:lnTo>
                  <a:pt x="2045207" y="129534"/>
                </a:lnTo>
                <a:lnTo>
                  <a:pt x="2045207" y="0"/>
                </a:lnTo>
                <a:close/>
              </a:path>
              <a:path w="2045335" h="158750">
                <a:moveTo>
                  <a:pt x="2045207" y="129534"/>
                </a:moveTo>
                <a:lnTo>
                  <a:pt x="2029967" y="129534"/>
                </a:lnTo>
                <a:lnTo>
                  <a:pt x="2016251" y="143250"/>
                </a:lnTo>
                <a:lnTo>
                  <a:pt x="2045207" y="143250"/>
                </a:lnTo>
                <a:lnTo>
                  <a:pt x="2045207" y="129534"/>
                </a:lnTo>
                <a:close/>
              </a:path>
            </a:pathLst>
          </a:custGeom>
          <a:solidFill>
            <a:srgbClr val="1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Jin</a:t>
            </a:r>
            <a:r>
              <a:rPr spc="-5" dirty="0"/>
              <a:t>-</a:t>
            </a:r>
            <a:r>
              <a:rPr dirty="0"/>
              <a:t>Fu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i, EE,</a:t>
            </a:r>
            <a:r>
              <a:rPr spc="-15" dirty="0"/>
              <a:t> </a:t>
            </a:r>
            <a:r>
              <a:rPr spc="-5" dirty="0"/>
              <a:t>N</a:t>
            </a:r>
            <a:r>
              <a:rPr dirty="0"/>
              <a:t>CU</a:t>
            </a:r>
          </a:p>
        </p:txBody>
      </p:sp>
      <p:sp>
        <p:nvSpPr>
          <p:cNvPr id="63" name="object 6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27</a:t>
            </a:fld>
            <a:endParaRPr dirty="0"/>
          </a:p>
        </p:txBody>
      </p:sp>
      <p:sp>
        <p:nvSpPr>
          <p:cNvPr id="64" name="object 6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Ad</a:t>
            </a:r>
            <a:r>
              <a:rPr spc="-5" dirty="0"/>
              <a:t>v</a:t>
            </a:r>
            <a:r>
              <a:rPr dirty="0"/>
              <a:t>an</a:t>
            </a:r>
            <a:r>
              <a:rPr spc="-5" dirty="0"/>
              <a:t>ce</a:t>
            </a:r>
            <a:r>
              <a:rPr dirty="0"/>
              <a:t>d R</a:t>
            </a:r>
            <a:r>
              <a:rPr spc="-5" dirty="0"/>
              <a:t>e</a:t>
            </a:r>
            <a:r>
              <a:rPr dirty="0"/>
              <a:t>liable</a:t>
            </a:r>
            <a:r>
              <a:rPr spc="15" dirty="0"/>
              <a:t> </a:t>
            </a:r>
            <a:r>
              <a:rPr dirty="0"/>
              <a:t>S</a:t>
            </a:r>
            <a:r>
              <a:rPr spc="-5" dirty="0"/>
              <a:t>y</a:t>
            </a:r>
            <a:r>
              <a:rPr dirty="0"/>
              <a:t>st</a:t>
            </a:r>
            <a:r>
              <a:rPr spc="-5" dirty="0"/>
              <a:t>e</a:t>
            </a:r>
            <a:r>
              <a:rPr spc="10" dirty="0"/>
              <a:t>m</a:t>
            </a:r>
            <a:r>
              <a:rPr dirty="0"/>
              <a:t>s</a:t>
            </a:r>
            <a:r>
              <a:rPr spc="-15" dirty="0"/>
              <a:t> </a:t>
            </a:r>
            <a:r>
              <a:rPr spc="-5" dirty="0"/>
              <a:t>(</a:t>
            </a:r>
            <a:r>
              <a:rPr dirty="0"/>
              <a:t>ARES)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ab.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Datapath</a:t>
            </a:r>
            <a:r>
              <a:rPr spc="-25" dirty="0"/>
              <a:t> </a:t>
            </a:r>
            <a:r>
              <a:rPr dirty="0"/>
              <a:t>– 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M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u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ltipliers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72831" y="1754819"/>
            <a:ext cx="954405" cy="508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4999"/>
              </a:lnSpc>
            </a:pPr>
            <a:r>
              <a:rPr sz="1600" spc="-10" dirty="0">
                <a:latin typeface="Arial"/>
                <a:cs typeface="Arial"/>
              </a:rPr>
              <a:t>add</a:t>
            </a:r>
            <a:r>
              <a:rPr sz="1600" spc="-15" dirty="0">
                <a:latin typeface="Arial"/>
                <a:cs typeface="Arial"/>
              </a:rPr>
              <a:t> (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spc="-20" dirty="0">
                <a:latin typeface="Arial"/>
                <a:cs typeface="Arial"/>
              </a:rPr>
              <a:t>x</a:t>
            </a:r>
            <a:r>
              <a:rPr sz="1600" spc="-10" dirty="0">
                <a:latin typeface="Arial"/>
                <a:cs typeface="Arial"/>
              </a:rPr>
              <a:t>b</a:t>
            </a:r>
            <a:r>
              <a:rPr sz="1575" spc="-7" baseline="-21164" dirty="0">
                <a:latin typeface="Arial"/>
                <a:cs typeface="Arial"/>
              </a:rPr>
              <a:t>0</a:t>
            </a:r>
            <a:r>
              <a:rPr sz="1600" spc="-10" dirty="0">
                <a:latin typeface="Arial"/>
                <a:cs typeface="Arial"/>
              </a:rPr>
              <a:t>)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B427A7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B427A7"/>
                </a:solidFill>
                <a:latin typeface="Arial"/>
                <a:cs typeface="Arial"/>
              </a:rPr>
              <a:t>h</a:t>
            </a:r>
            <a:r>
              <a:rPr sz="1600" dirty="0">
                <a:solidFill>
                  <a:srgbClr val="B427A7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B427A7"/>
                </a:solidFill>
                <a:latin typeface="Arial"/>
                <a:cs typeface="Arial"/>
              </a:rPr>
              <a:t>ft</a:t>
            </a:r>
            <a:r>
              <a:rPr sz="1600" spc="-15" dirty="0">
                <a:solidFill>
                  <a:srgbClr val="B427A7"/>
                </a:solidFill>
                <a:latin typeface="Arial"/>
                <a:cs typeface="Arial"/>
              </a:rPr>
              <a:t> r</a:t>
            </a:r>
            <a:r>
              <a:rPr sz="1600" dirty="0">
                <a:solidFill>
                  <a:srgbClr val="B427A7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B427A7"/>
                </a:solidFill>
                <a:latin typeface="Arial"/>
                <a:cs typeface="Arial"/>
              </a:rPr>
              <a:t>ght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68374" y="1680961"/>
            <a:ext cx="4052570" cy="306705"/>
          </a:xfrm>
          <a:custGeom>
            <a:avLst/>
            <a:gdLst/>
            <a:ahLst/>
            <a:cxnLst/>
            <a:rect l="l" t="t" r="r" b="b"/>
            <a:pathLst>
              <a:path w="4052570" h="306705">
                <a:moveTo>
                  <a:pt x="4052315" y="0"/>
                </a:moveTo>
                <a:lnTo>
                  <a:pt x="0" y="0"/>
                </a:lnTo>
                <a:lnTo>
                  <a:pt x="0" y="306323"/>
                </a:lnTo>
                <a:lnTo>
                  <a:pt x="4052315" y="306323"/>
                </a:lnTo>
                <a:lnTo>
                  <a:pt x="4052315" y="297179"/>
                </a:lnTo>
                <a:lnTo>
                  <a:pt x="19811" y="297179"/>
                </a:lnTo>
                <a:lnTo>
                  <a:pt x="10667" y="288035"/>
                </a:lnTo>
                <a:lnTo>
                  <a:pt x="19811" y="288035"/>
                </a:lnTo>
                <a:lnTo>
                  <a:pt x="19811" y="19811"/>
                </a:lnTo>
                <a:lnTo>
                  <a:pt x="10667" y="19811"/>
                </a:lnTo>
                <a:lnTo>
                  <a:pt x="19811" y="10667"/>
                </a:lnTo>
                <a:lnTo>
                  <a:pt x="4052315" y="10667"/>
                </a:lnTo>
                <a:lnTo>
                  <a:pt x="4052315" y="0"/>
                </a:lnTo>
                <a:close/>
              </a:path>
              <a:path w="4052570" h="306705">
                <a:moveTo>
                  <a:pt x="19811" y="288035"/>
                </a:moveTo>
                <a:lnTo>
                  <a:pt x="10667" y="288035"/>
                </a:lnTo>
                <a:lnTo>
                  <a:pt x="19811" y="297179"/>
                </a:lnTo>
                <a:lnTo>
                  <a:pt x="19811" y="288035"/>
                </a:lnTo>
                <a:close/>
              </a:path>
              <a:path w="4052570" h="306705">
                <a:moveTo>
                  <a:pt x="4032503" y="288035"/>
                </a:moveTo>
                <a:lnTo>
                  <a:pt x="19811" y="288035"/>
                </a:lnTo>
                <a:lnTo>
                  <a:pt x="19811" y="297179"/>
                </a:lnTo>
                <a:lnTo>
                  <a:pt x="4032503" y="297179"/>
                </a:lnTo>
                <a:lnTo>
                  <a:pt x="4032503" y="288035"/>
                </a:lnTo>
                <a:close/>
              </a:path>
              <a:path w="4052570" h="306705">
                <a:moveTo>
                  <a:pt x="4032503" y="10667"/>
                </a:moveTo>
                <a:lnTo>
                  <a:pt x="4032503" y="297179"/>
                </a:lnTo>
                <a:lnTo>
                  <a:pt x="4041647" y="288035"/>
                </a:lnTo>
                <a:lnTo>
                  <a:pt x="4052315" y="288035"/>
                </a:lnTo>
                <a:lnTo>
                  <a:pt x="4052315" y="19811"/>
                </a:lnTo>
                <a:lnTo>
                  <a:pt x="4041647" y="19811"/>
                </a:lnTo>
                <a:lnTo>
                  <a:pt x="4032503" y="10667"/>
                </a:lnTo>
                <a:close/>
              </a:path>
              <a:path w="4052570" h="306705">
                <a:moveTo>
                  <a:pt x="4052315" y="288035"/>
                </a:moveTo>
                <a:lnTo>
                  <a:pt x="4041647" y="288035"/>
                </a:lnTo>
                <a:lnTo>
                  <a:pt x="4032503" y="297179"/>
                </a:lnTo>
                <a:lnTo>
                  <a:pt x="4052315" y="297179"/>
                </a:lnTo>
                <a:lnTo>
                  <a:pt x="4052315" y="288035"/>
                </a:lnTo>
                <a:close/>
              </a:path>
              <a:path w="4052570" h="306705">
                <a:moveTo>
                  <a:pt x="19811" y="10667"/>
                </a:moveTo>
                <a:lnTo>
                  <a:pt x="10667" y="19811"/>
                </a:lnTo>
                <a:lnTo>
                  <a:pt x="19811" y="19811"/>
                </a:lnTo>
                <a:lnTo>
                  <a:pt x="19811" y="10667"/>
                </a:lnTo>
                <a:close/>
              </a:path>
              <a:path w="4052570" h="306705">
                <a:moveTo>
                  <a:pt x="4032503" y="10667"/>
                </a:moveTo>
                <a:lnTo>
                  <a:pt x="19811" y="10667"/>
                </a:lnTo>
                <a:lnTo>
                  <a:pt x="19811" y="19811"/>
                </a:lnTo>
                <a:lnTo>
                  <a:pt x="4032503" y="19811"/>
                </a:lnTo>
                <a:lnTo>
                  <a:pt x="4032503" y="10667"/>
                </a:lnTo>
                <a:close/>
              </a:path>
              <a:path w="4052570" h="306705">
                <a:moveTo>
                  <a:pt x="4052315" y="10667"/>
                </a:moveTo>
                <a:lnTo>
                  <a:pt x="4032503" y="10667"/>
                </a:lnTo>
                <a:lnTo>
                  <a:pt x="4041647" y="19811"/>
                </a:lnTo>
                <a:lnTo>
                  <a:pt x="4052315" y="19811"/>
                </a:lnTo>
                <a:lnTo>
                  <a:pt x="4052315" y="106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83486" y="1691629"/>
            <a:ext cx="0" cy="287020"/>
          </a:xfrm>
          <a:custGeom>
            <a:avLst/>
            <a:gdLst/>
            <a:ahLst/>
            <a:cxnLst/>
            <a:rect l="l" t="t" r="r" b="b"/>
            <a:pathLst>
              <a:path h="287019">
                <a:moveTo>
                  <a:pt x="0" y="0"/>
                </a:moveTo>
                <a:lnTo>
                  <a:pt x="0" y="286511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86406" y="1691629"/>
            <a:ext cx="0" cy="287020"/>
          </a:xfrm>
          <a:custGeom>
            <a:avLst/>
            <a:gdLst/>
            <a:ahLst/>
            <a:cxnLst/>
            <a:rect l="l" t="t" r="r" b="b"/>
            <a:pathLst>
              <a:path h="287019">
                <a:moveTo>
                  <a:pt x="0" y="0"/>
                </a:moveTo>
                <a:lnTo>
                  <a:pt x="0" y="286511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90850" y="1691629"/>
            <a:ext cx="0" cy="287020"/>
          </a:xfrm>
          <a:custGeom>
            <a:avLst/>
            <a:gdLst/>
            <a:ahLst/>
            <a:cxnLst/>
            <a:rect l="l" t="t" r="r" b="b"/>
            <a:pathLst>
              <a:path h="287019">
                <a:moveTo>
                  <a:pt x="0" y="0"/>
                </a:moveTo>
                <a:lnTo>
                  <a:pt x="0" y="286511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95294" y="1691629"/>
            <a:ext cx="0" cy="287020"/>
          </a:xfrm>
          <a:custGeom>
            <a:avLst/>
            <a:gdLst/>
            <a:ahLst/>
            <a:cxnLst/>
            <a:rect l="l" t="t" r="r" b="b"/>
            <a:pathLst>
              <a:path h="287019">
                <a:moveTo>
                  <a:pt x="0" y="0"/>
                </a:moveTo>
                <a:lnTo>
                  <a:pt x="0" y="286511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97451" y="1691629"/>
            <a:ext cx="0" cy="287020"/>
          </a:xfrm>
          <a:custGeom>
            <a:avLst/>
            <a:gdLst/>
            <a:ahLst/>
            <a:cxnLst/>
            <a:rect l="l" t="t" r="r" b="b"/>
            <a:pathLst>
              <a:path h="287019">
                <a:moveTo>
                  <a:pt x="0" y="0"/>
                </a:moveTo>
                <a:lnTo>
                  <a:pt x="0" y="286511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03419" y="1691629"/>
            <a:ext cx="0" cy="287020"/>
          </a:xfrm>
          <a:custGeom>
            <a:avLst/>
            <a:gdLst/>
            <a:ahLst/>
            <a:cxnLst/>
            <a:rect l="l" t="t" r="r" b="b"/>
            <a:pathLst>
              <a:path h="287019">
                <a:moveTo>
                  <a:pt x="0" y="0"/>
                </a:moveTo>
                <a:lnTo>
                  <a:pt x="0" y="286511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05577" y="1691629"/>
            <a:ext cx="0" cy="287020"/>
          </a:xfrm>
          <a:custGeom>
            <a:avLst/>
            <a:gdLst/>
            <a:ahLst/>
            <a:cxnLst/>
            <a:rect l="l" t="t" r="r" b="b"/>
            <a:pathLst>
              <a:path h="287019">
                <a:moveTo>
                  <a:pt x="0" y="0"/>
                </a:moveTo>
                <a:lnTo>
                  <a:pt x="0" y="286511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028837" y="1713670"/>
            <a:ext cx="401320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a</a:t>
            </a:r>
            <a:r>
              <a:rPr sz="1575" spc="-7" baseline="-21164" dirty="0">
                <a:latin typeface="Arial"/>
                <a:cs typeface="Arial"/>
              </a:rPr>
              <a:t>3</a:t>
            </a:r>
            <a:r>
              <a:rPr sz="1600" spc="-10" dirty="0">
                <a:latin typeface="Arial"/>
                <a:cs typeface="Arial"/>
              </a:rPr>
              <a:t>b</a:t>
            </a:r>
            <a:r>
              <a:rPr sz="1575" spc="7" baseline="-21164" dirty="0">
                <a:latin typeface="Arial"/>
                <a:cs typeface="Arial"/>
              </a:rPr>
              <a:t>0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36861" y="1263116"/>
            <a:ext cx="382651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h</a:t>
            </a: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i</a:t>
            </a:r>
            <a:r>
              <a:rPr sz="2000" spc="-10" dirty="0">
                <a:solidFill>
                  <a:srgbClr val="231AF0"/>
                </a:solidFill>
                <a:latin typeface="Arial"/>
                <a:cs typeface="Arial"/>
              </a:rPr>
              <a:t>ft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-r</a:t>
            </a: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ght</a:t>
            </a:r>
            <a:r>
              <a:rPr sz="2000" spc="-50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u</a:t>
            </a: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l</a:t>
            </a:r>
            <a:r>
              <a:rPr sz="2000" spc="-10" dirty="0">
                <a:solidFill>
                  <a:srgbClr val="231AF0"/>
                </a:solidFill>
                <a:latin typeface="Arial"/>
                <a:cs typeface="Arial"/>
              </a:rPr>
              <a:t>t</a:t>
            </a: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p</a:t>
            </a: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li</a:t>
            </a:r>
            <a:r>
              <a:rPr sz="2000" spc="5" dirty="0">
                <a:solidFill>
                  <a:srgbClr val="231AF0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a</a:t>
            </a:r>
            <a:r>
              <a:rPr sz="2000" spc="-10" dirty="0">
                <a:solidFill>
                  <a:srgbClr val="231AF0"/>
                </a:solidFill>
                <a:latin typeface="Arial"/>
                <a:cs typeface="Arial"/>
              </a:rPr>
              <a:t>t</a:t>
            </a: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on</a:t>
            </a: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231AF0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equen</a:t>
            </a:r>
            <a:r>
              <a:rPr sz="2000" spc="5" dirty="0">
                <a:solidFill>
                  <a:srgbClr val="231AF0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31757" y="1701479"/>
            <a:ext cx="402590" cy="633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">
              <a:lnSpc>
                <a:spcPct val="151900"/>
              </a:lnSpc>
            </a:pPr>
            <a:r>
              <a:rPr sz="1600" spc="-10" dirty="0">
                <a:latin typeface="Arial"/>
                <a:cs typeface="Arial"/>
              </a:rPr>
              <a:t>a</a:t>
            </a:r>
            <a:r>
              <a:rPr sz="1575" spc="-7" baseline="-21164" dirty="0">
                <a:latin typeface="Arial"/>
                <a:cs typeface="Arial"/>
              </a:rPr>
              <a:t>2</a:t>
            </a:r>
            <a:r>
              <a:rPr sz="1600" spc="-10" dirty="0">
                <a:latin typeface="Arial"/>
                <a:cs typeface="Arial"/>
              </a:rPr>
              <a:t>b</a:t>
            </a:r>
            <a:r>
              <a:rPr sz="1575" spc="7" baseline="-21164" dirty="0">
                <a:latin typeface="Arial"/>
                <a:cs typeface="Arial"/>
              </a:rPr>
              <a:t>0</a:t>
            </a:r>
            <a:r>
              <a:rPr sz="1575" baseline="-21164" dirty="0"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B427A7"/>
                </a:solidFill>
                <a:latin typeface="Arial"/>
                <a:cs typeface="Arial"/>
              </a:rPr>
              <a:t>a</a:t>
            </a:r>
            <a:r>
              <a:rPr sz="1575" spc="-7" baseline="-21164" dirty="0">
                <a:solidFill>
                  <a:srgbClr val="B427A7"/>
                </a:solidFill>
                <a:latin typeface="Arial"/>
                <a:cs typeface="Arial"/>
              </a:rPr>
              <a:t>3</a:t>
            </a:r>
            <a:r>
              <a:rPr sz="1600" spc="-10" dirty="0">
                <a:solidFill>
                  <a:srgbClr val="B427A7"/>
                </a:solidFill>
                <a:latin typeface="Arial"/>
                <a:cs typeface="Arial"/>
              </a:rPr>
              <a:t>b</a:t>
            </a:r>
            <a:r>
              <a:rPr sz="1575" spc="7" baseline="-21164" dirty="0">
                <a:solidFill>
                  <a:srgbClr val="B427A7"/>
                </a:solidFill>
                <a:latin typeface="Arial"/>
                <a:cs typeface="Arial"/>
              </a:rPr>
              <a:t>0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36201" y="1715195"/>
            <a:ext cx="401320" cy="608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41900"/>
              </a:lnSpc>
            </a:pPr>
            <a:r>
              <a:rPr sz="1600" spc="-10" dirty="0">
                <a:latin typeface="Arial"/>
                <a:cs typeface="Arial"/>
              </a:rPr>
              <a:t>a</a:t>
            </a:r>
            <a:r>
              <a:rPr sz="1575" spc="-7" baseline="-21164" dirty="0">
                <a:latin typeface="Arial"/>
                <a:cs typeface="Arial"/>
              </a:rPr>
              <a:t>1</a:t>
            </a:r>
            <a:r>
              <a:rPr sz="1600" spc="-10" dirty="0">
                <a:latin typeface="Arial"/>
                <a:cs typeface="Arial"/>
              </a:rPr>
              <a:t>b</a:t>
            </a:r>
            <a:r>
              <a:rPr sz="1575" spc="7" baseline="-21164" dirty="0">
                <a:latin typeface="Arial"/>
                <a:cs typeface="Arial"/>
              </a:rPr>
              <a:t>0</a:t>
            </a:r>
            <a:r>
              <a:rPr sz="1575" baseline="-21164" dirty="0"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B427A7"/>
                </a:solidFill>
                <a:latin typeface="Arial"/>
                <a:cs typeface="Arial"/>
              </a:rPr>
              <a:t>a</a:t>
            </a:r>
            <a:r>
              <a:rPr sz="1575" spc="-7" baseline="-21164" dirty="0">
                <a:solidFill>
                  <a:srgbClr val="B427A7"/>
                </a:solidFill>
                <a:latin typeface="Arial"/>
                <a:cs typeface="Arial"/>
              </a:rPr>
              <a:t>2</a:t>
            </a:r>
            <a:r>
              <a:rPr sz="1600" spc="-10" dirty="0">
                <a:solidFill>
                  <a:srgbClr val="B427A7"/>
                </a:solidFill>
                <a:latin typeface="Arial"/>
                <a:cs typeface="Arial"/>
              </a:rPr>
              <a:t>b</a:t>
            </a:r>
            <a:r>
              <a:rPr sz="1575" spc="7" baseline="-21164" dirty="0">
                <a:solidFill>
                  <a:srgbClr val="B427A7"/>
                </a:solidFill>
                <a:latin typeface="Arial"/>
                <a:cs typeface="Arial"/>
              </a:rPr>
              <a:t>0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39121" y="1701479"/>
            <a:ext cx="402590" cy="634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">
              <a:lnSpc>
                <a:spcPct val="152500"/>
              </a:lnSpc>
            </a:pPr>
            <a:r>
              <a:rPr sz="1600" spc="-10" dirty="0">
                <a:latin typeface="Arial"/>
                <a:cs typeface="Arial"/>
              </a:rPr>
              <a:t>a</a:t>
            </a:r>
            <a:r>
              <a:rPr sz="1575" spc="-7" baseline="-21164" dirty="0">
                <a:latin typeface="Arial"/>
                <a:cs typeface="Arial"/>
              </a:rPr>
              <a:t>0</a:t>
            </a:r>
            <a:r>
              <a:rPr sz="1600" spc="-10" dirty="0">
                <a:latin typeface="Arial"/>
                <a:cs typeface="Arial"/>
              </a:rPr>
              <a:t>b</a:t>
            </a:r>
            <a:r>
              <a:rPr sz="1575" spc="7" baseline="-21164" dirty="0">
                <a:latin typeface="Arial"/>
                <a:cs typeface="Arial"/>
              </a:rPr>
              <a:t>0</a:t>
            </a:r>
            <a:r>
              <a:rPr sz="1575" baseline="-21164" dirty="0"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B427A7"/>
                </a:solidFill>
                <a:latin typeface="Arial"/>
                <a:cs typeface="Arial"/>
              </a:rPr>
              <a:t>a</a:t>
            </a:r>
            <a:r>
              <a:rPr sz="1575" spc="-7" baseline="-21164" dirty="0">
                <a:solidFill>
                  <a:srgbClr val="B427A7"/>
                </a:solidFill>
                <a:latin typeface="Arial"/>
                <a:cs typeface="Arial"/>
              </a:rPr>
              <a:t>1</a:t>
            </a:r>
            <a:r>
              <a:rPr sz="1600" spc="-10" dirty="0">
                <a:solidFill>
                  <a:srgbClr val="B427A7"/>
                </a:solidFill>
                <a:latin typeface="Arial"/>
                <a:cs typeface="Arial"/>
              </a:rPr>
              <a:t>b</a:t>
            </a:r>
            <a:r>
              <a:rPr sz="1575" spc="7" baseline="-21164" dirty="0">
                <a:solidFill>
                  <a:srgbClr val="B427A7"/>
                </a:solidFill>
                <a:latin typeface="Arial"/>
                <a:cs typeface="Arial"/>
              </a:rPr>
              <a:t>0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45090" y="2061143"/>
            <a:ext cx="401320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B427A7"/>
                </a:solidFill>
                <a:latin typeface="Arial"/>
                <a:cs typeface="Arial"/>
              </a:rPr>
              <a:t>a</a:t>
            </a:r>
            <a:r>
              <a:rPr sz="1575" spc="-7" baseline="-21164" dirty="0">
                <a:solidFill>
                  <a:srgbClr val="B427A7"/>
                </a:solidFill>
                <a:latin typeface="Arial"/>
                <a:cs typeface="Arial"/>
              </a:rPr>
              <a:t>0</a:t>
            </a:r>
            <a:r>
              <a:rPr sz="1600" spc="-10" dirty="0">
                <a:solidFill>
                  <a:srgbClr val="B427A7"/>
                </a:solidFill>
                <a:latin typeface="Arial"/>
                <a:cs typeface="Arial"/>
              </a:rPr>
              <a:t>b</a:t>
            </a:r>
            <a:r>
              <a:rPr sz="1575" spc="7" baseline="-21164" dirty="0">
                <a:solidFill>
                  <a:srgbClr val="B427A7"/>
                </a:solidFill>
                <a:latin typeface="Arial"/>
                <a:cs typeface="Arial"/>
              </a:rPr>
              <a:t>0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966850" y="2546593"/>
            <a:ext cx="4052570" cy="521334"/>
          </a:xfrm>
          <a:custGeom>
            <a:avLst/>
            <a:gdLst/>
            <a:ahLst/>
            <a:cxnLst/>
            <a:rect l="l" t="t" r="r" b="b"/>
            <a:pathLst>
              <a:path w="4052570" h="521335">
                <a:moveTo>
                  <a:pt x="4052315" y="0"/>
                </a:moveTo>
                <a:lnTo>
                  <a:pt x="0" y="0"/>
                </a:lnTo>
                <a:lnTo>
                  <a:pt x="0" y="521207"/>
                </a:lnTo>
                <a:lnTo>
                  <a:pt x="4052315" y="521207"/>
                </a:lnTo>
                <a:lnTo>
                  <a:pt x="4052315" y="512063"/>
                </a:lnTo>
                <a:lnTo>
                  <a:pt x="19811" y="512063"/>
                </a:lnTo>
                <a:lnTo>
                  <a:pt x="10667" y="501395"/>
                </a:lnTo>
                <a:lnTo>
                  <a:pt x="19811" y="501395"/>
                </a:lnTo>
                <a:lnTo>
                  <a:pt x="19811" y="19811"/>
                </a:lnTo>
                <a:lnTo>
                  <a:pt x="10667" y="19811"/>
                </a:lnTo>
                <a:lnTo>
                  <a:pt x="19811" y="9143"/>
                </a:lnTo>
                <a:lnTo>
                  <a:pt x="4052315" y="9143"/>
                </a:lnTo>
                <a:lnTo>
                  <a:pt x="4052315" y="0"/>
                </a:lnTo>
                <a:close/>
              </a:path>
              <a:path w="4052570" h="521335">
                <a:moveTo>
                  <a:pt x="19811" y="501395"/>
                </a:moveTo>
                <a:lnTo>
                  <a:pt x="10667" y="501395"/>
                </a:lnTo>
                <a:lnTo>
                  <a:pt x="19811" y="512063"/>
                </a:lnTo>
                <a:lnTo>
                  <a:pt x="19811" y="501395"/>
                </a:lnTo>
                <a:close/>
              </a:path>
              <a:path w="4052570" h="521335">
                <a:moveTo>
                  <a:pt x="4032503" y="501395"/>
                </a:moveTo>
                <a:lnTo>
                  <a:pt x="19811" y="501395"/>
                </a:lnTo>
                <a:lnTo>
                  <a:pt x="19811" y="512063"/>
                </a:lnTo>
                <a:lnTo>
                  <a:pt x="4032503" y="512063"/>
                </a:lnTo>
                <a:lnTo>
                  <a:pt x="4032503" y="501395"/>
                </a:lnTo>
                <a:close/>
              </a:path>
              <a:path w="4052570" h="521335">
                <a:moveTo>
                  <a:pt x="4032503" y="9143"/>
                </a:moveTo>
                <a:lnTo>
                  <a:pt x="4032503" y="512063"/>
                </a:lnTo>
                <a:lnTo>
                  <a:pt x="4041647" y="501395"/>
                </a:lnTo>
                <a:lnTo>
                  <a:pt x="4052315" y="501395"/>
                </a:lnTo>
                <a:lnTo>
                  <a:pt x="4052315" y="19811"/>
                </a:lnTo>
                <a:lnTo>
                  <a:pt x="4041647" y="19811"/>
                </a:lnTo>
                <a:lnTo>
                  <a:pt x="4032503" y="9143"/>
                </a:lnTo>
                <a:close/>
              </a:path>
              <a:path w="4052570" h="521335">
                <a:moveTo>
                  <a:pt x="4052315" y="501395"/>
                </a:moveTo>
                <a:lnTo>
                  <a:pt x="4041647" y="501395"/>
                </a:lnTo>
                <a:lnTo>
                  <a:pt x="4032503" y="512063"/>
                </a:lnTo>
                <a:lnTo>
                  <a:pt x="4052315" y="512063"/>
                </a:lnTo>
                <a:lnTo>
                  <a:pt x="4052315" y="501395"/>
                </a:lnTo>
                <a:close/>
              </a:path>
              <a:path w="4052570" h="521335">
                <a:moveTo>
                  <a:pt x="19811" y="9143"/>
                </a:moveTo>
                <a:lnTo>
                  <a:pt x="10667" y="19811"/>
                </a:lnTo>
                <a:lnTo>
                  <a:pt x="19811" y="19811"/>
                </a:lnTo>
                <a:lnTo>
                  <a:pt x="19811" y="9143"/>
                </a:lnTo>
                <a:close/>
              </a:path>
              <a:path w="4052570" h="521335">
                <a:moveTo>
                  <a:pt x="4032503" y="9143"/>
                </a:moveTo>
                <a:lnTo>
                  <a:pt x="19811" y="9143"/>
                </a:lnTo>
                <a:lnTo>
                  <a:pt x="19811" y="19811"/>
                </a:lnTo>
                <a:lnTo>
                  <a:pt x="4032503" y="19811"/>
                </a:lnTo>
                <a:lnTo>
                  <a:pt x="4032503" y="9143"/>
                </a:lnTo>
                <a:close/>
              </a:path>
              <a:path w="4052570" h="521335">
                <a:moveTo>
                  <a:pt x="4052315" y="9143"/>
                </a:moveTo>
                <a:lnTo>
                  <a:pt x="4032503" y="9143"/>
                </a:lnTo>
                <a:lnTo>
                  <a:pt x="4041647" y="19811"/>
                </a:lnTo>
                <a:lnTo>
                  <a:pt x="4052315" y="19811"/>
                </a:lnTo>
                <a:lnTo>
                  <a:pt x="4052315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82724" y="2554213"/>
            <a:ext cx="0" cy="504825"/>
          </a:xfrm>
          <a:custGeom>
            <a:avLst/>
            <a:gdLst/>
            <a:ahLst/>
            <a:cxnLst/>
            <a:rect l="l" t="t" r="r" b="b"/>
            <a:pathLst>
              <a:path h="504825">
                <a:moveTo>
                  <a:pt x="0" y="0"/>
                </a:moveTo>
                <a:lnTo>
                  <a:pt x="0" y="504443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85644" y="2554213"/>
            <a:ext cx="0" cy="504825"/>
          </a:xfrm>
          <a:custGeom>
            <a:avLst/>
            <a:gdLst/>
            <a:ahLst/>
            <a:cxnLst/>
            <a:rect l="l" t="t" r="r" b="b"/>
            <a:pathLst>
              <a:path h="504825">
                <a:moveTo>
                  <a:pt x="0" y="0"/>
                </a:moveTo>
                <a:lnTo>
                  <a:pt x="0" y="504443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89325" y="2554213"/>
            <a:ext cx="0" cy="504825"/>
          </a:xfrm>
          <a:custGeom>
            <a:avLst/>
            <a:gdLst/>
            <a:ahLst/>
            <a:cxnLst/>
            <a:rect l="l" t="t" r="r" b="b"/>
            <a:pathLst>
              <a:path h="504825">
                <a:moveTo>
                  <a:pt x="0" y="0"/>
                </a:moveTo>
                <a:lnTo>
                  <a:pt x="0" y="504443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994531" y="2554213"/>
            <a:ext cx="0" cy="504825"/>
          </a:xfrm>
          <a:custGeom>
            <a:avLst/>
            <a:gdLst/>
            <a:ahLst/>
            <a:cxnLst/>
            <a:rect l="l" t="t" r="r" b="b"/>
            <a:pathLst>
              <a:path h="504825">
                <a:moveTo>
                  <a:pt x="0" y="0"/>
                </a:moveTo>
                <a:lnTo>
                  <a:pt x="0" y="504443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496689" y="2554213"/>
            <a:ext cx="0" cy="504825"/>
          </a:xfrm>
          <a:custGeom>
            <a:avLst/>
            <a:gdLst/>
            <a:ahLst/>
            <a:cxnLst/>
            <a:rect l="l" t="t" r="r" b="b"/>
            <a:pathLst>
              <a:path h="504825">
                <a:moveTo>
                  <a:pt x="0" y="0"/>
                </a:moveTo>
                <a:lnTo>
                  <a:pt x="0" y="504443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002657" y="2555737"/>
            <a:ext cx="0" cy="502920"/>
          </a:xfrm>
          <a:custGeom>
            <a:avLst/>
            <a:gdLst/>
            <a:ahLst/>
            <a:cxnLst/>
            <a:rect l="l" t="t" r="r" b="b"/>
            <a:pathLst>
              <a:path h="502919">
                <a:moveTo>
                  <a:pt x="0" y="0"/>
                </a:moveTo>
                <a:lnTo>
                  <a:pt x="0" y="502919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504815" y="2555737"/>
            <a:ext cx="0" cy="502920"/>
          </a:xfrm>
          <a:custGeom>
            <a:avLst/>
            <a:gdLst/>
            <a:ahLst/>
            <a:cxnLst/>
            <a:rect l="l" t="t" r="r" b="b"/>
            <a:pathLst>
              <a:path h="502919">
                <a:moveTo>
                  <a:pt x="0" y="0"/>
                </a:moveTo>
                <a:lnTo>
                  <a:pt x="0" y="502919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531757" y="2576255"/>
            <a:ext cx="402590" cy="463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 marR="5080" indent="-1905">
              <a:lnSpc>
                <a:spcPts val="1580"/>
              </a:lnSpc>
            </a:pPr>
            <a:r>
              <a:rPr sz="1600" spc="-10" dirty="0">
                <a:latin typeface="Arial"/>
                <a:cs typeface="Arial"/>
              </a:rPr>
              <a:t>a</a:t>
            </a:r>
            <a:r>
              <a:rPr sz="1575" spc="-7" baseline="-21164" dirty="0">
                <a:latin typeface="Arial"/>
                <a:cs typeface="Arial"/>
              </a:rPr>
              <a:t>3</a:t>
            </a:r>
            <a:r>
              <a:rPr sz="1600" spc="-10" dirty="0">
                <a:latin typeface="Arial"/>
                <a:cs typeface="Arial"/>
              </a:rPr>
              <a:t>b</a:t>
            </a:r>
            <a:r>
              <a:rPr sz="1575" spc="7" baseline="-21164" dirty="0">
                <a:latin typeface="Arial"/>
                <a:cs typeface="Arial"/>
              </a:rPr>
              <a:t>0</a:t>
            </a:r>
            <a:r>
              <a:rPr sz="1575" baseline="-21164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575" spc="-7" baseline="-21164" dirty="0">
                <a:latin typeface="Arial"/>
                <a:cs typeface="Arial"/>
              </a:rPr>
              <a:t>2</a:t>
            </a:r>
            <a:r>
              <a:rPr sz="1600" spc="-10" dirty="0">
                <a:latin typeface="Arial"/>
                <a:cs typeface="Arial"/>
              </a:rPr>
              <a:t>b</a:t>
            </a:r>
            <a:r>
              <a:rPr sz="1575" spc="7" baseline="-21164" dirty="0">
                <a:latin typeface="Arial"/>
                <a:cs typeface="Arial"/>
              </a:rPr>
              <a:t>1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036201" y="2565587"/>
            <a:ext cx="402590" cy="1053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ts val="1780"/>
              </a:lnSpc>
            </a:pPr>
            <a:r>
              <a:rPr sz="1600" spc="-10" dirty="0">
                <a:latin typeface="Arial"/>
                <a:cs typeface="Arial"/>
              </a:rPr>
              <a:t>a</a:t>
            </a:r>
            <a:r>
              <a:rPr sz="1575" spc="-7" baseline="-21164" dirty="0">
                <a:latin typeface="Arial"/>
                <a:cs typeface="Arial"/>
              </a:rPr>
              <a:t>2</a:t>
            </a:r>
            <a:r>
              <a:rPr sz="1600" spc="-10" dirty="0">
                <a:latin typeface="Arial"/>
                <a:cs typeface="Arial"/>
              </a:rPr>
              <a:t>b</a:t>
            </a:r>
            <a:r>
              <a:rPr sz="1575" spc="7" baseline="-21164" dirty="0">
                <a:latin typeface="Arial"/>
                <a:cs typeface="Arial"/>
              </a:rPr>
              <a:t>0</a:t>
            </a:r>
            <a:r>
              <a:rPr sz="1575" baseline="-21164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575" spc="-7" baseline="-21164" dirty="0">
                <a:latin typeface="Arial"/>
                <a:cs typeface="Arial"/>
              </a:rPr>
              <a:t>1</a:t>
            </a:r>
            <a:r>
              <a:rPr sz="1600" spc="-10" dirty="0">
                <a:latin typeface="Arial"/>
                <a:cs typeface="Arial"/>
              </a:rPr>
              <a:t>b</a:t>
            </a:r>
            <a:r>
              <a:rPr sz="1575" spc="7" baseline="-21164" dirty="0">
                <a:latin typeface="Arial"/>
                <a:cs typeface="Arial"/>
              </a:rPr>
              <a:t>1</a:t>
            </a:r>
            <a:endParaRPr sz="1575" baseline="-21164">
              <a:latin typeface="Arial"/>
              <a:cs typeface="Arial"/>
            </a:endParaRPr>
          </a:p>
          <a:p>
            <a:pPr marL="13970" marR="5080" indent="-1905">
              <a:lnSpc>
                <a:spcPts val="1620"/>
              </a:lnSpc>
              <a:spcBef>
                <a:spcPts val="1180"/>
              </a:spcBef>
            </a:pPr>
            <a:r>
              <a:rPr sz="1600" spc="-10" dirty="0">
                <a:solidFill>
                  <a:srgbClr val="B427A7"/>
                </a:solidFill>
                <a:latin typeface="Arial"/>
                <a:cs typeface="Arial"/>
              </a:rPr>
              <a:t>a</a:t>
            </a:r>
            <a:r>
              <a:rPr sz="1575" spc="-7" baseline="-21164" dirty="0">
                <a:solidFill>
                  <a:srgbClr val="B427A7"/>
                </a:solidFill>
                <a:latin typeface="Arial"/>
                <a:cs typeface="Arial"/>
              </a:rPr>
              <a:t>3</a:t>
            </a:r>
            <a:r>
              <a:rPr sz="1600" spc="-10" dirty="0">
                <a:solidFill>
                  <a:srgbClr val="B427A7"/>
                </a:solidFill>
                <a:latin typeface="Arial"/>
                <a:cs typeface="Arial"/>
              </a:rPr>
              <a:t>b</a:t>
            </a:r>
            <a:r>
              <a:rPr sz="1575" spc="7" baseline="-21164" dirty="0">
                <a:solidFill>
                  <a:srgbClr val="B427A7"/>
                </a:solidFill>
                <a:latin typeface="Arial"/>
                <a:cs typeface="Arial"/>
              </a:rPr>
              <a:t>0</a:t>
            </a:r>
            <a:r>
              <a:rPr sz="1575" baseline="-21164" dirty="0">
                <a:solidFill>
                  <a:srgbClr val="B427A7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B427A7"/>
                </a:solidFill>
                <a:latin typeface="Arial"/>
                <a:cs typeface="Arial"/>
              </a:rPr>
              <a:t>a</a:t>
            </a:r>
            <a:r>
              <a:rPr sz="1575" spc="-7" baseline="-21164" dirty="0">
                <a:solidFill>
                  <a:srgbClr val="B427A7"/>
                </a:solidFill>
                <a:latin typeface="Arial"/>
                <a:cs typeface="Arial"/>
              </a:rPr>
              <a:t>2</a:t>
            </a:r>
            <a:r>
              <a:rPr sz="1600" spc="-10" dirty="0">
                <a:solidFill>
                  <a:srgbClr val="B427A7"/>
                </a:solidFill>
                <a:latin typeface="Arial"/>
                <a:cs typeface="Arial"/>
              </a:rPr>
              <a:t>b</a:t>
            </a:r>
            <a:r>
              <a:rPr sz="1575" spc="7" baseline="-21164" dirty="0">
                <a:solidFill>
                  <a:srgbClr val="B427A7"/>
                </a:solidFill>
                <a:latin typeface="Arial"/>
                <a:cs typeface="Arial"/>
              </a:rPr>
              <a:t>1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539121" y="2577779"/>
            <a:ext cx="402590" cy="1053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 marR="5080" indent="-1905">
              <a:lnSpc>
                <a:spcPts val="1570"/>
              </a:lnSpc>
            </a:pPr>
            <a:r>
              <a:rPr sz="1600" spc="-10" dirty="0">
                <a:latin typeface="Arial"/>
                <a:cs typeface="Arial"/>
              </a:rPr>
              <a:t>a</a:t>
            </a:r>
            <a:r>
              <a:rPr sz="1575" spc="-7" baseline="-21164" dirty="0">
                <a:latin typeface="Arial"/>
                <a:cs typeface="Arial"/>
              </a:rPr>
              <a:t>1</a:t>
            </a:r>
            <a:r>
              <a:rPr sz="1600" spc="-10" dirty="0">
                <a:latin typeface="Arial"/>
                <a:cs typeface="Arial"/>
              </a:rPr>
              <a:t>b</a:t>
            </a:r>
            <a:r>
              <a:rPr sz="1575" spc="7" baseline="-21164" dirty="0">
                <a:latin typeface="Arial"/>
                <a:cs typeface="Arial"/>
              </a:rPr>
              <a:t>0</a:t>
            </a:r>
            <a:r>
              <a:rPr sz="1575" baseline="-21164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575" spc="-7" baseline="-21164" dirty="0">
                <a:latin typeface="Arial"/>
                <a:cs typeface="Arial"/>
              </a:rPr>
              <a:t>0</a:t>
            </a:r>
            <a:r>
              <a:rPr sz="1600" spc="-10" dirty="0">
                <a:latin typeface="Arial"/>
                <a:cs typeface="Arial"/>
              </a:rPr>
              <a:t>b</a:t>
            </a:r>
            <a:r>
              <a:rPr sz="1575" spc="7" baseline="-21164" dirty="0">
                <a:latin typeface="Arial"/>
                <a:cs typeface="Arial"/>
              </a:rPr>
              <a:t>1</a:t>
            </a:r>
            <a:endParaRPr sz="1575" baseline="-21164">
              <a:latin typeface="Arial"/>
              <a:cs typeface="Arial"/>
            </a:endParaRPr>
          </a:p>
          <a:p>
            <a:pPr marL="13970" marR="5080">
              <a:lnSpc>
                <a:spcPts val="1800"/>
              </a:lnSpc>
              <a:spcBef>
                <a:spcPts val="1100"/>
              </a:spcBef>
            </a:pPr>
            <a:r>
              <a:rPr sz="1600" spc="-10" dirty="0">
                <a:solidFill>
                  <a:srgbClr val="B427A7"/>
                </a:solidFill>
                <a:latin typeface="Arial"/>
                <a:cs typeface="Arial"/>
              </a:rPr>
              <a:t>a</a:t>
            </a:r>
            <a:r>
              <a:rPr sz="1575" spc="-7" baseline="-21164" dirty="0">
                <a:solidFill>
                  <a:srgbClr val="B427A7"/>
                </a:solidFill>
                <a:latin typeface="Arial"/>
                <a:cs typeface="Arial"/>
              </a:rPr>
              <a:t>2</a:t>
            </a:r>
            <a:r>
              <a:rPr sz="1600" spc="-10" dirty="0">
                <a:solidFill>
                  <a:srgbClr val="B427A7"/>
                </a:solidFill>
                <a:latin typeface="Arial"/>
                <a:cs typeface="Arial"/>
              </a:rPr>
              <a:t>b</a:t>
            </a:r>
            <a:r>
              <a:rPr sz="1575" spc="7" baseline="-21164" dirty="0">
                <a:solidFill>
                  <a:srgbClr val="B427A7"/>
                </a:solidFill>
                <a:latin typeface="Arial"/>
                <a:cs typeface="Arial"/>
              </a:rPr>
              <a:t>0</a:t>
            </a:r>
            <a:r>
              <a:rPr sz="1575" baseline="-21164" dirty="0">
                <a:solidFill>
                  <a:srgbClr val="B427A7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B427A7"/>
                </a:solidFill>
                <a:latin typeface="Arial"/>
                <a:cs typeface="Arial"/>
              </a:rPr>
              <a:t>a</a:t>
            </a:r>
            <a:r>
              <a:rPr sz="1575" spc="-7" baseline="-21164" dirty="0">
                <a:solidFill>
                  <a:srgbClr val="B427A7"/>
                </a:solidFill>
                <a:latin typeface="Arial"/>
                <a:cs typeface="Arial"/>
              </a:rPr>
              <a:t>1</a:t>
            </a:r>
            <a:r>
              <a:rPr sz="1600" spc="-10" dirty="0">
                <a:solidFill>
                  <a:srgbClr val="B427A7"/>
                </a:solidFill>
                <a:latin typeface="Arial"/>
                <a:cs typeface="Arial"/>
              </a:rPr>
              <a:t>b</a:t>
            </a:r>
            <a:r>
              <a:rPr sz="1575" spc="7" baseline="-21164" dirty="0">
                <a:solidFill>
                  <a:srgbClr val="B427A7"/>
                </a:solidFill>
                <a:latin typeface="Arial"/>
                <a:cs typeface="Arial"/>
              </a:rPr>
              <a:t>1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045090" y="2565587"/>
            <a:ext cx="401320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a</a:t>
            </a:r>
            <a:r>
              <a:rPr sz="1575" spc="-7" baseline="-21164" dirty="0">
                <a:latin typeface="Arial"/>
                <a:cs typeface="Arial"/>
              </a:rPr>
              <a:t>0</a:t>
            </a:r>
            <a:r>
              <a:rPr sz="1600" spc="-10" dirty="0">
                <a:latin typeface="Arial"/>
                <a:cs typeface="Arial"/>
              </a:rPr>
              <a:t>b</a:t>
            </a:r>
            <a:r>
              <a:rPr sz="1575" spc="7" baseline="-21164" dirty="0">
                <a:latin typeface="Arial"/>
                <a:cs typeface="Arial"/>
              </a:rPr>
              <a:t>0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028837" y="2789615"/>
            <a:ext cx="401320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a</a:t>
            </a:r>
            <a:r>
              <a:rPr sz="1575" spc="-7" baseline="-21164" dirty="0">
                <a:latin typeface="Arial"/>
                <a:cs typeface="Arial"/>
              </a:rPr>
              <a:t>3</a:t>
            </a:r>
            <a:r>
              <a:rPr sz="1600" spc="-10" dirty="0">
                <a:latin typeface="Arial"/>
                <a:cs typeface="Arial"/>
              </a:rPr>
              <a:t>b</a:t>
            </a:r>
            <a:r>
              <a:rPr sz="1575" spc="7" baseline="-21164" dirty="0">
                <a:latin typeface="Arial"/>
                <a:cs typeface="Arial"/>
              </a:rPr>
              <a:t>1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045090" y="3152328"/>
            <a:ext cx="402590" cy="466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 marR="5080" indent="-1905">
              <a:lnSpc>
                <a:spcPts val="1610"/>
              </a:lnSpc>
            </a:pPr>
            <a:r>
              <a:rPr sz="1600" spc="-10" dirty="0">
                <a:solidFill>
                  <a:srgbClr val="B427A7"/>
                </a:solidFill>
                <a:latin typeface="Arial"/>
                <a:cs typeface="Arial"/>
              </a:rPr>
              <a:t>a</a:t>
            </a:r>
            <a:r>
              <a:rPr sz="1575" spc="-7" baseline="-21164" dirty="0">
                <a:solidFill>
                  <a:srgbClr val="B427A7"/>
                </a:solidFill>
                <a:latin typeface="Arial"/>
                <a:cs typeface="Arial"/>
              </a:rPr>
              <a:t>1</a:t>
            </a:r>
            <a:r>
              <a:rPr sz="1600" spc="-10" dirty="0">
                <a:solidFill>
                  <a:srgbClr val="B427A7"/>
                </a:solidFill>
                <a:latin typeface="Arial"/>
                <a:cs typeface="Arial"/>
              </a:rPr>
              <a:t>b</a:t>
            </a:r>
            <a:r>
              <a:rPr sz="1575" spc="7" baseline="-21164" dirty="0">
                <a:solidFill>
                  <a:srgbClr val="B427A7"/>
                </a:solidFill>
                <a:latin typeface="Arial"/>
                <a:cs typeface="Arial"/>
              </a:rPr>
              <a:t>0</a:t>
            </a:r>
            <a:r>
              <a:rPr sz="1575" baseline="-21164" dirty="0">
                <a:solidFill>
                  <a:srgbClr val="B427A7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B427A7"/>
                </a:solidFill>
                <a:latin typeface="Arial"/>
                <a:cs typeface="Arial"/>
              </a:rPr>
              <a:t>a</a:t>
            </a:r>
            <a:r>
              <a:rPr sz="1575" spc="-7" baseline="-21164" dirty="0">
                <a:solidFill>
                  <a:srgbClr val="B427A7"/>
                </a:solidFill>
                <a:latin typeface="Arial"/>
                <a:cs typeface="Arial"/>
              </a:rPr>
              <a:t>0</a:t>
            </a:r>
            <a:r>
              <a:rPr sz="1600" spc="-10" dirty="0">
                <a:solidFill>
                  <a:srgbClr val="B427A7"/>
                </a:solidFill>
                <a:latin typeface="Arial"/>
                <a:cs typeface="Arial"/>
              </a:rPr>
              <a:t>b</a:t>
            </a:r>
            <a:r>
              <a:rPr sz="1575" spc="7" baseline="-21164" dirty="0">
                <a:solidFill>
                  <a:srgbClr val="B427A7"/>
                </a:solidFill>
                <a:latin typeface="Arial"/>
                <a:cs typeface="Arial"/>
              </a:rPr>
              <a:t>1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549535" y="3140136"/>
            <a:ext cx="401320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B427A7"/>
                </a:solidFill>
                <a:latin typeface="Arial"/>
                <a:cs typeface="Arial"/>
              </a:rPr>
              <a:t>a</a:t>
            </a:r>
            <a:r>
              <a:rPr sz="1575" spc="-7" baseline="-21164" dirty="0">
                <a:solidFill>
                  <a:srgbClr val="B427A7"/>
                </a:solidFill>
                <a:latin typeface="Arial"/>
                <a:cs typeface="Arial"/>
              </a:rPr>
              <a:t>0</a:t>
            </a:r>
            <a:r>
              <a:rPr sz="1600" spc="-10" dirty="0">
                <a:solidFill>
                  <a:srgbClr val="B427A7"/>
                </a:solidFill>
                <a:latin typeface="Arial"/>
                <a:cs typeface="Arial"/>
              </a:rPr>
              <a:t>b</a:t>
            </a:r>
            <a:r>
              <a:rPr sz="1575" spc="7" baseline="-21164" dirty="0">
                <a:solidFill>
                  <a:srgbClr val="B427A7"/>
                </a:solidFill>
                <a:latin typeface="Arial"/>
                <a:cs typeface="Arial"/>
              </a:rPr>
              <a:t>0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533281" y="3367212"/>
            <a:ext cx="401320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B427A7"/>
                </a:solidFill>
                <a:latin typeface="Arial"/>
                <a:cs typeface="Arial"/>
              </a:rPr>
              <a:t>a</a:t>
            </a:r>
            <a:r>
              <a:rPr sz="1575" spc="-7" baseline="-21164" dirty="0">
                <a:solidFill>
                  <a:srgbClr val="B427A7"/>
                </a:solidFill>
                <a:latin typeface="Arial"/>
                <a:cs typeface="Arial"/>
              </a:rPr>
              <a:t>3</a:t>
            </a:r>
            <a:r>
              <a:rPr sz="1600" spc="-10" dirty="0">
                <a:solidFill>
                  <a:srgbClr val="B427A7"/>
                </a:solidFill>
                <a:latin typeface="Arial"/>
                <a:cs typeface="Arial"/>
              </a:rPr>
              <a:t>b</a:t>
            </a:r>
            <a:r>
              <a:rPr sz="1575" spc="7" baseline="-21164" dirty="0">
                <a:solidFill>
                  <a:srgbClr val="B427A7"/>
                </a:solidFill>
                <a:latin typeface="Arial"/>
                <a:cs typeface="Arial"/>
              </a:rPr>
              <a:t>1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680338" y="3058657"/>
            <a:ext cx="440690" cy="398145"/>
          </a:xfrm>
          <a:custGeom>
            <a:avLst/>
            <a:gdLst/>
            <a:ahLst/>
            <a:cxnLst/>
            <a:rect l="l" t="t" r="r" b="b"/>
            <a:pathLst>
              <a:path w="440689" h="398145">
                <a:moveTo>
                  <a:pt x="364235" y="321563"/>
                </a:moveTo>
                <a:lnTo>
                  <a:pt x="364235" y="397763"/>
                </a:lnTo>
                <a:lnTo>
                  <a:pt x="422147" y="368807"/>
                </a:lnTo>
                <a:lnTo>
                  <a:pt x="377951" y="368807"/>
                </a:lnTo>
                <a:lnTo>
                  <a:pt x="377951" y="350519"/>
                </a:lnTo>
                <a:lnTo>
                  <a:pt x="422147" y="350519"/>
                </a:lnTo>
                <a:lnTo>
                  <a:pt x="364235" y="321563"/>
                </a:lnTo>
                <a:close/>
              </a:path>
              <a:path w="440689" h="398145">
                <a:moveTo>
                  <a:pt x="18287" y="0"/>
                </a:moveTo>
                <a:lnTo>
                  <a:pt x="0" y="0"/>
                </a:lnTo>
                <a:lnTo>
                  <a:pt x="0" y="364235"/>
                </a:lnTo>
                <a:lnTo>
                  <a:pt x="4571" y="368807"/>
                </a:lnTo>
                <a:lnTo>
                  <a:pt x="364235" y="368807"/>
                </a:lnTo>
                <a:lnTo>
                  <a:pt x="364235" y="359663"/>
                </a:lnTo>
                <a:lnTo>
                  <a:pt x="18287" y="359663"/>
                </a:lnTo>
                <a:lnTo>
                  <a:pt x="9143" y="350519"/>
                </a:lnTo>
                <a:lnTo>
                  <a:pt x="18287" y="350519"/>
                </a:lnTo>
                <a:lnTo>
                  <a:pt x="18287" y="0"/>
                </a:lnTo>
                <a:close/>
              </a:path>
              <a:path w="440689" h="398145">
                <a:moveTo>
                  <a:pt x="422147" y="350519"/>
                </a:moveTo>
                <a:lnTo>
                  <a:pt x="377951" y="350519"/>
                </a:lnTo>
                <a:lnTo>
                  <a:pt x="377951" y="368807"/>
                </a:lnTo>
                <a:lnTo>
                  <a:pt x="422147" y="368807"/>
                </a:lnTo>
                <a:lnTo>
                  <a:pt x="440435" y="359663"/>
                </a:lnTo>
                <a:lnTo>
                  <a:pt x="422147" y="350519"/>
                </a:lnTo>
                <a:close/>
              </a:path>
              <a:path w="440689" h="398145">
                <a:moveTo>
                  <a:pt x="18287" y="350519"/>
                </a:moveTo>
                <a:lnTo>
                  <a:pt x="9143" y="350519"/>
                </a:lnTo>
                <a:lnTo>
                  <a:pt x="18287" y="359663"/>
                </a:lnTo>
                <a:lnTo>
                  <a:pt x="18287" y="350519"/>
                </a:lnTo>
                <a:close/>
              </a:path>
              <a:path w="440689" h="398145">
                <a:moveTo>
                  <a:pt x="364235" y="350519"/>
                </a:moveTo>
                <a:lnTo>
                  <a:pt x="18287" y="350519"/>
                </a:lnTo>
                <a:lnTo>
                  <a:pt x="18287" y="359663"/>
                </a:lnTo>
                <a:lnTo>
                  <a:pt x="364235" y="359663"/>
                </a:lnTo>
                <a:lnTo>
                  <a:pt x="364235" y="3505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3626500" y="2780471"/>
            <a:ext cx="195580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c</a:t>
            </a:r>
            <a:r>
              <a:rPr sz="1575" spc="7" baseline="-21164" dirty="0">
                <a:latin typeface="Arial"/>
                <a:cs typeface="Arial"/>
              </a:rPr>
              <a:t>x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204097" y="3284916"/>
            <a:ext cx="195580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B427A7"/>
                </a:solidFill>
                <a:latin typeface="Arial"/>
                <a:cs typeface="Arial"/>
              </a:rPr>
              <a:t>c</a:t>
            </a:r>
            <a:r>
              <a:rPr sz="1575" spc="7" baseline="-21164" dirty="0">
                <a:solidFill>
                  <a:srgbClr val="B427A7"/>
                </a:solidFill>
                <a:latin typeface="Arial"/>
                <a:cs typeface="Arial"/>
              </a:rPr>
              <a:t>x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968374" y="2042149"/>
            <a:ext cx="4052570" cy="306705"/>
          </a:xfrm>
          <a:custGeom>
            <a:avLst/>
            <a:gdLst/>
            <a:ahLst/>
            <a:cxnLst/>
            <a:rect l="l" t="t" r="r" b="b"/>
            <a:pathLst>
              <a:path w="4052570" h="306705">
                <a:moveTo>
                  <a:pt x="4052315" y="0"/>
                </a:moveTo>
                <a:lnTo>
                  <a:pt x="0" y="0"/>
                </a:lnTo>
                <a:lnTo>
                  <a:pt x="0" y="306323"/>
                </a:lnTo>
                <a:lnTo>
                  <a:pt x="4052315" y="306323"/>
                </a:lnTo>
                <a:lnTo>
                  <a:pt x="4052315" y="297179"/>
                </a:lnTo>
                <a:lnTo>
                  <a:pt x="19811" y="297179"/>
                </a:lnTo>
                <a:lnTo>
                  <a:pt x="10667" y="286511"/>
                </a:lnTo>
                <a:lnTo>
                  <a:pt x="19811" y="286511"/>
                </a:lnTo>
                <a:lnTo>
                  <a:pt x="19811" y="18287"/>
                </a:lnTo>
                <a:lnTo>
                  <a:pt x="10667" y="18287"/>
                </a:lnTo>
                <a:lnTo>
                  <a:pt x="19811" y="9143"/>
                </a:lnTo>
                <a:lnTo>
                  <a:pt x="4052315" y="9143"/>
                </a:lnTo>
                <a:lnTo>
                  <a:pt x="4052315" y="0"/>
                </a:lnTo>
                <a:close/>
              </a:path>
              <a:path w="4052570" h="306705">
                <a:moveTo>
                  <a:pt x="19811" y="286511"/>
                </a:moveTo>
                <a:lnTo>
                  <a:pt x="10667" y="286511"/>
                </a:lnTo>
                <a:lnTo>
                  <a:pt x="19811" y="297179"/>
                </a:lnTo>
                <a:lnTo>
                  <a:pt x="19811" y="286511"/>
                </a:lnTo>
                <a:close/>
              </a:path>
              <a:path w="4052570" h="306705">
                <a:moveTo>
                  <a:pt x="4032503" y="286511"/>
                </a:moveTo>
                <a:lnTo>
                  <a:pt x="19811" y="286511"/>
                </a:lnTo>
                <a:lnTo>
                  <a:pt x="19811" y="297179"/>
                </a:lnTo>
                <a:lnTo>
                  <a:pt x="4032503" y="297179"/>
                </a:lnTo>
                <a:lnTo>
                  <a:pt x="4032503" y="286511"/>
                </a:lnTo>
                <a:close/>
              </a:path>
              <a:path w="4052570" h="306705">
                <a:moveTo>
                  <a:pt x="4032503" y="9143"/>
                </a:moveTo>
                <a:lnTo>
                  <a:pt x="4032503" y="297179"/>
                </a:lnTo>
                <a:lnTo>
                  <a:pt x="4041647" y="286511"/>
                </a:lnTo>
                <a:lnTo>
                  <a:pt x="4052315" y="286511"/>
                </a:lnTo>
                <a:lnTo>
                  <a:pt x="4052315" y="18287"/>
                </a:lnTo>
                <a:lnTo>
                  <a:pt x="4041647" y="18287"/>
                </a:lnTo>
                <a:lnTo>
                  <a:pt x="4032503" y="9143"/>
                </a:lnTo>
                <a:close/>
              </a:path>
              <a:path w="4052570" h="306705">
                <a:moveTo>
                  <a:pt x="4052315" y="286511"/>
                </a:moveTo>
                <a:lnTo>
                  <a:pt x="4041647" y="286511"/>
                </a:lnTo>
                <a:lnTo>
                  <a:pt x="4032503" y="297179"/>
                </a:lnTo>
                <a:lnTo>
                  <a:pt x="4052315" y="297179"/>
                </a:lnTo>
                <a:lnTo>
                  <a:pt x="4052315" y="286511"/>
                </a:lnTo>
                <a:close/>
              </a:path>
              <a:path w="4052570" h="306705">
                <a:moveTo>
                  <a:pt x="19811" y="9143"/>
                </a:moveTo>
                <a:lnTo>
                  <a:pt x="10667" y="18287"/>
                </a:lnTo>
                <a:lnTo>
                  <a:pt x="19811" y="18287"/>
                </a:lnTo>
                <a:lnTo>
                  <a:pt x="19811" y="9143"/>
                </a:lnTo>
                <a:close/>
              </a:path>
              <a:path w="4052570" h="306705">
                <a:moveTo>
                  <a:pt x="4032503" y="9143"/>
                </a:moveTo>
                <a:lnTo>
                  <a:pt x="19811" y="9143"/>
                </a:lnTo>
                <a:lnTo>
                  <a:pt x="19811" y="18287"/>
                </a:lnTo>
                <a:lnTo>
                  <a:pt x="4032503" y="18287"/>
                </a:lnTo>
                <a:lnTo>
                  <a:pt x="4032503" y="9143"/>
                </a:lnTo>
                <a:close/>
              </a:path>
              <a:path w="4052570" h="306705">
                <a:moveTo>
                  <a:pt x="4052315" y="9143"/>
                </a:moveTo>
                <a:lnTo>
                  <a:pt x="4032503" y="9143"/>
                </a:lnTo>
                <a:lnTo>
                  <a:pt x="4041647" y="18287"/>
                </a:lnTo>
                <a:lnTo>
                  <a:pt x="4052315" y="18287"/>
                </a:lnTo>
                <a:lnTo>
                  <a:pt x="4052315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483486" y="2051293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35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986406" y="2051293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35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490850" y="2051293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35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995294" y="2051293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35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497451" y="2051293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35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003419" y="2051293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35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505577" y="2051293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35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968374" y="3122665"/>
            <a:ext cx="4052570" cy="521334"/>
          </a:xfrm>
          <a:custGeom>
            <a:avLst/>
            <a:gdLst/>
            <a:ahLst/>
            <a:cxnLst/>
            <a:rect l="l" t="t" r="r" b="b"/>
            <a:pathLst>
              <a:path w="4052570" h="521335">
                <a:moveTo>
                  <a:pt x="4052315" y="0"/>
                </a:moveTo>
                <a:lnTo>
                  <a:pt x="0" y="0"/>
                </a:lnTo>
                <a:lnTo>
                  <a:pt x="0" y="521207"/>
                </a:lnTo>
                <a:lnTo>
                  <a:pt x="4052315" y="521207"/>
                </a:lnTo>
                <a:lnTo>
                  <a:pt x="4052315" y="512063"/>
                </a:lnTo>
                <a:lnTo>
                  <a:pt x="19811" y="512063"/>
                </a:lnTo>
                <a:lnTo>
                  <a:pt x="10667" y="501395"/>
                </a:lnTo>
                <a:lnTo>
                  <a:pt x="19811" y="501395"/>
                </a:lnTo>
                <a:lnTo>
                  <a:pt x="19811" y="19811"/>
                </a:lnTo>
                <a:lnTo>
                  <a:pt x="10667" y="19811"/>
                </a:lnTo>
                <a:lnTo>
                  <a:pt x="19811" y="10667"/>
                </a:lnTo>
                <a:lnTo>
                  <a:pt x="4052315" y="10667"/>
                </a:lnTo>
                <a:lnTo>
                  <a:pt x="4052315" y="0"/>
                </a:lnTo>
                <a:close/>
              </a:path>
              <a:path w="4052570" h="521335">
                <a:moveTo>
                  <a:pt x="19811" y="501395"/>
                </a:moveTo>
                <a:lnTo>
                  <a:pt x="10667" y="501395"/>
                </a:lnTo>
                <a:lnTo>
                  <a:pt x="19811" y="512063"/>
                </a:lnTo>
                <a:lnTo>
                  <a:pt x="19811" y="501395"/>
                </a:lnTo>
                <a:close/>
              </a:path>
              <a:path w="4052570" h="521335">
                <a:moveTo>
                  <a:pt x="4032503" y="501395"/>
                </a:moveTo>
                <a:lnTo>
                  <a:pt x="19811" y="501395"/>
                </a:lnTo>
                <a:lnTo>
                  <a:pt x="19811" y="512063"/>
                </a:lnTo>
                <a:lnTo>
                  <a:pt x="4032503" y="512063"/>
                </a:lnTo>
                <a:lnTo>
                  <a:pt x="4032503" y="501395"/>
                </a:lnTo>
                <a:close/>
              </a:path>
              <a:path w="4052570" h="521335">
                <a:moveTo>
                  <a:pt x="4032503" y="10667"/>
                </a:moveTo>
                <a:lnTo>
                  <a:pt x="4032503" y="512063"/>
                </a:lnTo>
                <a:lnTo>
                  <a:pt x="4041647" y="501395"/>
                </a:lnTo>
                <a:lnTo>
                  <a:pt x="4052315" y="501395"/>
                </a:lnTo>
                <a:lnTo>
                  <a:pt x="4052315" y="19811"/>
                </a:lnTo>
                <a:lnTo>
                  <a:pt x="4041647" y="19811"/>
                </a:lnTo>
                <a:lnTo>
                  <a:pt x="4032503" y="10667"/>
                </a:lnTo>
                <a:close/>
              </a:path>
              <a:path w="4052570" h="521335">
                <a:moveTo>
                  <a:pt x="4052315" y="501395"/>
                </a:moveTo>
                <a:lnTo>
                  <a:pt x="4041647" y="501395"/>
                </a:lnTo>
                <a:lnTo>
                  <a:pt x="4032503" y="512063"/>
                </a:lnTo>
                <a:lnTo>
                  <a:pt x="4052315" y="512063"/>
                </a:lnTo>
                <a:lnTo>
                  <a:pt x="4052315" y="501395"/>
                </a:lnTo>
                <a:close/>
              </a:path>
              <a:path w="4052570" h="521335">
                <a:moveTo>
                  <a:pt x="19811" y="10667"/>
                </a:moveTo>
                <a:lnTo>
                  <a:pt x="10667" y="19811"/>
                </a:lnTo>
                <a:lnTo>
                  <a:pt x="19811" y="19811"/>
                </a:lnTo>
                <a:lnTo>
                  <a:pt x="19811" y="10667"/>
                </a:lnTo>
                <a:close/>
              </a:path>
              <a:path w="4052570" h="521335">
                <a:moveTo>
                  <a:pt x="4032503" y="10667"/>
                </a:moveTo>
                <a:lnTo>
                  <a:pt x="19811" y="10667"/>
                </a:lnTo>
                <a:lnTo>
                  <a:pt x="19811" y="19811"/>
                </a:lnTo>
                <a:lnTo>
                  <a:pt x="4032503" y="19811"/>
                </a:lnTo>
                <a:lnTo>
                  <a:pt x="4032503" y="10667"/>
                </a:lnTo>
                <a:close/>
              </a:path>
              <a:path w="4052570" h="521335">
                <a:moveTo>
                  <a:pt x="4052315" y="10667"/>
                </a:moveTo>
                <a:lnTo>
                  <a:pt x="4032503" y="10667"/>
                </a:lnTo>
                <a:lnTo>
                  <a:pt x="4041647" y="19811"/>
                </a:lnTo>
                <a:lnTo>
                  <a:pt x="4052315" y="19811"/>
                </a:lnTo>
                <a:lnTo>
                  <a:pt x="4052315" y="106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484247" y="3130285"/>
            <a:ext cx="0" cy="504825"/>
          </a:xfrm>
          <a:custGeom>
            <a:avLst/>
            <a:gdLst/>
            <a:ahLst/>
            <a:cxnLst/>
            <a:rect l="l" t="t" r="r" b="b"/>
            <a:pathLst>
              <a:path h="504825">
                <a:moveTo>
                  <a:pt x="0" y="0"/>
                </a:moveTo>
                <a:lnTo>
                  <a:pt x="0" y="504443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987168" y="3130285"/>
            <a:ext cx="0" cy="504825"/>
          </a:xfrm>
          <a:custGeom>
            <a:avLst/>
            <a:gdLst/>
            <a:ahLst/>
            <a:cxnLst/>
            <a:rect l="l" t="t" r="r" b="b"/>
            <a:pathLst>
              <a:path h="504825">
                <a:moveTo>
                  <a:pt x="0" y="0"/>
                </a:moveTo>
                <a:lnTo>
                  <a:pt x="0" y="504443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491612" y="3130285"/>
            <a:ext cx="0" cy="504825"/>
          </a:xfrm>
          <a:custGeom>
            <a:avLst/>
            <a:gdLst/>
            <a:ahLst/>
            <a:cxnLst/>
            <a:rect l="l" t="t" r="r" b="b"/>
            <a:pathLst>
              <a:path h="504825">
                <a:moveTo>
                  <a:pt x="0" y="0"/>
                </a:moveTo>
                <a:lnTo>
                  <a:pt x="0" y="504443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996056" y="3130285"/>
            <a:ext cx="0" cy="504825"/>
          </a:xfrm>
          <a:custGeom>
            <a:avLst/>
            <a:gdLst/>
            <a:ahLst/>
            <a:cxnLst/>
            <a:rect l="l" t="t" r="r" b="b"/>
            <a:pathLst>
              <a:path h="504825">
                <a:moveTo>
                  <a:pt x="0" y="0"/>
                </a:moveTo>
                <a:lnTo>
                  <a:pt x="0" y="504443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498213" y="3130285"/>
            <a:ext cx="0" cy="504825"/>
          </a:xfrm>
          <a:custGeom>
            <a:avLst/>
            <a:gdLst/>
            <a:ahLst/>
            <a:cxnLst/>
            <a:rect l="l" t="t" r="r" b="b"/>
            <a:pathLst>
              <a:path h="504825">
                <a:moveTo>
                  <a:pt x="0" y="0"/>
                </a:moveTo>
                <a:lnTo>
                  <a:pt x="0" y="504443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004181" y="3133333"/>
            <a:ext cx="0" cy="501650"/>
          </a:xfrm>
          <a:custGeom>
            <a:avLst/>
            <a:gdLst/>
            <a:ahLst/>
            <a:cxnLst/>
            <a:rect l="l" t="t" r="r" b="b"/>
            <a:pathLst>
              <a:path h="501650">
                <a:moveTo>
                  <a:pt x="0" y="0"/>
                </a:moveTo>
                <a:lnTo>
                  <a:pt x="0" y="501395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506340" y="3131810"/>
            <a:ext cx="0" cy="502920"/>
          </a:xfrm>
          <a:custGeom>
            <a:avLst/>
            <a:gdLst/>
            <a:ahLst/>
            <a:cxnLst/>
            <a:rect l="l" t="t" r="r" b="b"/>
            <a:pathLst>
              <a:path h="502920">
                <a:moveTo>
                  <a:pt x="0" y="0"/>
                </a:moveTo>
                <a:lnTo>
                  <a:pt x="0" y="502919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2472831" y="2807903"/>
            <a:ext cx="954405" cy="508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4999"/>
              </a:lnSpc>
            </a:pPr>
            <a:r>
              <a:rPr sz="1600" spc="-10" dirty="0">
                <a:latin typeface="Arial"/>
                <a:cs typeface="Arial"/>
              </a:rPr>
              <a:t>add</a:t>
            </a:r>
            <a:r>
              <a:rPr sz="1600" spc="-15" dirty="0">
                <a:latin typeface="Arial"/>
                <a:cs typeface="Arial"/>
              </a:rPr>
              <a:t> (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spc="-20" dirty="0">
                <a:latin typeface="Arial"/>
                <a:cs typeface="Arial"/>
              </a:rPr>
              <a:t>x</a:t>
            </a:r>
            <a:r>
              <a:rPr sz="1600" spc="-10" dirty="0">
                <a:latin typeface="Arial"/>
                <a:cs typeface="Arial"/>
              </a:rPr>
              <a:t>b</a:t>
            </a:r>
            <a:r>
              <a:rPr sz="1575" spc="-7" baseline="-21164" dirty="0">
                <a:latin typeface="Arial"/>
                <a:cs typeface="Arial"/>
              </a:rPr>
              <a:t>1</a:t>
            </a:r>
            <a:r>
              <a:rPr sz="1600" spc="-10" dirty="0">
                <a:latin typeface="Arial"/>
                <a:cs typeface="Arial"/>
              </a:rPr>
              <a:t>)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B427A7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B427A7"/>
                </a:solidFill>
                <a:latin typeface="Arial"/>
                <a:cs typeface="Arial"/>
              </a:rPr>
              <a:t>h</a:t>
            </a:r>
            <a:r>
              <a:rPr sz="1600" dirty="0">
                <a:solidFill>
                  <a:srgbClr val="B427A7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B427A7"/>
                </a:solidFill>
                <a:latin typeface="Arial"/>
                <a:cs typeface="Arial"/>
              </a:rPr>
              <a:t>ft</a:t>
            </a:r>
            <a:r>
              <a:rPr sz="1600" spc="-15" dirty="0">
                <a:solidFill>
                  <a:srgbClr val="B427A7"/>
                </a:solidFill>
                <a:latin typeface="Arial"/>
                <a:cs typeface="Arial"/>
              </a:rPr>
              <a:t> r</a:t>
            </a:r>
            <a:r>
              <a:rPr sz="1600" dirty="0">
                <a:solidFill>
                  <a:srgbClr val="B427A7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B427A7"/>
                </a:solidFill>
                <a:latin typeface="Arial"/>
                <a:cs typeface="Arial"/>
              </a:rPr>
              <a:t>ght</a:t>
            </a:r>
            <a:endParaRPr sz="16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098685" y="6731503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0" y="0"/>
                </a:moveTo>
                <a:lnTo>
                  <a:pt x="8496299" y="0"/>
                </a:lnTo>
              </a:path>
            </a:pathLst>
          </a:custGeom>
          <a:ln w="4317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966850" y="3840469"/>
            <a:ext cx="4052570" cy="736600"/>
          </a:xfrm>
          <a:custGeom>
            <a:avLst/>
            <a:gdLst/>
            <a:ahLst/>
            <a:cxnLst/>
            <a:rect l="l" t="t" r="r" b="b"/>
            <a:pathLst>
              <a:path w="4052570" h="736600">
                <a:moveTo>
                  <a:pt x="4052315" y="0"/>
                </a:moveTo>
                <a:lnTo>
                  <a:pt x="0" y="0"/>
                </a:lnTo>
                <a:lnTo>
                  <a:pt x="0" y="736098"/>
                </a:lnTo>
                <a:lnTo>
                  <a:pt x="4052315" y="736098"/>
                </a:lnTo>
                <a:lnTo>
                  <a:pt x="4052315" y="726954"/>
                </a:lnTo>
                <a:lnTo>
                  <a:pt x="19811" y="726954"/>
                </a:lnTo>
                <a:lnTo>
                  <a:pt x="10667" y="717810"/>
                </a:lnTo>
                <a:lnTo>
                  <a:pt x="19811" y="717810"/>
                </a:lnTo>
                <a:lnTo>
                  <a:pt x="19811" y="19811"/>
                </a:lnTo>
                <a:lnTo>
                  <a:pt x="10667" y="19811"/>
                </a:lnTo>
                <a:lnTo>
                  <a:pt x="19811" y="9143"/>
                </a:lnTo>
                <a:lnTo>
                  <a:pt x="4052315" y="9143"/>
                </a:lnTo>
                <a:lnTo>
                  <a:pt x="4052315" y="0"/>
                </a:lnTo>
                <a:close/>
              </a:path>
              <a:path w="4052570" h="736600">
                <a:moveTo>
                  <a:pt x="19811" y="717810"/>
                </a:moveTo>
                <a:lnTo>
                  <a:pt x="10667" y="717810"/>
                </a:lnTo>
                <a:lnTo>
                  <a:pt x="19811" y="726954"/>
                </a:lnTo>
                <a:lnTo>
                  <a:pt x="19811" y="717810"/>
                </a:lnTo>
                <a:close/>
              </a:path>
              <a:path w="4052570" h="736600">
                <a:moveTo>
                  <a:pt x="4032503" y="717810"/>
                </a:moveTo>
                <a:lnTo>
                  <a:pt x="19811" y="717810"/>
                </a:lnTo>
                <a:lnTo>
                  <a:pt x="19811" y="726954"/>
                </a:lnTo>
                <a:lnTo>
                  <a:pt x="4032503" y="726954"/>
                </a:lnTo>
                <a:lnTo>
                  <a:pt x="4032503" y="717810"/>
                </a:lnTo>
                <a:close/>
              </a:path>
              <a:path w="4052570" h="736600">
                <a:moveTo>
                  <a:pt x="4032503" y="9143"/>
                </a:moveTo>
                <a:lnTo>
                  <a:pt x="4032503" y="726954"/>
                </a:lnTo>
                <a:lnTo>
                  <a:pt x="4041647" y="717810"/>
                </a:lnTo>
                <a:lnTo>
                  <a:pt x="4052315" y="717810"/>
                </a:lnTo>
                <a:lnTo>
                  <a:pt x="4052315" y="19811"/>
                </a:lnTo>
                <a:lnTo>
                  <a:pt x="4041647" y="19811"/>
                </a:lnTo>
                <a:lnTo>
                  <a:pt x="4032503" y="9143"/>
                </a:lnTo>
                <a:close/>
              </a:path>
              <a:path w="4052570" h="736600">
                <a:moveTo>
                  <a:pt x="4052315" y="717810"/>
                </a:moveTo>
                <a:lnTo>
                  <a:pt x="4041647" y="717810"/>
                </a:lnTo>
                <a:lnTo>
                  <a:pt x="4032503" y="726954"/>
                </a:lnTo>
                <a:lnTo>
                  <a:pt x="4052315" y="726954"/>
                </a:lnTo>
                <a:lnTo>
                  <a:pt x="4052315" y="717810"/>
                </a:lnTo>
                <a:close/>
              </a:path>
              <a:path w="4052570" h="736600">
                <a:moveTo>
                  <a:pt x="19811" y="9143"/>
                </a:moveTo>
                <a:lnTo>
                  <a:pt x="10667" y="19811"/>
                </a:lnTo>
                <a:lnTo>
                  <a:pt x="19811" y="19811"/>
                </a:lnTo>
                <a:lnTo>
                  <a:pt x="19811" y="9143"/>
                </a:lnTo>
                <a:close/>
              </a:path>
              <a:path w="4052570" h="736600">
                <a:moveTo>
                  <a:pt x="4032503" y="9143"/>
                </a:moveTo>
                <a:lnTo>
                  <a:pt x="19811" y="9143"/>
                </a:lnTo>
                <a:lnTo>
                  <a:pt x="19811" y="19811"/>
                </a:lnTo>
                <a:lnTo>
                  <a:pt x="4032503" y="19811"/>
                </a:lnTo>
                <a:lnTo>
                  <a:pt x="4032503" y="9143"/>
                </a:lnTo>
                <a:close/>
              </a:path>
              <a:path w="4052570" h="736600">
                <a:moveTo>
                  <a:pt x="4052315" y="9143"/>
                </a:moveTo>
                <a:lnTo>
                  <a:pt x="4032503" y="9143"/>
                </a:lnTo>
                <a:lnTo>
                  <a:pt x="4041647" y="19811"/>
                </a:lnTo>
                <a:lnTo>
                  <a:pt x="4052315" y="19811"/>
                </a:lnTo>
                <a:lnTo>
                  <a:pt x="4052315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482724" y="3849613"/>
            <a:ext cx="0" cy="718185"/>
          </a:xfrm>
          <a:custGeom>
            <a:avLst/>
            <a:gdLst/>
            <a:ahLst/>
            <a:cxnLst/>
            <a:rect l="l" t="t" r="r" b="b"/>
            <a:pathLst>
              <a:path h="718185">
                <a:moveTo>
                  <a:pt x="0" y="0"/>
                </a:moveTo>
                <a:lnTo>
                  <a:pt x="0" y="71781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985644" y="3849613"/>
            <a:ext cx="0" cy="718185"/>
          </a:xfrm>
          <a:custGeom>
            <a:avLst/>
            <a:gdLst/>
            <a:ahLst/>
            <a:cxnLst/>
            <a:rect l="l" t="t" r="r" b="b"/>
            <a:pathLst>
              <a:path h="718185">
                <a:moveTo>
                  <a:pt x="0" y="0"/>
                </a:moveTo>
                <a:lnTo>
                  <a:pt x="0" y="71781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489325" y="3849620"/>
            <a:ext cx="0" cy="718185"/>
          </a:xfrm>
          <a:custGeom>
            <a:avLst/>
            <a:gdLst/>
            <a:ahLst/>
            <a:cxnLst/>
            <a:rect l="l" t="t" r="r" b="b"/>
            <a:pathLst>
              <a:path h="718185">
                <a:moveTo>
                  <a:pt x="0" y="0"/>
                </a:moveTo>
                <a:lnTo>
                  <a:pt x="0" y="717803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994531" y="3849620"/>
            <a:ext cx="0" cy="718185"/>
          </a:xfrm>
          <a:custGeom>
            <a:avLst/>
            <a:gdLst/>
            <a:ahLst/>
            <a:cxnLst/>
            <a:rect l="l" t="t" r="r" b="b"/>
            <a:pathLst>
              <a:path h="718185">
                <a:moveTo>
                  <a:pt x="0" y="0"/>
                </a:moveTo>
                <a:lnTo>
                  <a:pt x="0" y="717803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496689" y="3849613"/>
            <a:ext cx="0" cy="718185"/>
          </a:xfrm>
          <a:custGeom>
            <a:avLst/>
            <a:gdLst/>
            <a:ahLst/>
            <a:cxnLst/>
            <a:rect l="l" t="t" r="r" b="b"/>
            <a:pathLst>
              <a:path h="718185">
                <a:moveTo>
                  <a:pt x="0" y="0"/>
                </a:moveTo>
                <a:lnTo>
                  <a:pt x="0" y="717810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002657" y="3849620"/>
            <a:ext cx="0" cy="718185"/>
          </a:xfrm>
          <a:custGeom>
            <a:avLst/>
            <a:gdLst/>
            <a:ahLst/>
            <a:cxnLst/>
            <a:rect l="l" t="t" r="r" b="b"/>
            <a:pathLst>
              <a:path h="718185">
                <a:moveTo>
                  <a:pt x="0" y="0"/>
                </a:moveTo>
                <a:lnTo>
                  <a:pt x="0" y="717803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504815" y="3849613"/>
            <a:ext cx="0" cy="718185"/>
          </a:xfrm>
          <a:custGeom>
            <a:avLst/>
            <a:gdLst/>
            <a:ahLst/>
            <a:cxnLst/>
            <a:rect l="l" t="t" r="r" b="b"/>
            <a:pathLst>
              <a:path h="718185">
                <a:moveTo>
                  <a:pt x="0" y="0"/>
                </a:moveTo>
                <a:lnTo>
                  <a:pt x="0" y="71781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5036201" y="3871656"/>
            <a:ext cx="402590" cy="695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88800"/>
              </a:lnSpc>
            </a:pPr>
            <a:r>
              <a:rPr sz="1600" spc="-10" dirty="0">
                <a:latin typeface="Arial"/>
                <a:cs typeface="Arial"/>
              </a:rPr>
              <a:t>a</a:t>
            </a:r>
            <a:r>
              <a:rPr sz="1575" spc="-7" baseline="-21164" dirty="0">
                <a:latin typeface="Arial"/>
                <a:cs typeface="Arial"/>
              </a:rPr>
              <a:t>3</a:t>
            </a:r>
            <a:r>
              <a:rPr sz="1600" spc="-10" dirty="0">
                <a:latin typeface="Arial"/>
                <a:cs typeface="Arial"/>
              </a:rPr>
              <a:t>b</a:t>
            </a:r>
            <a:r>
              <a:rPr sz="1575" spc="7" baseline="-21164" dirty="0">
                <a:latin typeface="Arial"/>
                <a:cs typeface="Arial"/>
              </a:rPr>
              <a:t>0</a:t>
            </a:r>
            <a:r>
              <a:rPr sz="1575" baseline="-21164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575" spc="-7" baseline="-21164" dirty="0">
                <a:latin typeface="Arial"/>
                <a:cs typeface="Arial"/>
              </a:rPr>
              <a:t>2</a:t>
            </a:r>
            <a:r>
              <a:rPr sz="1600" spc="-10" dirty="0">
                <a:latin typeface="Arial"/>
                <a:cs typeface="Arial"/>
              </a:rPr>
              <a:t>b</a:t>
            </a:r>
            <a:r>
              <a:rPr sz="1575" spc="7" baseline="-21164" dirty="0">
                <a:latin typeface="Arial"/>
                <a:cs typeface="Arial"/>
              </a:rPr>
              <a:t>1</a:t>
            </a:r>
            <a:r>
              <a:rPr sz="1575" baseline="-21164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575" spc="-7" baseline="-21164" dirty="0">
                <a:latin typeface="Arial"/>
                <a:cs typeface="Arial"/>
              </a:rPr>
              <a:t>1</a:t>
            </a:r>
            <a:r>
              <a:rPr sz="1600" spc="-10" dirty="0">
                <a:latin typeface="Arial"/>
                <a:cs typeface="Arial"/>
              </a:rPr>
              <a:t>b</a:t>
            </a:r>
            <a:r>
              <a:rPr sz="1575" spc="7" baseline="-21164" dirty="0">
                <a:latin typeface="Arial"/>
                <a:cs typeface="Arial"/>
              </a:rPr>
              <a:t>2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3966850" y="4632955"/>
            <a:ext cx="4052570" cy="736600"/>
          </a:xfrm>
          <a:custGeom>
            <a:avLst/>
            <a:gdLst/>
            <a:ahLst/>
            <a:cxnLst/>
            <a:rect l="l" t="t" r="r" b="b"/>
            <a:pathLst>
              <a:path w="4052570" h="736600">
                <a:moveTo>
                  <a:pt x="4052315" y="0"/>
                </a:moveTo>
                <a:lnTo>
                  <a:pt x="0" y="0"/>
                </a:lnTo>
                <a:lnTo>
                  <a:pt x="0" y="736091"/>
                </a:lnTo>
                <a:lnTo>
                  <a:pt x="4052315" y="736091"/>
                </a:lnTo>
                <a:lnTo>
                  <a:pt x="4052315" y="726947"/>
                </a:lnTo>
                <a:lnTo>
                  <a:pt x="19811" y="726947"/>
                </a:lnTo>
                <a:lnTo>
                  <a:pt x="10667" y="717803"/>
                </a:lnTo>
                <a:lnTo>
                  <a:pt x="19811" y="717803"/>
                </a:lnTo>
                <a:lnTo>
                  <a:pt x="19811" y="18287"/>
                </a:lnTo>
                <a:lnTo>
                  <a:pt x="10667" y="18287"/>
                </a:lnTo>
                <a:lnTo>
                  <a:pt x="19811" y="9143"/>
                </a:lnTo>
                <a:lnTo>
                  <a:pt x="4052315" y="9143"/>
                </a:lnTo>
                <a:lnTo>
                  <a:pt x="4052315" y="0"/>
                </a:lnTo>
                <a:close/>
              </a:path>
              <a:path w="4052570" h="736600">
                <a:moveTo>
                  <a:pt x="19811" y="717803"/>
                </a:moveTo>
                <a:lnTo>
                  <a:pt x="10667" y="717803"/>
                </a:lnTo>
                <a:lnTo>
                  <a:pt x="19811" y="726947"/>
                </a:lnTo>
                <a:lnTo>
                  <a:pt x="19811" y="717803"/>
                </a:lnTo>
                <a:close/>
              </a:path>
              <a:path w="4052570" h="736600">
                <a:moveTo>
                  <a:pt x="4032503" y="717803"/>
                </a:moveTo>
                <a:lnTo>
                  <a:pt x="19811" y="717803"/>
                </a:lnTo>
                <a:lnTo>
                  <a:pt x="19811" y="726947"/>
                </a:lnTo>
                <a:lnTo>
                  <a:pt x="4032503" y="726947"/>
                </a:lnTo>
                <a:lnTo>
                  <a:pt x="4032503" y="717803"/>
                </a:lnTo>
                <a:close/>
              </a:path>
              <a:path w="4052570" h="736600">
                <a:moveTo>
                  <a:pt x="4032503" y="9143"/>
                </a:moveTo>
                <a:lnTo>
                  <a:pt x="4032503" y="726947"/>
                </a:lnTo>
                <a:lnTo>
                  <a:pt x="4041647" y="717803"/>
                </a:lnTo>
                <a:lnTo>
                  <a:pt x="4052315" y="717803"/>
                </a:lnTo>
                <a:lnTo>
                  <a:pt x="4052315" y="18287"/>
                </a:lnTo>
                <a:lnTo>
                  <a:pt x="4041647" y="18287"/>
                </a:lnTo>
                <a:lnTo>
                  <a:pt x="4032503" y="9143"/>
                </a:lnTo>
                <a:close/>
              </a:path>
              <a:path w="4052570" h="736600">
                <a:moveTo>
                  <a:pt x="4052315" y="717803"/>
                </a:moveTo>
                <a:lnTo>
                  <a:pt x="4041647" y="717803"/>
                </a:lnTo>
                <a:lnTo>
                  <a:pt x="4032503" y="726947"/>
                </a:lnTo>
                <a:lnTo>
                  <a:pt x="4052315" y="726947"/>
                </a:lnTo>
                <a:lnTo>
                  <a:pt x="4052315" y="717803"/>
                </a:lnTo>
                <a:close/>
              </a:path>
              <a:path w="4052570" h="736600">
                <a:moveTo>
                  <a:pt x="19811" y="9143"/>
                </a:moveTo>
                <a:lnTo>
                  <a:pt x="10667" y="18287"/>
                </a:lnTo>
                <a:lnTo>
                  <a:pt x="19811" y="18287"/>
                </a:lnTo>
                <a:lnTo>
                  <a:pt x="19811" y="9143"/>
                </a:lnTo>
                <a:close/>
              </a:path>
              <a:path w="4052570" h="736600">
                <a:moveTo>
                  <a:pt x="4032503" y="9143"/>
                </a:moveTo>
                <a:lnTo>
                  <a:pt x="19811" y="9143"/>
                </a:lnTo>
                <a:lnTo>
                  <a:pt x="19811" y="18287"/>
                </a:lnTo>
                <a:lnTo>
                  <a:pt x="4032503" y="18287"/>
                </a:lnTo>
                <a:lnTo>
                  <a:pt x="4032503" y="9143"/>
                </a:lnTo>
                <a:close/>
              </a:path>
              <a:path w="4052570" h="736600">
                <a:moveTo>
                  <a:pt x="4052315" y="9143"/>
                </a:moveTo>
                <a:lnTo>
                  <a:pt x="4032503" y="9143"/>
                </a:lnTo>
                <a:lnTo>
                  <a:pt x="4041647" y="18287"/>
                </a:lnTo>
                <a:lnTo>
                  <a:pt x="4052315" y="18287"/>
                </a:lnTo>
                <a:lnTo>
                  <a:pt x="4052315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482724" y="4642099"/>
            <a:ext cx="0" cy="718185"/>
          </a:xfrm>
          <a:custGeom>
            <a:avLst/>
            <a:gdLst/>
            <a:ahLst/>
            <a:cxnLst/>
            <a:rect l="l" t="t" r="r" b="b"/>
            <a:pathLst>
              <a:path h="718185">
                <a:moveTo>
                  <a:pt x="0" y="0"/>
                </a:moveTo>
                <a:lnTo>
                  <a:pt x="0" y="717803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985644" y="4642099"/>
            <a:ext cx="0" cy="718185"/>
          </a:xfrm>
          <a:custGeom>
            <a:avLst/>
            <a:gdLst/>
            <a:ahLst/>
            <a:cxnLst/>
            <a:rect l="l" t="t" r="r" b="b"/>
            <a:pathLst>
              <a:path h="718185">
                <a:moveTo>
                  <a:pt x="0" y="0"/>
                </a:moveTo>
                <a:lnTo>
                  <a:pt x="0" y="717803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489325" y="4642099"/>
            <a:ext cx="0" cy="718185"/>
          </a:xfrm>
          <a:custGeom>
            <a:avLst/>
            <a:gdLst/>
            <a:ahLst/>
            <a:cxnLst/>
            <a:rect l="l" t="t" r="r" b="b"/>
            <a:pathLst>
              <a:path h="718185">
                <a:moveTo>
                  <a:pt x="0" y="0"/>
                </a:moveTo>
                <a:lnTo>
                  <a:pt x="0" y="717803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994531" y="4642099"/>
            <a:ext cx="0" cy="718185"/>
          </a:xfrm>
          <a:custGeom>
            <a:avLst/>
            <a:gdLst/>
            <a:ahLst/>
            <a:cxnLst/>
            <a:rect l="l" t="t" r="r" b="b"/>
            <a:pathLst>
              <a:path h="718185">
                <a:moveTo>
                  <a:pt x="0" y="0"/>
                </a:moveTo>
                <a:lnTo>
                  <a:pt x="0" y="717803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496689" y="4642099"/>
            <a:ext cx="0" cy="718185"/>
          </a:xfrm>
          <a:custGeom>
            <a:avLst/>
            <a:gdLst/>
            <a:ahLst/>
            <a:cxnLst/>
            <a:rect l="l" t="t" r="r" b="b"/>
            <a:pathLst>
              <a:path h="718185">
                <a:moveTo>
                  <a:pt x="0" y="0"/>
                </a:moveTo>
                <a:lnTo>
                  <a:pt x="0" y="717803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002657" y="4642099"/>
            <a:ext cx="0" cy="718185"/>
          </a:xfrm>
          <a:custGeom>
            <a:avLst/>
            <a:gdLst/>
            <a:ahLst/>
            <a:cxnLst/>
            <a:rect l="l" t="t" r="r" b="b"/>
            <a:pathLst>
              <a:path h="718185">
                <a:moveTo>
                  <a:pt x="0" y="0"/>
                </a:moveTo>
                <a:lnTo>
                  <a:pt x="0" y="717803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504815" y="4642099"/>
            <a:ext cx="0" cy="718185"/>
          </a:xfrm>
          <a:custGeom>
            <a:avLst/>
            <a:gdLst/>
            <a:ahLst/>
            <a:cxnLst/>
            <a:rect l="l" t="t" r="r" b="b"/>
            <a:pathLst>
              <a:path h="718185">
                <a:moveTo>
                  <a:pt x="0" y="0"/>
                </a:moveTo>
                <a:lnTo>
                  <a:pt x="0" y="717803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5540646" y="3860988"/>
            <a:ext cx="402590" cy="1497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just">
              <a:lnSpc>
                <a:spcPct val="88100"/>
              </a:lnSpc>
            </a:pPr>
            <a:r>
              <a:rPr sz="1600" spc="-10" dirty="0">
                <a:latin typeface="Arial"/>
                <a:cs typeface="Arial"/>
              </a:rPr>
              <a:t>a</a:t>
            </a:r>
            <a:r>
              <a:rPr sz="1575" spc="-7" baseline="-21164" dirty="0">
                <a:latin typeface="Arial"/>
                <a:cs typeface="Arial"/>
              </a:rPr>
              <a:t>2</a:t>
            </a:r>
            <a:r>
              <a:rPr sz="1600" spc="-10" dirty="0">
                <a:latin typeface="Arial"/>
                <a:cs typeface="Arial"/>
              </a:rPr>
              <a:t>b</a:t>
            </a:r>
            <a:r>
              <a:rPr sz="1575" spc="7" baseline="-21164" dirty="0">
                <a:latin typeface="Arial"/>
                <a:cs typeface="Arial"/>
              </a:rPr>
              <a:t>0</a:t>
            </a:r>
            <a:r>
              <a:rPr sz="1575" baseline="-21164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575" spc="-7" baseline="-21164" dirty="0">
                <a:latin typeface="Arial"/>
                <a:cs typeface="Arial"/>
              </a:rPr>
              <a:t>1</a:t>
            </a:r>
            <a:r>
              <a:rPr sz="1600" spc="-10" dirty="0">
                <a:latin typeface="Arial"/>
                <a:cs typeface="Arial"/>
              </a:rPr>
              <a:t>b</a:t>
            </a:r>
            <a:r>
              <a:rPr sz="1575" spc="7" baseline="-21164" dirty="0">
                <a:latin typeface="Arial"/>
                <a:cs typeface="Arial"/>
              </a:rPr>
              <a:t>1</a:t>
            </a:r>
            <a:r>
              <a:rPr sz="1575" baseline="-21164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575" spc="-7" baseline="-21164" dirty="0">
                <a:latin typeface="Arial"/>
                <a:cs typeface="Arial"/>
              </a:rPr>
              <a:t>0</a:t>
            </a:r>
            <a:r>
              <a:rPr sz="1600" spc="-10" dirty="0">
                <a:latin typeface="Arial"/>
                <a:cs typeface="Arial"/>
              </a:rPr>
              <a:t>b</a:t>
            </a:r>
            <a:r>
              <a:rPr sz="1575" spc="7" baseline="-21164" dirty="0">
                <a:latin typeface="Arial"/>
                <a:cs typeface="Arial"/>
              </a:rPr>
              <a:t>2</a:t>
            </a:r>
            <a:endParaRPr sz="1575" baseline="-21164">
              <a:latin typeface="Arial"/>
              <a:cs typeface="Arial"/>
            </a:endParaRPr>
          </a:p>
          <a:p>
            <a:pPr marL="12700" marR="5080" algn="just">
              <a:lnSpc>
                <a:spcPct val="88400"/>
              </a:lnSpc>
              <a:spcBef>
                <a:spcPts val="1240"/>
              </a:spcBef>
            </a:pPr>
            <a:r>
              <a:rPr sz="1600" spc="-10" dirty="0">
                <a:solidFill>
                  <a:srgbClr val="B427A7"/>
                </a:solidFill>
                <a:latin typeface="Arial"/>
                <a:cs typeface="Arial"/>
              </a:rPr>
              <a:t>a</a:t>
            </a:r>
            <a:r>
              <a:rPr sz="1575" spc="-7" baseline="-21164" dirty="0">
                <a:solidFill>
                  <a:srgbClr val="B427A7"/>
                </a:solidFill>
                <a:latin typeface="Arial"/>
                <a:cs typeface="Arial"/>
              </a:rPr>
              <a:t>3</a:t>
            </a:r>
            <a:r>
              <a:rPr sz="1600" spc="-10" dirty="0">
                <a:solidFill>
                  <a:srgbClr val="B427A7"/>
                </a:solidFill>
                <a:latin typeface="Arial"/>
                <a:cs typeface="Arial"/>
              </a:rPr>
              <a:t>b</a:t>
            </a:r>
            <a:r>
              <a:rPr sz="1575" spc="7" baseline="-21164" dirty="0">
                <a:solidFill>
                  <a:srgbClr val="B427A7"/>
                </a:solidFill>
                <a:latin typeface="Arial"/>
                <a:cs typeface="Arial"/>
              </a:rPr>
              <a:t>0</a:t>
            </a:r>
            <a:r>
              <a:rPr sz="1575" baseline="-21164" dirty="0">
                <a:solidFill>
                  <a:srgbClr val="B427A7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B427A7"/>
                </a:solidFill>
                <a:latin typeface="Arial"/>
                <a:cs typeface="Arial"/>
              </a:rPr>
              <a:t>a</a:t>
            </a:r>
            <a:r>
              <a:rPr sz="1575" spc="-7" baseline="-21164" dirty="0">
                <a:solidFill>
                  <a:srgbClr val="B427A7"/>
                </a:solidFill>
                <a:latin typeface="Arial"/>
                <a:cs typeface="Arial"/>
              </a:rPr>
              <a:t>2</a:t>
            </a:r>
            <a:r>
              <a:rPr sz="1600" spc="-10" dirty="0">
                <a:solidFill>
                  <a:srgbClr val="B427A7"/>
                </a:solidFill>
                <a:latin typeface="Arial"/>
                <a:cs typeface="Arial"/>
              </a:rPr>
              <a:t>b</a:t>
            </a:r>
            <a:r>
              <a:rPr sz="1575" spc="7" baseline="-21164" dirty="0">
                <a:solidFill>
                  <a:srgbClr val="B427A7"/>
                </a:solidFill>
                <a:latin typeface="Arial"/>
                <a:cs typeface="Arial"/>
              </a:rPr>
              <a:t>1</a:t>
            </a:r>
            <a:r>
              <a:rPr sz="1575" baseline="-21164" dirty="0">
                <a:solidFill>
                  <a:srgbClr val="B427A7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B427A7"/>
                </a:solidFill>
                <a:latin typeface="Arial"/>
                <a:cs typeface="Arial"/>
              </a:rPr>
              <a:t>a</a:t>
            </a:r>
            <a:r>
              <a:rPr sz="1575" spc="-7" baseline="-21164" dirty="0">
                <a:solidFill>
                  <a:srgbClr val="B427A7"/>
                </a:solidFill>
                <a:latin typeface="Arial"/>
                <a:cs typeface="Arial"/>
              </a:rPr>
              <a:t>1</a:t>
            </a:r>
            <a:r>
              <a:rPr sz="1600" spc="-10" dirty="0">
                <a:solidFill>
                  <a:srgbClr val="B427A7"/>
                </a:solidFill>
                <a:latin typeface="Arial"/>
                <a:cs typeface="Arial"/>
              </a:rPr>
              <a:t>b</a:t>
            </a:r>
            <a:r>
              <a:rPr sz="1575" spc="7" baseline="-21164" dirty="0">
                <a:solidFill>
                  <a:srgbClr val="B427A7"/>
                </a:solidFill>
                <a:latin typeface="Arial"/>
                <a:cs typeface="Arial"/>
              </a:rPr>
              <a:t>2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045090" y="3873180"/>
            <a:ext cx="402590" cy="462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 marR="5080" indent="-1905">
              <a:lnSpc>
                <a:spcPts val="1570"/>
              </a:lnSpc>
            </a:pPr>
            <a:r>
              <a:rPr sz="1600" spc="-10" dirty="0">
                <a:latin typeface="Arial"/>
                <a:cs typeface="Arial"/>
              </a:rPr>
              <a:t>a</a:t>
            </a:r>
            <a:r>
              <a:rPr sz="1575" spc="-7" baseline="-21164" dirty="0">
                <a:latin typeface="Arial"/>
                <a:cs typeface="Arial"/>
              </a:rPr>
              <a:t>1</a:t>
            </a:r>
            <a:r>
              <a:rPr sz="1600" spc="-10" dirty="0">
                <a:latin typeface="Arial"/>
                <a:cs typeface="Arial"/>
              </a:rPr>
              <a:t>b</a:t>
            </a:r>
            <a:r>
              <a:rPr sz="1575" spc="7" baseline="-21164" dirty="0">
                <a:latin typeface="Arial"/>
                <a:cs typeface="Arial"/>
              </a:rPr>
              <a:t>0</a:t>
            </a:r>
            <a:r>
              <a:rPr sz="1575" baseline="-21164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575" spc="-7" baseline="-21164" dirty="0">
                <a:latin typeface="Arial"/>
                <a:cs typeface="Arial"/>
              </a:rPr>
              <a:t>0</a:t>
            </a:r>
            <a:r>
              <a:rPr sz="1600" spc="-10" dirty="0">
                <a:latin typeface="Arial"/>
                <a:cs typeface="Arial"/>
              </a:rPr>
              <a:t>b</a:t>
            </a:r>
            <a:r>
              <a:rPr sz="1575" spc="7" baseline="-21164" dirty="0">
                <a:latin typeface="Arial"/>
                <a:cs typeface="Arial"/>
              </a:rPr>
              <a:t>1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549535" y="3860988"/>
            <a:ext cx="401320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a</a:t>
            </a:r>
            <a:r>
              <a:rPr sz="1575" spc="-7" baseline="-21164" dirty="0">
                <a:latin typeface="Arial"/>
                <a:cs typeface="Arial"/>
              </a:rPr>
              <a:t>0</a:t>
            </a:r>
            <a:r>
              <a:rPr sz="1600" spc="-10" dirty="0">
                <a:latin typeface="Arial"/>
                <a:cs typeface="Arial"/>
              </a:rPr>
              <a:t>b</a:t>
            </a:r>
            <a:r>
              <a:rPr sz="1575" spc="7" baseline="-21164" dirty="0">
                <a:latin typeface="Arial"/>
                <a:cs typeface="Arial"/>
              </a:rPr>
              <a:t>0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533281" y="4085016"/>
            <a:ext cx="401320" cy="468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20"/>
              </a:lnSpc>
            </a:pPr>
            <a:r>
              <a:rPr sz="1600" spc="-10" dirty="0">
                <a:latin typeface="Arial"/>
                <a:cs typeface="Arial"/>
              </a:rPr>
              <a:t>a</a:t>
            </a:r>
            <a:r>
              <a:rPr sz="1575" spc="-7" baseline="-21164" dirty="0">
                <a:latin typeface="Arial"/>
                <a:cs typeface="Arial"/>
              </a:rPr>
              <a:t>3</a:t>
            </a:r>
            <a:r>
              <a:rPr sz="1600" spc="-10" dirty="0">
                <a:latin typeface="Arial"/>
                <a:cs typeface="Arial"/>
              </a:rPr>
              <a:t>b</a:t>
            </a:r>
            <a:r>
              <a:rPr sz="1575" spc="7" baseline="-21164" dirty="0">
                <a:latin typeface="Arial"/>
                <a:cs typeface="Arial"/>
              </a:rPr>
              <a:t>1</a:t>
            </a:r>
            <a:r>
              <a:rPr sz="1575" baseline="-21164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575" spc="-7" baseline="-21164" dirty="0">
                <a:latin typeface="Arial"/>
                <a:cs typeface="Arial"/>
              </a:rPr>
              <a:t>2</a:t>
            </a:r>
            <a:r>
              <a:rPr sz="1600" spc="-10" dirty="0">
                <a:latin typeface="Arial"/>
                <a:cs typeface="Arial"/>
              </a:rPr>
              <a:t>b</a:t>
            </a:r>
            <a:r>
              <a:rPr sz="1575" spc="7" baseline="-21164" dirty="0">
                <a:latin typeface="Arial"/>
                <a:cs typeface="Arial"/>
              </a:rPr>
              <a:t>2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628024" y="4301425"/>
            <a:ext cx="802005" cy="267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13384" algn="l"/>
              </a:tabLst>
            </a:pPr>
            <a:r>
              <a:rPr sz="1600" spc="-5" dirty="0">
                <a:latin typeface="Arial"/>
                <a:cs typeface="Arial"/>
              </a:rPr>
              <a:t>c</a:t>
            </a:r>
            <a:r>
              <a:rPr sz="1575" spc="7" baseline="-21164" dirty="0">
                <a:latin typeface="Arial"/>
                <a:cs typeface="Arial"/>
              </a:rPr>
              <a:t>y</a:t>
            </a:r>
            <a:r>
              <a:rPr sz="1575" baseline="-21164" dirty="0">
                <a:latin typeface="Arial"/>
                <a:cs typeface="Arial"/>
              </a:rPr>
              <a:t>	</a:t>
            </a:r>
            <a:r>
              <a:rPr sz="2400" spc="-15" baseline="1736" dirty="0">
                <a:latin typeface="Arial"/>
                <a:cs typeface="Arial"/>
              </a:rPr>
              <a:t>a</a:t>
            </a:r>
            <a:r>
              <a:rPr sz="1575" spc="-7" baseline="-18518" dirty="0">
                <a:latin typeface="Arial"/>
                <a:cs typeface="Arial"/>
              </a:rPr>
              <a:t>3</a:t>
            </a:r>
            <a:r>
              <a:rPr sz="2400" spc="-15" baseline="1736" dirty="0">
                <a:latin typeface="Arial"/>
                <a:cs typeface="Arial"/>
              </a:rPr>
              <a:t>b</a:t>
            </a:r>
            <a:r>
              <a:rPr sz="1575" spc="7" baseline="-18518" dirty="0">
                <a:latin typeface="Arial"/>
                <a:cs typeface="Arial"/>
              </a:rPr>
              <a:t>2</a:t>
            </a:r>
            <a:endParaRPr sz="1575" baseline="-18518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6046614" y="4653469"/>
            <a:ext cx="401320" cy="692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88100"/>
              </a:lnSpc>
            </a:pPr>
            <a:r>
              <a:rPr sz="1600" spc="-10" dirty="0">
                <a:solidFill>
                  <a:srgbClr val="B427A7"/>
                </a:solidFill>
                <a:latin typeface="Arial"/>
                <a:cs typeface="Arial"/>
              </a:rPr>
              <a:t>a</a:t>
            </a:r>
            <a:r>
              <a:rPr sz="1575" spc="-7" baseline="-21164" dirty="0">
                <a:solidFill>
                  <a:srgbClr val="B427A7"/>
                </a:solidFill>
                <a:latin typeface="Arial"/>
                <a:cs typeface="Arial"/>
              </a:rPr>
              <a:t>2</a:t>
            </a:r>
            <a:r>
              <a:rPr sz="1600" spc="-10" dirty="0">
                <a:solidFill>
                  <a:srgbClr val="B427A7"/>
                </a:solidFill>
                <a:latin typeface="Arial"/>
                <a:cs typeface="Arial"/>
              </a:rPr>
              <a:t>b</a:t>
            </a:r>
            <a:r>
              <a:rPr sz="1575" spc="7" baseline="-21164" dirty="0">
                <a:solidFill>
                  <a:srgbClr val="B427A7"/>
                </a:solidFill>
                <a:latin typeface="Arial"/>
                <a:cs typeface="Arial"/>
              </a:rPr>
              <a:t>0</a:t>
            </a:r>
            <a:r>
              <a:rPr sz="1575" baseline="-21164" dirty="0">
                <a:solidFill>
                  <a:srgbClr val="B427A7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B427A7"/>
                </a:solidFill>
                <a:latin typeface="Arial"/>
                <a:cs typeface="Arial"/>
              </a:rPr>
              <a:t>a</a:t>
            </a:r>
            <a:r>
              <a:rPr sz="1575" spc="-7" baseline="-21164" dirty="0">
                <a:solidFill>
                  <a:srgbClr val="B427A7"/>
                </a:solidFill>
                <a:latin typeface="Arial"/>
                <a:cs typeface="Arial"/>
              </a:rPr>
              <a:t>1</a:t>
            </a:r>
            <a:r>
              <a:rPr sz="1600" spc="-10" dirty="0">
                <a:solidFill>
                  <a:srgbClr val="B427A7"/>
                </a:solidFill>
                <a:latin typeface="Arial"/>
                <a:cs typeface="Arial"/>
              </a:rPr>
              <a:t>b</a:t>
            </a:r>
            <a:r>
              <a:rPr sz="1575" spc="7" baseline="-21164" dirty="0">
                <a:solidFill>
                  <a:srgbClr val="B427A7"/>
                </a:solidFill>
                <a:latin typeface="Arial"/>
                <a:cs typeface="Arial"/>
              </a:rPr>
              <a:t>1</a:t>
            </a:r>
            <a:r>
              <a:rPr sz="1575" baseline="-21164" dirty="0">
                <a:solidFill>
                  <a:srgbClr val="B427A7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B427A7"/>
                </a:solidFill>
                <a:latin typeface="Arial"/>
                <a:cs typeface="Arial"/>
              </a:rPr>
              <a:t>a</a:t>
            </a:r>
            <a:r>
              <a:rPr sz="1575" spc="-7" baseline="-21164" dirty="0">
                <a:solidFill>
                  <a:srgbClr val="B427A7"/>
                </a:solidFill>
                <a:latin typeface="Arial"/>
                <a:cs typeface="Arial"/>
              </a:rPr>
              <a:t>0</a:t>
            </a:r>
            <a:r>
              <a:rPr sz="1600" spc="-10" dirty="0">
                <a:solidFill>
                  <a:srgbClr val="B427A7"/>
                </a:solidFill>
                <a:latin typeface="Arial"/>
                <a:cs typeface="Arial"/>
              </a:rPr>
              <a:t>b</a:t>
            </a:r>
            <a:r>
              <a:rPr sz="1575" spc="7" baseline="-21164" dirty="0">
                <a:solidFill>
                  <a:srgbClr val="B427A7"/>
                </a:solidFill>
                <a:latin typeface="Arial"/>
                <a:cs typeface="Arial"/>
              </a:rPr>
              <a:t>2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6549535" y="4665661"/>
            <a:ext cx="402590" cy="462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 marR="5080" indent="-1905">
              <a:lnSpc>
                <a:spcPts val="1570"/>
              </a:lnSpc>
            </a:pPr>
            <a:r>
              <a:rPr sz="1600" spc="-10" dirty="0">
                <a:solidFill>
                  <a:srgbClr val="B427A7"/>
                </a:solidFill>
                <a:latin typeface="Arial"/>
                <a:cs typeface="Arial"/>
              </a:rPr>
              <a:t>a</a:t>
            </a:r>
            <a:r>
              <a:rPr sz="1575" spc="-7" baseline="-21164" dirty="0">
                <a:solidFill>
                  <a:srgbClr val="B427A7"/>
                </a:solidFill>
                <a:latin typeface="Arial"/>
                <a:cs typeface="Arial"/>
              </a:rPr>
              <a:t>1</a:t>
            </a:r>
            <a:r>
              <a:rPr sz="1600" spc="-10" dirty="0">
                <a:solidFill>
                  <a:srgbClr val="B427A7"/>
                </a:solidFill>
                <a:latin typeface="Arial"/>
                <a:cs typeface="Arial"/>
              </a:rPr>
              <a:t>b</a:t>
            </a:r>
            <a:r>
              <a:rPr sz="1575" spc="7" baseline="-21164" dirty="0">
                <a:solidFill>
                  <a:srgbClr val="B427A7"/>
                </a:solidFill>
                <a:latin typeface="Arial"/>
                <a:cs typeface="Arial"/>
              </a:rPr>
              <a:t>0</a:t>
            </a:r>
            <a:r>
              <a:rPr sz="1575" baseline="-21164" dirty="0">
                <a:solidFill>
                  <a:srgbClr val="B427A7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B427A7"/>
                </a:solidFill>
                <a:latin typeface="Arial"/>
                <a:cs typeface="Arial"/>
              </a:rPr>
              <a:t>a</a:t>
            </a:r>
            <a:r>
              <a:rPr sz="1575" spc="-7" baseline="-21164" dirty="0">
                <a:solidFill>
                  <a:srgbClr val="B427A7"/>
                </a:solidFill>
                <a:latin typeface="Arial"/>
                <a:cs typeface="Arial"/>
              </a:rPr>
              <a:t>0</a:t>
            </a:r>
            <a:r>
              <a:rPr sz="1600" spc="-10" dirty="0">
                <a:solidFill>
                  <a:srgbClr val="B427A7"/>
                </a:solidFill>
                <a:latin typeface="Arial"/>
                <a:cs typeface="Arial"/>
              </a:rPr>
              <a:t>b</a:t>
            </a:r>
            <a:r>
              <a:rPr sz="1575" spc="7" baseline="-21164" dirty="0">
                <a:solidFill>
                  <a:srgbClr val="B427A7"/>
                </a:solidFill>
                <a:latin typeface="Arial"/>
                <a:cs typeface="Arial"/>
              </a:rPr>
              <a:t>1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7053979" y="4653469"/>
            <a:ext cx="401320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B427A7"/>
                </a:solidFill>
                <a:latin typeface="Arial"/>
                <a:cs typeface="Arial"/>
              </a:rPr>
              <a:t>a</a:t>
            </a:r>
            <a:r>
              <a:rPr sz="1575" spc="-7" baseline="-21164" dirty="0">
                <a:solidFill>
                  <a:srgbClr val="B427A7"/>
                </a:solidFill>
                <a:latin typeface="Arial"/>
                <a:cs typeface="Arial"/>
              </a:rPr>
              <a:t>0</a:t>
            </a:r>
            <a:r>
              <a:rPr sz="1600" spc="-10" dirty="0">
                <a:solidFill>
                  <a:srgbClr val="B427A7"/>
                </a:solidFill>
                <a:latin typeface="Arial"/>
                <a:cs typeface="Arial"/>
              </a:rPr>
              <a:t>b</a:t>
            </a:r>
            <a:r>
              <a:rPr sz="1575" spc="7" baseline="-21164" dirty="0">
                <a:solidFill>
                  <a:srgbClr val="B427A7"/>
                </a:solidFill>
                <a:latin typeface="Arial"/>
                <a:cs typeface="Arial"/>
              </a:rPr>
              <a:t>0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5037725" y="4877497"/>
            <a:ext cx="401320" cy="468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20"/>
              </a:lnSpc>
            </a:pPr>
            <a:r>
              <a:rPr sz="1600" spc="-10" dirty="0">
                <a:solidFill>
                  <a:srgbClr val="B427A7"/>
                </a:solidFill>
                <a:latin typeface="Arial"/>
                <a:cs typeface="Arial"/>
              </a:rPr>
              <a:t>a</a:t>
            </a:r>
            <a:r>
              <a:rPr sz="1575" spc="-7" baseline="-21164" dirty="0">
                <a:solidFill>
                  <a:srgbClr val="B427A7"/>
                </a:solidFill>
                <a:latin typeface="Arial"/>
                <a:cs typeface="Arial"/>
              </a:rPr>
              <a:t>3</a:t>
            </a:r>
            <a:r>
              <a:rPr sz="1600" spc="-10" dirty="0">
                <a:solidFill>
                  <a:srgbClr val="B427A7"/>
                </a:solidFill>
                <a:latin typeface="Arial"/>
                <a:cs typeface="Arial"/>
              </a:rPr>
              <a:t>b</a:t>
            </a:r>
            <a:r>
              <a:rPr sz="1575" spc="7" baseline="-21164" dirty="0">
                <a:solidFill>
                  <a:srgbClr val="B427A7"/>
                </a:solidFill>
                <a:latin typeface="Arial"/>
                <a:cs typeface="Arial"/>
              </a:rPr>
              <a:t>1</a:t>
            </a:r>
            <a:r>
              <a:rPr sz="1575" baseline="-21164" dirty="0">
                <a:solidFill>
                  <a:srgbClr val="B427A7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B427A7"/>
                </a:solidFill>
                <a:latin typeface="Arial"/>
                <a:cs typeface="Arial"/>
              </a:rPr>
              <a:t>a</a:t>
            </a:r>
            <a:r>
              <a:rPr sz="1575" spc="-7" baseline="-21164" dirty="0">
                <a:solidFill>
                  <a:srgbClr val="B427A7"/>
                </a:solidFill>
                <a:latin typeface="Arial"/>
                <a:cs typeface="Arial"/>
              </a:rPr>
              <a:t>2</a:t>
            </a:r>
            <a:r>
              <a:rPr sz="1600" spc="-10" dirty="0">
                <a:solidFill>
                  <a:srgbClr val="B427A7"/>
                </a:solidFill>
                <a:latin typeface="Arial"/>
                <a:cs typeface="Arial"/>
              </a:rPr>
              <a:t>b</a:t>
            </a:r>
            <a:r>
              <a:rPr sz="1575" spc="7" baseline="-21164" dirty="0">
                <a:solidFill>
                  <a:srgbClr val="B427A7"/>
                </a:solidFill>
                <a:latin typeface="Arial"/>
                <a:cs typeface="Arial"/>
              </a:rPr>
              <a:t>2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4533281" y="5093905"/>
            <a:ext cx="401320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B427A7"/>
                </a:solidFill>
                <a:latin typeface="Arial"/>
                <a:cs typeface="Arial"/>
              </a:rPr>
              <a:t>a</a:t>
            </a:r>
            <a:r>
              <a:rPr sz="1575" spc="-7" baseline="-21164" dirty="0">
                <a:solidFill>
                  <a:srgbClr val="B427A7"/>
                </a:solidFill>
                <a:latin typeface="Arial"/>
                <a:cs typeface="Arial"/>
              </a:rPr>
              <a:t>3</a:t>
            </a:r>
            <a:r>
              <a:rPr sz="1600" spc="-10" dirty="0">
                <a:solidFill>
                  <a:srgbClr val="B427A7"/>
                </a:solidFill>
                <a:latin typeface="Arial"/>
                <a:cs typeface="Arial"/>
              </a:rPr>
              <a:t>b</a:t>
            </a:r>
            <a:r>
              <a:rPr sz="1575" spc="7" baseline="-21164" dirty="0">
                <a:solidFill>
                  <a:srgbClr val="B427A7"/>
                </a:solidFill>
                <a:latin typeface="Arial"/>
                <a:cs typeface="Arial"/>
              </a:rPr>
              <a:t>2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4132469" y="4941505"/>
            <a:ext cx="195580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B427A7"/>
                </a:solidFill>
                <a:latin typeface="Arial"/>
                <a:cs typeface="Arial"/>
              </a:rPr>
              <a:t>c</a:t>
            </a:r>
            <a:r>
              <a:rPr sz="1575" spc="7" baseline="-21164" dirty="0">
                <a:solidFill>
                  <a:srgbClr val="B427A7"/>
                </a:solidFill>
                <a:latin typeface="Arial"/>
                <a:cs typeface="Arial"/>
              </a:rPr>
              <a:t>y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3680338" y="4713728"/>
            <a:ext cx="440690" cy="398145"/>
          </a:xfrm>
          <a:custGeom>
            <a:avLst/>
            <a:gdLst/>
            <a:ahLst/>
            <a:cxnLst/>
            <a:rect l="l" t="t" r="r" b="b"/>
            <a:pathLst>
              <a:path w="440689" h="398145">
                <a:moveTo>
                  <a:pt x="364235" y="321563"/>
                </a:moveTo>
                <a:lnTo>
                  <a:pt x="364235" y="397763"/>
                </a:lnTo>
                <a:lnTo>
                  <a:pt x="419099" y="370331"/>
                </a:lnTo>
                <a:lnTo>
                  <a:pt x="377951" y="370331"/>
                </a:lnTo>
                <a:lnTo>
                  <a:pt x="377951" y="350519"/>
                </a:lnTo>
                <a:lnTo>
                  <a:pt x="422147" y="350519"/>
                </a:lnTo>
                <a:lnTo>
                  <a:pt x="364235" y="321563"/>
                </a:lnTo>
                <a:close/>
              </a:path>
              <a:path w="440689" h="398145">
                <a:moveTo>
                  <a:pt x="18287" y="0"/>
                </a:moveTo>
                <a:lnTo>
                  <a:pt x="0" y="0"/>
                </a:lnTo>
                <a:lnTo>
                  <a:pt x="0" y="365759"/>
                </a:lnTo>
                <a:lnTo>
                  <a:pt x="4571" y="370331"/>
                </a:lnTo>
                <a:lnTo>
                  <a:pt x="364235" y="370331"/>
                </a:lnTo>
                <a:lnTo>
                  <a:pt x="364235" y="359663"/>
                </a:lnTo>
                <a:lnTo>
                  <a:pt x="18287" y="359663"/>
                </a:lnTo>
                <a:lnTo>
                  <a:pt x="9143" y="350519"/>
                </a:lnTo>
                <a:lnTo>
                  <a:pt x="18287" y="350519"/>
                </a:lnTo>
                <a:lnTo>
                  <a:pt x="18287" y="0"/>
                </a:lnTo>
                <a:close/>
              </a:path>
              <a:path w="440689" h="398145">
                <a:moveTo>
                  <a:pt x="422147" y="350519"/>
                </a:moveTo>
                <a:lnTo>
                  <a:pt x="377951" y="350519"/>
                </a:lnTo>
                <a:lnTo>
                  <a:pt x="377951" y="370331"/>
                </a:lnTo>
                <a:lnTo>
                  <a:pt x="419099" y="370331"/>
                </a:lnTo>
                <a:lnTo>
                  <a:pt x="440435" y="359663"/>
                </a:lnTo>
                <a:lnTo>
                  <a:pt x="422147" y="350519"/>
                </a:lnTo>
                <a:close/>
              </a:path>
              <a:path w="440689" h="398145">
                <a:moveTo>
                  <a:pt x="18287" y="350519"/>
                </a:moveTo>
                <a:lnTo>
                  <a:pt x="9143" y="350519"/>
                </a:lnTo>
                <a:lnTo>
                  <a:pt x="18287" y="359663"/>
                </a:lnTo>
                <a:lnTo>
                  <a:pt x="18287" y="350519"/>
                </a:lnTo>
                <a:close/>
              </a:path>
              <a:path w="440689" h="398145">
                <a:moveTo>
                  <a:pt x="364235" y="350519"/>
                </a:moveTo>
                <a:lnTo>
                  <a:pt x="18287" y="350519"/>
                </a:lnTo>
                <a:lnTo>
                  <a:pt x="18287" y="359663"/>
                </a:lnTo>
                <a:lnTo>
                  <a:pt x="364235" y="359663"/>
                </a:lnTo>
                <a:lnTo>
                  <a:pt x="364235" y="3505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968374" y="5568691"/>
            <a:ext cx="4052570" cy="957580"/>
          </a:xfrm>
          <a:custGeom>
            <a:avLst/>
            <a:gdLst/>
            <a:ahLst/>
            <a:cxnLst/>
            <a:rect l="l" t="t" r="r" b="b"/>
            <a:pathLst>
              <a:path w="4052570" h="957579">
                <a:moveTo>
                  <a:pt x="4052315" y="0"/>
                </a:moveTo>
                <a:lnTo>
                  <a:pt x="0" y="0"/>
                </a:lnTo>
                <a:lnTo>
                  <a:pt x="0" y="957071"/>
                </a:lnTo>
                <a:lnTo>
                  <a:pt x="4052315" y="957071"/>
                </a:lnTo>
                <a:lnTo>
                  <a:pt x="4052315" y="946403"/>
                </a:lnTo>
                <a:lnTo>
                  <a:pt x="19811" y="946403"/>
                </a:lnTo>
                <a:lnTo>
                  <a:pt x="10667" y="937259"/>
                </a:lnTo>
                <a:lnTo>
                  <a:pt x="19811" y="937259"/>
                </a:lnTo>
                <a:lnTo>
                  <a:pt x="19811" y="19811"/>
                </a:lnTo>
                <a:lnTo>
                  <a:pt x="10667" y="19811"/>
                </a:lnTo>
                <a:lnTo>
                  <a:pt x="19811" y="10667"/>
                </a:lnTo>
                <a:lnTo>
                  <a:pt x="4052315" y="10667"/>
                </a:lnTo>
                <a:lnTo>
                  <a:pt x="4052315" y="0"/>
                </a:lnTo>
                <a:close/>
              </a:path>
              <a:path w="4052570" h="957579">
                <a:moveTo>
                  <a:pt x="19811" y="937259"/>
                </a:moveTo>
                <a:lnTo>
                  <a:pt x="10667" y="937259"/>
                </a:lnTo>
                <a:lnTo>
                  <a:pt x="19811" y="946403"/>
                </a:lnTo>
                <a:lnTo>
                  <a:pt x="19811" y="937259"/>
                </a:lnTo>
                <a:close/>
              </a:path>
              <a:path w="4052570" h="957579">
                <a:moveTo>
                  <a:pt x="4032503" y="937259"/>
                </a:moveTo>
                <a:lnTo>
                  <a:pt x="19811" y="937259"/>
                </a:lnTo>
                <a:lnTo>
                  <a:pt x="19811" y="946403"/>
                </a:lnTo>
                <a:lnTo>
                  <a:pt x="4032503" y="946403"/>
                </a:lnTo>
                <a:lnTo>
                  <a:pt x="4032503" y="937259"/>
                </a:lnTo>
                <a:close/>
              </a:path>
              <a:path w="4052570" h="957579">
                <a:moveTo>
                  <a:pt x="4032503" y="10667"/>
                </a:moveTo>
                <a:lnTo>
                  <a:pt x="4032503" y="946403"/>
                </a:lnTo>
                <a:lnTo>
                  <a:pt x="4041647" y="937259"/>
                </a:lnTo>
                <a:lnTo>
                  <a:pt x="4052315" y="937259"/>
                </a:lnTo>
                <a:lnTo>
                  <a:pt x="4052315" y="19811"/>
                </a:lnTo>
                <a:lnTo>
                  <a:pt x="4041647" y="19811"/>
                </a:lnTo>
                <a:lnTo>
                  <a:pt x="4032503" y="10667"/>
                </a:lnTo>
                <a:close/>
              </a:path>
              <a:path w="4052570" h="957579">
                <a:moveTo>
                  <a:pt x="4052315" y="937259"/>
                </a:moveTo>
                <a:lnTo>
                  <a:pt x="4041647" y="937259"/>
                </a:lnTo>
                <a:lnTo>
                  <a:pt x="4032503" y="946403"/>
                </a:lnTo>
                <a:lnTo>
                  <a:pt x="4052315" y="946403"/>
                </a:lnTo>
                <a:lnTo>
                  <a:pt x="4052315" y="937259"/>
                </a:lnTo>
                <a:close/>
              </a:path>
              <a:path w="4052570" h="957579">
                <a:moveTo>
                  <a:pt x="19811" y="10667"/>
                </a:moveTo>
                <a:lnTo>
                  <a:pt x="10667" y="19811"/>
                </a:lnTo>
                <a:lnTo>
                  <a:pt x="19811" y="19811"/>
                </a:lnTo>
                <a:lnTo>
                  <a:pt x="19811" y="10667"/>
                </a:lnTo>
                <a:close/>
              </a:path>
              <a:path w="4052570" h="957579">
                <a:moveTo>
                  <a:pt x="4032503" y="10667"/>
                </a:moveTo>
                <a:lnTo>
                  <a:pt x="19811" y="10667"/>
                </a:lnTo>
                <a:lnTo>
                  <a:pt x="19811" y="19811"/>
                </a:lnTo>
                <a:lnTo>
                  <a:pt x="4032503" y="19811"/>
                </a:lnTo>
                <a:lnTo>
                  <a:pt x="4032503" y="10667"/>
                </a:lnTo>
                <a:close/>
              </a:path>
              <a:path w="4052570" h="957579">
                <a:moveTo>
                  <a:pt x="4052315" y="10667"/>
                </a:moveTo>
                <a:lnTo>
                  <a:pt x="4032503" y="10667"/>
                </a:lnTo>
                <a:lnTo>
                  <a:pt x="4041647" y="19811"/>
                </a:lnTo>
                <a:lnTo>
                  <a:pt x="4052315" y="19811"/>
                </a:lnTo>
                <a:lnTo>
                  <a:pt x="4052315" y="106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483486" y="5579359"/>
            <a:ext cx="0" cy="935990"/>
          </a:xfrm>
          <a:custGeom>
            <a:avLst/>
            <a:gdLst/>
            <a:ahLst/>
            <a:cxnLst/>
            <a:rect l="l" t="t" r="r" b="b"/>
            <a:pathLst>
              <a:path h="935990">
                <a:moveTo>
                  <a:pt x="0" y="0"/>
                </a:moveTo>
                <a:lnTo>
                  <a:pt x="0" y="935735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986406" y="5579359"/>
            <a:ext cx="0" cy="935990"/>
          </a:xfrm>
          <a:custGeom>
            <a:avLst/>
            <a:gdLst/>
            <a:ahLst/>
            <a:cxnLst/>
            <a:rect l="l" t="t" r="r" b="b"/>
            <a:pathLst>
              <a:path h="935990">
                <a:moveTo>
                  <a:pt x="0" y="0"/>
                </a:moveTo>
                <a:lnTo>
                  <a:pt x="0" y="935735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490850" y="5579359"/>
            <a:ext cx="0" cy="935990"/>
          </a:xfrm>
          <a:custGeom>
            <a:avLst/>
            <a:gdLst/>
            <a:ahLst/>
            <a:cxnLst/>
            <a:rect l="l" t="t" r="r" b="b"/>
            <a:pathLst>
              <a:path h="935990">
                <a:moveTo>
                  <a:pt x="0" y="0"/>
                </a:moveTo>
                <a:lnTo>
                  <a:pt x="0" y="935735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6045090" y="5601398"/>
            <a:ext cx="402590" cy="8966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86700"/>
              </a:lnSpc>
            </a:pPr>
            <a:r>
              <a:rPr sz="1600" spc="-10" dirty="0">
                <a:solidFill>
                  <a:srgbClr val="B427A7"/>
                </a:solidFill>
                <a:latin typeface="Arial"/>
                <a:cs typeface="Arial"/>
              </a:rPr>
              <a:t>a</a:t>
            </a:r>
            <a:r>
              <a:rPr sz="1575" spc="-7" baseline="-21164" dirty="0">
                <a:solidFill>
                  <a:srgbClr val="B427A7"/>
                </a:solidFill>
                <a:latin typeface="Arial"/>
                <a:cs typeface="Arial"/>
              </a:rPr>
              <a:t>3</a:t>
            </a:r>
            <a:r>
              <a:rPr sz="1600" spc="-10" dirty="0">
                <a:solidFill>
                  <a:srgbClr val="B427A7"/>
                </a:solidFill>
                <a:latin typeface="Arial"/>
                <a:cs typeface="Arial"/>
              </a:rPr>
              <a:t>b</a:t>
            </a:r>
            <a:r>
              <a:rPr sz="1575" spc="7" baseline="-21164" dirty="0">
                <a:solidFill>
                  <a:srgbClr val="B427A7"/>
                </a:solidFill>
                <a:latin typeface="Arial"/>
                <a:cs typeface="Arial"/>
              </a:rPr>
              <a:t>0</a:t>
            </a:r>
            <a:r>
              <a:rPr sz="1575" baseline="-21164" dirty="0">
                <a:solidFill>
                  <a:srgbClr val="B427A7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B427A7"/>
                </a:solidFill>
                <a:latin typeface="Arial"/>
                <a:cs typeface="Arial"/>
              </a:rPr>
              <a:t>a</a:t>
            </a:r>
            <a:r>
              <a:rPr sz="1575" spc="-7" baseline="-21164" dirty="0">
                <a:solidFill>
                  <a:srgbClr val="B427A7"/>
                </a:solidFill>
                <a:latin typeface="Arial"/>
                <a:cs typeface="Arial"/>
              </a:rPr>
              <a:t>2</a:t>
            </a:r>
            <a:r>
              <a:rPr sz="1600" spc="-10" dirty="0">
                <a:solidFill>
                  <a:srgbClr val="B427A7"/>
                </a:solidFill>
                <a:latin typeface="Arial"/>
                <a:cs typeface="Arial"/>
              </a:rPr>
              <a:t>b</a:t>
            </a:r>
            <a:r>
              <a:rPr sz="1575" spc="7" baseline="-21164" dirty="0">
                <a:solidFill>
                  <a:srgbClr val="B427A7"/>
                </a:solidFill>
                <a:latin typeface="Arial"/>
                <a:cs typeface="Arial"/>
              </a:rPr>
              <a:t>1</a:t>
            </a:r>
            <a:r>
              <a:rPr sz="1575" baseline="-21164" dirty="0">
                <a:solidFill>
                  <a:srgbClr val="B427A7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B427A7"/>
                </a:solidFill>
                <a:latin typeface="Arial"/>
                <a:cs typeface="Arial"/>
              </a:rPr>
              <a:t>a</a:t>
            </a:r>
            <a:r>
              <a:rPr sz="1575" spc="-7" baseline="-21164" dirty="0">
                <a:solidFill>
                  <a:srgbClr val="B427A7"/>
                </a:solidFill>
                <a:latin typeface="Arial"/>
                <a:cs typeface="Arial"/>
              </a:rPr>
              <a:t>1</a:t>
            </a:r>
            <a:r>
              <a:rPr sz="1600" spc="-10" dirty="0">
                <a:solidFill>
                  <a:srgbClr val="B427A7"/>
                </a:solidFill>
                <a:latin typeface="Arial"/>
                <a:cs typeface="Arial"/>
              </a:rPr>
              <a:t>b</a:t>
            </a:r>
            <a:r>
              <a:rPr sz="1575" spc="7" baseline="-21164" dirty="0">
                <a:solidFill>
                  <a:srgbClr val="B427A7"/>
                </a:solidFill>
                <a:latin typeface="Arial"/>
                <a:cs typeface="Arial"/>
              </a:rPr>
              <a:t>2</a:t>
            </a:r>
            <a:r>
              <a:rPr sz="1575" baseline="-21164" dirty="0">
                <a:solidFill>
                  <a:srgbClr val="B427A7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B427A7"/>
                </a:solidFill>
                <a:latin typeface="Arial"/>
                <a:cs typeface="Arial"/>
              </a:rPr>
              <a:t>a</a:t>
            </a:r>
            <a:r>
              <a:rPr sz="1575" spc="-7" baseline="-21164" dirty="0">
                <a:solidFill>
                  <a:srgbClr val="B427A7"/>
                </a:solidFill>
                <a:latin typeface="Arial"/>
                <a:cs typeface="Arial"/>
              </a:rPr>
              <a:t>0</a:t>
            </a:r>
            <a:r>
              <a:rPr sz="1600" spc="-10" dirty="0">
                <a:solidFill>
                  <a:srgbClr val="B427A7"/>
                </a:solidFill>
                <a:latin typeface="Arial"/>
                <a:cs typeface="Arial"/>
              </a:rPr>
              <a:t>b</a:t>
            </a:r>
            <a:r>
              <a:rPr sz="1575" spc="7" baseline="-21164" dirty="0">
                <a:solidFill>
                  <a:srgbClr val="B427A7"/>
                </a:solidFill>
                <a:latin typeface="Arial"/>
                <a:cs typeface="Arial"/>
              </a:rPr>
              <a:t>3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97" name="object 9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Jin</a:t>
            </a:r>
            <a:r>
              <a:rPr spc="-5" dirty="0"/>
              <a:t>-</a:t>
            </a:r>
            <a:r>
              <a:rPr dirty="0"/>
              <a:t>Fu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i, EE,</a:t>
            </a:r>
            <a:r>
              <a:rPr spc="-15" dirty="0"/>
              <a:t> </a:t>
            </a:r>
            <a:r>
              <a:rPr spc="-5" dirty="0"/>
              <a:t>N</a:t>
            </a:r>
            <a:r>
              <a:rPr dirty="0"/>
              <a:t>CU</a:t>
            </a:r>
          </a:p>
        </p:txBody>
      </p:sp>
      <p:sp>
        <p:nvSpPr>
          <p:cNvPr id="98" name="object 9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28</a:t>
            </a:fld>
            <a:endParaRPr dirty="0"/>
          </a:p>
        </p:txBody>
      </p:sp>
      <p:sp>
        <p:nvSpPr>
          <p:cNvPr id="99" name="object 9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Ad</a:t>
            </a:r>
            <a:r>
              <a:rPr spc="-5" dirty="0"/>
              <a:t>v</a:t>
            </a:r>
            <a:r>
              <a:rPr dirty="0"/>
              <a:t>an</a:t>
            </a:r>
            <a:r>
              <a:rPr spc="-5" dirty="0"/>
              <a:t>ce</a:t>
            </a:r>
            <a:r>
              <a:rPr dirty="0"/>
              <a:t>d R</a:t>
            </a:r>
            <a:r>
              <a:rPr spc="-5" dirty="0"/>
              <a:t>e</a:t>
            </a:r>
            <a:r>
              <a:rPr dirty="0"/>
              <a:t>liable</a:t>
            </a:r>
            <a:r>
              <a:rPr spc="15" dirty="0"/>
              <a:t> </a:t>
            </a:r>
            <a:r>
              <a:rPr dirty="0"/>
              <a:t>S</a:t>
            </a:r>
            <a:r>
              <a:rPr spc="-5" dirty="0"/>
              <a:t>y</a:t>
            </a:r>
            <a:r>
              <a:rPr dirty="0"/>
              <a:t>st</a:t>
            </a:r>
            <a:r>
              <a:rPr spc="-5" dirty="0"/>
              <a:t>e</a:t>
            </a:r>
            <a:r>
              <a:rPr spc="10" dirty="0"/>
              <a:t>m</a:t>
            </a:r>
            <a:r>
              <a:rPr dirty="0"/>
              <a:t>s</a:t>
            </a:r>
            <a:r>
              <a:rPr spc="-15" dirty="0"/>
              <a:t> </a:t>
            </a:r>
            <a:r>
              <a:rPr spc="-5" dirty="0"/>
              <a:t>(</a:t>
            </a:r>
            <a:r>
              <a:rPr dirty="0"/>
              <a:t>ARES)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ab.</a:t>
            </a:r>
          </a:p>
        </p:txBody>
      </p:sp>
      <p:sp>
        <p:nvSpPr>
          <p:cNvPr id="89" name="object 89"/>
          <p:cNvSpPr txBox="1"/>
          <p:nvPr/>
        </p:nvSpPr>
        <p:spPr>
          <a:xfrm>
            <a:off x="6549535" y="5589206"/>
            <a:ext cx="401320" cy="694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88400"/>
              </a:lnSpc>
            </a:pPr>
            <a:r>
              <a:rPr sz="1600" spc="-10" dirty="0">
                <a:solidFill>
                  <a:srgbClr val="B427A7"/>
                </a:solidFill>
                <a:latin typeface="Arial"/>
                <a:cs typeface="Arial"/>
              </a:rPr>
              <a:t>a</a:t>
            </a:r>
            <a:r>
              <a:rPr sz="1575" spc="-7" baseline="-21164" dirty="0">
                <a:solidFill>
                  <a:srgbClr val="B427A7"/>
                </a:solidFill>
                <a:latin typeface="Arial"/>
                <a:cs typeface="Arial"/>
              </a:rPr>
              <a:t>2</a:t>
            </a:r>
            <a:r>
              <a:rPr sz="1600" spc="-10" dirty="0">
                <a:solidFill>
                  <a:srgbClr val="B427A7"/>
                </a:solidFill>
                <a:latin typeface="Arial"/>
                <a:cs typeface="Arial"/>
              </a:rPr>
              <a:t>b</a:t>
            </a:r>
            <a:r>
              <a:rPr sz="1575" spc="7" baseline="-21164" dirty="0">
                <a:solidFill>
                  <a:srgbClr val="B427A7"/>
                </a:solidFill>
                <a:latin typeface="Arial"/>
                <a:cs typeface="Arial"/>
              </a:rPr>
              <a:t>0</a:t>
            </a:r>
            <a:r>
              <a:rPr sz="1575" baseline="-21164" dirty="0">
                <a:solidFill>
                  <a:srgbClr val="B427A7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B427A7"/>
                </a:solidFill>
                <a:latin typeface="Arial"/>
                <a:cs typeface="Arial"/>
              </a:rPr>
              <a:t>a</a:t>
            </a:r>
            <a:r>
              <a:rPr sz="1575" spc="-7" baseline="-21164" dirty="0">
                <a:solidFill>
                  <a:srgbClr val="B427A7"/>
                </a:solidFill>
                <a:latin typeface="Arial"/>
                <a:cs typeface="Arial"/>
              </a:rPr>
              <a:t>1</a:t>
            </a:r>
            <a:r>
              <a:rPr sz="1600" spc="-10" dirty="0">
                <a:solidFill>
                  <a:srgbClr val="B427A7"/>
                </a:solidFill>
                <a:latin typeface="Arial"/>
                <a:cs typeface="Arial"/>
              </a:rPr>
              <a:t>b</a:t>
            </a:r>
            <a:r>
              <a:rPr sz="1575" spc="7" baseline="-21164" dirty="0">
                <a:solidFill>
                  <a:srgbClr val="B427A7"/>
                </a:solidFill>
                <a:latin typeface="Arial"/>
                <a:cs typeface="Arial"/>
              </a:rPr>
              <a:t>1</a:t>
            </a:r>
            <a:r>
              <a:rPr sz="1575" baseline="-21164" dirty="0">
                <a:solidFill>
                  <a:srgbClr val="B427A7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B427A7"/>
                </a:solidFill>
                <a:latin typeface="Arial"/>
                <a:cs typeface="Arial"/>
              </a:rPr>
              <a:t>a</a:t>
            </a:r>
            <a:r>
              <a:rPr sz="1575" spc="-7" baseline="-21164" dirty="0">
                <a:solidFill>
                  <a:srgbClr val="B427A7"/>
                </a:solidFill>
                <a:latin typeface="Arial"/>
                <a:cs typeface="Arial"/>
              </a:rPr>
              <a:t>0</a:t>
            </a:r>
            <a:r>
              <a:rPr sz="1600" spc="-10" dirty="0">
                <a:solidFill>
                  <a:srgbClr val="B427A7"/>
                </a:solidFill>
                <a:latin typeface="Arial"/>
                <a:cs typeface="Arial"/>
              </a:rPr>
              <a:t>b</a:t>
            </a:r>
            <a:r>
              <a:rPr sz="1575" spc="7" baseline="-21164" dirty="0">
                <a:solidFill>
                  <a:srgbClr val="B427A7"/>
                </a:solidFill>
                <a:latin typeface="Arial"/>
                <a:cs typeface="Arial"/>
              </a:rPr>
              <a:t>2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7052455" y="5602921"/>
            <a:ext cx="402590" cy="462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 marR="5080" indent="-1905">
              <a:lnSpc>
                <a:spcPts val="1570"/>
              </a:lnSpc>
            </a:pPr>
            <a:r>
              <a:rPr sz="1600" spc="-10" dirty="0">
                <a:solidFill>
                  <a:srgbClr val="B427A7"/>
                </a:solidFill>
                <a:latin typeface="Arial"/>
                <a:cs typeface="Arial"/>
              </a:rPr>
              <a:t>a</a:t>
            </a:r>
            <a:r>
              <a:rPr sz="1575" spc="-7" baseline="-21164" dirty="0">
                <a:solidFill>
                  <a:srgbClr val="B427A7"/>
                </a:solidFill>
                <a:latin typeface="Arial"/>
                <a:cs typeface="Arial"/>
              </a:rPr>
              <a:t>1</a:t>
            </a:r>
            <a:r>
              <a:rPr sz="1600" spc="-10" dirty="0">
                <a:solidFill>
                  <a:srgbClr val="B427A7"/>
                </a:solidFill>
                <a:latin typeface="Arial"/>
                <a:cs typeface="Arial"/>
              </a:rPr>
              <a:t>b</a:t>
            </a:r>
            <a:r>
              <a:rPr sz="1575" spc="7" baseline="-21164" dirty="0">
                <a:solidFill>
                  <a:srgbClr val="B427A7"/>
                </a:solidFill>
                <a:latin typeface="Arial"/>
                <a:cs typeface="Arial"/>
              </a:rPr>
              <a:t>0</a:t>
            </a:r>
            <a:r>
              <a:rPr sz="1575" baseline="-21164" dirty="0">
                <a:solidFill>
                  <a:srgbClr val="B427A7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B427A7"/>
                </a:solidFill>
                <a:latin typeface="Arial"/>
                <a:cs typeface="Arial"/>
              </a:rPr>
              <a:t>a</a:t>
            </a:r>
            <a:r>
              <a:rPr sz="1575" spc="-7" baseline="-21164" dirty="0">
                <a:solidFill>
                  <a:srgbClr val="B427A7"/>
                </a:solidFill>
                <a:latin typeface="Arial"/>
                <a:cs typeface="Arial"/>
              </a:rPr>
              <a:t>0</a:t>
            </a:r>
            <a:r>
              <a:rPr sz="1600" spc="-10" dirty="0">
                <a:solidFill>
                  <a:srgbClr val="B427A7"/>
                </a:solidFill>
                <a:latin typeface="Arial"/>
                <a:cs typeface="Arial"/>
              </a:rPr>
              <a:t>b</a:t>
            </a:r>
            <a:r>
              <a:rPr sz="1575" spc="7" baseline="-21164" dirty="0">
                <a:solidFill>
                  <a:srgbClr val="B427A7"/>
                </a:solidFill>
                <a:latin typeface="Arial"/>
                <a:cs typeface="Arial"/>
              </a:rPr>
              <a:t>1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7556899" y="5589206"/>
            <a:ext cx="401320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B427A7"/>
                </a:solidFill>
                <a:latin typeface="Arial"/>
                <a:cs typeface="Arial"/>
              </a:rPr>
              <a:t>a</a:t>
            </a:r>
            <a:r>
              <a:rPr sz="1575" spc="-7" baseline="-21164" dirty="0">
                <a:solidFill>
                  <a:srgbClr val="B427A7"/>
                </a:solidFill>
                <a:latin typeface="Arial"/>
                <a:cs typeface="Arial"/>
              </a:rPr>
              <a:t>0</a:t>
            </a:r>
            <a:r>
              <a:rPr sz="1600" spc="-10" dirty="0">
                <a:solidFill>
                  <a:srgbClr val="B427A7"/>
                </a:solidFill>
                <a:latin typeface="Arial"/>
                <a:cs typeface="Arial"/>
              </a:rPr>
              <a:t>b</a:t>
            </a:r>
            <a:r>
              <a:rPr sz="1575" spc="7" baseline="-21164" dirty="0">
                <a:solidFill>
                  <a:srgbClr val="B427A7"/>
                </a:solidFill>
                <a:latin typeface="Arial"/>
                <a:cs typeface="Arial"/>
              </a:rPr>
              <a:t>0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5539121" y="5813234"/>
            <a:ext cx="402590" cy="698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" algn="just">
              <a:lnSpc>
                <a:spcPct val="89400"/>
              </a:lnSpc>
            </a:pPr>
            <a:r>
              <a:rPr sz="1600" spc="-10" dirty="0">
                <a:solidFill>
                  <a:srgbClr val="B427A7"/>
                </a:solidFill>
                <a:latin typeface="Arial"/>
                <a:cs typeface="Arial"/>
              </a:rPr>
              <a:t>a</a:t>
            </a:r>
            <a:r>
              <a:rPr sz="1575" spc="-7" baseline="-21164" dirty="0">
                <a:solidFill>
                  <a:srgbClr val="B427A7"/>
                </a:solidFill>
                <a:latin typeface="Arial"/>
                <a:cs typeface="Arial"/>
              </a:rPr>
              <a:t>3</a:t>
            </a:r>
            <a:r>
              <a:rPr sz="1600" spc="-10" dirty="0">
                <a:solidFill>
                  <a:srgbClr val="B427A7"/>
                </a:solidFill>
                <a:latin typeface="Arial"/>
                <a:cs typeface="Arial"/>
              </a:rPr>
              <a:t>b</a:t>
            </a:r>
            <a:r>
              <a:rPr sz="1575" spc="7" baseline="-21164" dirty="0">
                <a:solidFill>
                  <a:srgbClr val="B427A7"/>
                </a:solidFill>
                <a:latin typeface="Arial"/>
                <a:cs typeface="Arial"/>
              </a:rPr>
              <a:t>1</a:t>
            </a:r>
            <a:r>
              <a:rPr sz="1575" baseline="-21164" dirty="0">
                <a:solidFill>
                  <a:srgbClr val="B427A7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B427A7"/>
                </a:solidFill>
                <a:latin typeface="Arial"/>
                <a:cs typeface="Arial"/>
              </a:rPr>
              <a:t>a</a:t>
            </a:r>
            <a:r>
              <a:rPr sz="1575" spc="-7" baseline="-21164" dirty="0">
                <a:solidFill>
                  <a:srgbClr val="B427A7"/>
                </a:solidFill>
                <a:latin typeface="Arial"/>
                <a:cs typeface="Arial"/>
              </a:rPr>
              <a:t>2</a:t>
            </a:r>
            <a:r>
              <a:rPr sz="1600" spc="-10" dirty="0">
                <a:solidFill>
                  <a:srgbClr val="B427A7"/>
                </a:solidFill>
                <a:latin typeface="Arial"/>
                <a:cs typeface="Arial"/>
              </a:rPr>
              <a:t>b</a:t>
            </a:r>
            <a:r>
              <a:rPr sz="1575" spc="7" baseline="-21164" dirty="0">
                <a:solidFill>
                  <a:srgbClr val="B427A7"/>
                </a:solidFill>
                <a:latin typeface="Arial"/>
                <a:cs typeface="Arial"/>
              </a:rPr>
              <a:t>2</a:t>
            </a:r>
            <a:r>
              <a:rPr sz="1575" baseline="-21164" dirty="0">
                <a:solidFill>
                  <a:srgbClr val="B427A7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B427A7"/>
                </a:solidFill>
                <a:latin typeface="Arial"/>
                <a:cs typeface="Arial"/>
              </a:rPr>
              <a:t>a</a:t>
            </a:r>
            <a:r>
              <a:rPr sz="1575" spc="-7" baseline="-21164" dirty="0">
                <a:solidFill>
                  <a:srgbClr val="B427A7"/>
                </a:solidFill>
                <a:latin typeface="Arial"/>
                <a:cs typeface="Arial"/>
              </a:rPr>
              <a:t>1</a:t>
            </a:r>
            <a:r>
              <a:rPr sz="1600" spc="-10" dirty="0">
                <a:solidFill>
                  <a:srgbClr val="B427A7"/>
                </a:solidFill>
                <a:latin typeface="Arial"/>
                <a:cs typeface="Arial"/>
              </a:rPr>
              <a:t>b</a:t>
            </a:r>
            <a:r>
              <a:rPr sz="1575" spc="7" baseline="-21164" dirty="0">
                <a:solidFill>
                  <a:srgbClr val="B427A7"/>
                </a:solidFill>
                <a:latin typeface="Arial"/>
                <a:cs typeface="Arial"/>
              </a:rPr>
              <a:t>3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5036201" y="6034214"/>
            <a:ext cx="402590" cy="463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">
              <a:lnSpc>
                <a:spcPts val="1580"/>
              </a:lnSpc>
            </a:pPr>
            <a:r>
              <a:rPr sz="1600" spc="-10" dirty="0">
                <a:solidFill>
                  <a:srgbClr val="B427A7"/>
                </a:solidFill>
                <a:latin typeface="Arial"/>
                <a:cs typeface="Arial"/>
              </a:rPr>
              <a:t>a</a:t>
            </a:r>
            <a:r>
              <a:rPr sz="1575" spc="-7" baseline="-21164" dirty="0">
                <a:solidFill>
                  <a:srgbClr val="B427A7"/>
                </a:solidFill>
                <a:latin typeface="Arial"/>
                <a:cs typeface="Arial"/>
              </a:rPr>
              <a:t>3</a:t>
            </a:r>
            <a:r>
              <a:rPr sz="1600" spc="-10" dirty="0">
                <a:solidFill>
                  <a:srgbClr val="B427A7"/>
                </a:solidFill>
                <a:latin typeface="Arial"/>
                <a:cs typeface="Arial"/>
              </a:rPr>
              <a:t>b</a:t>
            </a:r>
            <a:r>
              <a:rPr sz="1575" spc="7" baseline="-21164" dirty="0">
                <a:solidFill>
                  <a:srgbClr val="B427A7"/>
                </a:solidFill>
                <a:latin typeface="Arial"/>
                <a:cs typeface="Arial"/>
              </a:rPr>
              <a:t>2</a:t>
            </a:r>
            <a:r>
              <a:rPr sz="1575" baseline="-21164" dirty="0">
                <a:solidFill>
                  <a:srgbClr val="B427A7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B427A7"/>
                </a:solidFill>
                <a:latin typeface="Arial"/>
                <a:cs typeface="Arial"/>
              </a:rPr>
              <a:t>a</a:t>
            </a:r>
            <a:r>
              <a:rPr sz="1575" spc="-7" baseline="-21164" dirty="0">
                <a:solidFill>
                  <a:srgbClr val="B427A7"/>
                </a:solidFill>
                <a:latin typeface="Arial"/>
                <a:cs typeface="Arial"/>
              </a:rPr>
              <a:t>2</a:t>
            </a:r>
            <a:r>
              <a:rPr sz="1600" spc="-10" dirty="0">
                <a:solidFill>
                  <a:srgbClr val="B427A7"/>
                </a:solidFill>
                <a:latin typeface="Arial"/>
                <a:cs typeface="Arial"/>
              </a:rPr>
              <a:t>b</a:t>
            </a:r>
            <a:r>
              <a:rPr sz="1575" spc="7" baseline="-21164" dirty="0">
                <a:solidFill>
                  <a:srgbClr val="B427A7"/>
                </a:solidFill>
                <a:latin typeface="Arial"/>
                <a:cs typeface="Arial"/>
              </a:rPr>
              <a:t>3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4121813" y="6250618"/>
            <a:ext cx="812800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23545" algn="l"/>
              </a:tabLst>
            </a:pPr>
            <a:r>
              <a:rPr sz="1600" spc="-10" dirty="0">
                <a:solidFill>
                  <a:srgbClr val="B427A7"/>
                </a:solidFill>
                <a:latin typeface="Arial"/>
                <a:cs typeface="Arial"/>
              </a:rPr>
              <a:t>p</a:t>
            </a:r>
            <a:r>
              <a:rPr sz="1575" spc="7" baseline="-21164" dirty="0">
                <a:solidFill>
                  <a:srgbClr val="B427A7"/>
                </a:solidFill>
                <a:latin typeface="Arial"/>
                <a:cs typeface="Arial"/>
              </a:rPr>
              <a:t>7	</a:t>
            </a:r>
            <a:r>
              <a:rPr sz="1600" spc="-10" dirty="0">
                <a:solidFill>
                  <a:srgbClr val="B427A7"/>
                </a:solidFill>
                <a:latin typeface="Arial"/>
                <a:cs typeface="Arial"/>
              </a:rPr>
              <a:t>a</a:t>
            </a:r>
            <a:r>
              <a:rPr sz="1575" spc="-7" baseline="-21164" dirty="0">
                <a:solidFill>
                  <a:srgbClr val="B427A7"/>
                </a:solidFill>
                <a:latin typeface="Arial"/>
                <a:cs typeface="Arial"/>
              </a:rPr>
              <a:t>3</a:t>
            </a:r>
            <a:r>
              <a:rPr sz="1600" spc="-10" dirty="0">
                <a:solidFill>
                  <a:srgbClr val="B427A7"/>
                </a:solidFill>
                <a:latin typeface="Arial"/>
                <a:cs typeface="Arial"/>
              </a:rPr>
              <a:t>b</a:t>
            </a:r>
            <a:r>
              <a:rPr sz="1575" spc="7" baseline="-21164" dirty="0">
                <a:solidFill>
                  <a:srgbClr val="B427A7"/>
                </a:solidFill>
                <a:latin typeface="Arial"/>
                <a:cs typeface="Arial"/>
              </a:rPr>
              <a:t>3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2472831" y="4248084"/>
            <a:ext cx="954405" cy="508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4999"/>
              </a:lnSpc>
            </a:pPr>
            <a:r>
              <a:rPr sz="1600" spc="-10" dirty="0">
                <a:latin typeface="Arial"/>
                <a:cs typeface="Arial"/>
              </a:rPr>
              <a:t>add</a:t>
            </a:r>
            <a:r>
              <a:rPr sz="1600" spc="-15" dirty="0">
                <a:latin typeface="Arial"/>
                <a:cs typeface="Arial"/>
              </a:rPr>
              <a:t> (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spc="-20" dirty="0">
                <a:latin typeface="Arial"/>
                <a:cs typeface="Arial"/>
              </a:rPr>
              <a:t>x</a:t>
            </a:r>
            <a:r>
              <a:rPr sz="1600" spc="-10" dirty="0">
                <a:latin typeface="Arial"/>
                <a:cs typeface="Arial"/>
              </a:rPr>
              <a:t>b</a:t>
            </a:r>
            <a:r>
              <a:rPr sz="1575" spc="-7" baseline="-21164" dirty="0">
                <a:latin typeface="Arial"/>
                <a:cs typeface="Arial"/>
              </a:rPr>
              <a:t>2</a:t>
            </a:r>
            <a:r>
              <a:rPr sz="1600" spc="-10" dirty="0">
                <a:latin typeface="Arial"/>
                <a:cs typeface="Arial"/>
              </a:rPr>
              <a:t>)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B427A7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B427A7"/>
                </a:solidFill>
                <a:latin typeface="Arial"/>
                <a:cs typeface="Arial"/>
              </a:rPr>
              <a:t>h</a:t>
            </a:r>
            <a:r>
              <a:rPr sz="1600" dirty="0">
                <a:solidFill>
                  <a:srgbClr val="B427A7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B427A7"/>
                </a:solidFill>
                <a:latin typeface="Arial"/>
                <a:cs typeface="Arial"/>
              </a:rPr>
              <a:t>ft</a:t>
            </a:r>
            <a:r>
              <a:rPr sz="1600" spc="-15" dirty="0">
                <a:solidFill>
                  <a:srgbClr val="B427A7"/>
                </a:solidFill>
                <a:latin typeface="Arial"/>
                <a:cs typeface="Arial"/>
              </a:rPr>
              <a:t> r</a:t>
            </a:r>
            <a:r>
              <a:rPr sz="1600" dirty="0">
                <a:solidFill>
                  <a:srgbClr val="B427A7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B427A7"/>
                </a:solidFill>
                <a:latin typeface="Arial"/>
                <a:cs typeface="Arial"/>
              </a:rPr>
              <a:t>ght</a:t>
            </a:r>
            <a:endParaRPr sz="160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2472831" y="5686742"/>
            <a:ext cx="954405" cy="508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4999"/>
              </a:lnSpc>
            </a:pPr>
            <a:r>
              <a:rPr sz="1600" spc="-10" dirty="0">
                <a:latin typeface="Arial"/>
                <a:cs typeface="Arial"/>
              </a:rPr>
              <a:t>add</a:t>
            </a:r>
            <a:r>
              <a:rPr sz="1600" spc="-15" dirty="0">
                <a:latin typeface="Arial"/>
                <a:cs typeface="Arial"/>
              </a:rPr>
              <a:t> (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spc="-20" dirty="0">
                <a:latin typeface="Arial"/>
                <a:cs typeface="Arial"/>
              </a:rPr>
              <a:t>x</a:t>
            </a:r>
            <a:r>
              <a:rPr sz="1600" spc="-10" dirty="0">
                <a:latin typeface="Arial"/>
                <a:cs typeface="Arial"/>
              </a:rPr>
              <a:t>b</a:t>
            </a:r>
            <a:r>
              <a:rPr sz="1575" spc="-7" baseline="-21164" dirty="0">
                <a:latin typeface="Arial"/>
                <a:cs typeface="Arial"/>
              </a:rPr>
              <a:t>3</a:t>
            </a:r>
            <a:r>
              <a:rPr sz="1600" spc="-10" dirty="0">
                <a:latin typeface="Arial"/>
                <a:cs typeface="Arial"/>
              </a:rPr>
              <a:t>)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B427A7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B427A7"/>
                </a:solidFill>
                <a:latin typeface="Arial"/>
                <a:cs typeface="Arial"/>
              </a:rPr>
              <a:t>h</a:t>
            </a:r>
            <a:r>
              <a:rPr sz="1600" dirty="0">
                <a:solidFill>
                  <a:srgbClr val="B427A7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B427A7"/>
                </a:solidFill>
                <a:latin typeface="Arial"/>
                <a:cs typeface="Arial"/>
              </a:rPr>
              <a:t>ft</a:t>
            </a:r>
            <a:r>
              <a:rPr sz="1600" spc="-15" dirty="0">
                <a:solidFill>
                  <a:srgbClr val="B427A7"/>
                </a:solidFill>
                <a:latin typeface="Arial"/>
                <a:cs typeface="Arial"/>
              </a:rPr>
              <a:t> r</a:t>
            </a:r>
            <a:r>
              <a:rPr sz="1600" dirty="0">
                <a:solidFill>
                  <a:srgbClr val="B427A7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B427A7"/>
                </a:solidFill>
                <a:latin typeface="Arial"/>
                <a:cs typeface="Arial"/>
              </a:rPr>
              <a:t>ght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Datapath</a:t>
            </a:r>
            <a:r>
              <a:rPr spc="-25" dirty="0"/>
              <a:t> </a:t>
            </a:r>
            <a:r>
              <a:rPr dirty="0"/>
              <a:t>– 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R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egister-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B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ased</a:t>
            </a:r>
            <a:r>
              <a:rPr sz="2400" i="1" spc="-25" dirty="0">
                <a:solidFill>
                  <a:srgbClr val="B427A7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M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u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ltiplier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94085" y="2915401"/>
            <a:ext cx="1871980" cy="360045"/>
          </a:xfrm>
          <a:custGeom>
            <a:avLst/>
            <a:gdLst/>
            <a:ahLst/>
            <a:cxnLst/>
            <a:rect l="l" t="t" r="r" b="b"/>
            <a:pathLst>
              <a:path w="1871979" h="360045">
                <a:moveTo>
                  <a:pt x="0" y="359663"/>
                </a:moveTo>
                <a:lnTo>
                  <a:pt x="1871471" y="359663"/>
                </a:lnTo>
                <a:lnTo>
                  <a:pt x="1871471" y="0"/>
                </a:lnTo>
                <a:lnTo>
                  <a:pt x="0" y="0"/>
                </a:lnTo>
                <a:lnTo>
                  <a:pt x="0" y="359663"/>
                </a:lnTo>
                <a:close/>
              </a:path>
            </a:pathLst>
          </a:custGeom>
          <a:solidFill>
            <a:srgbClr val="0AD1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84941" y="2906257"/>
            <a:ext cx="1889760" cy="379730"/>
          </a:xfrm>
          <a:custGeom>
            <a:avLst/>
            <a:gdLst/>
            <a:ahLst/>
            <a:cxnLst/>
            <a:rect l="l" t="t" r="r" b="b"/>
            <a:pathLst>
              <a:path w="1889760" h="379729">
                <a:moveTo>
                  <a:pt x="1889756" y="0"/>
                </a:moveTo>
                <a:lnTo>
                  <a:pt x="0" y="0"/>
                </a:lnTo>
                <a:lnTo>
                  <a:pt x="0" y="379475"/>
                </a:lnTo>
                <a:lnTo>
                  <a:pt x="1889756" y="379475"/>
                </a:lnTo>
                <a:lnTo>
                  <a:pt x="1889756" y="368807"/>
                </a:lnTo>
                <a:lnTo>
                  <a:pt x="18287" y="368807"/>
                </a:lnTo>
                <a:lnTo>
                  <a:pt x="9143" y="359663"/>
                </a:lnTo>
                <a:lnTo>
                  <a:pt x="18287" y="359663"/>
                </a:lnTo>
                <a:lnTo>
                  <a:pt x="18287" y="18287"/>
                </a:lnTo>
                <a:lnTo>
                  <a:pt x="9143" y="18287"/>
                </a:lnTo>
                <a:lnTo>
                  <a:pt x="18287" y="9143"/>
                </a:lnTo>
                <a:lnTo>
                  <a:pt x="1889756" y="9143"/>
                </a:lnTo>
                <a:lnTo>
                  <a:pt x="1889756" y="0"/>
                </a:lnTo>
                <a:close/>
              </a:path>
              <a:path w="1889760" h="379729">
                <a:moveTo>
                  <a:pt x="18287" y="359663"/>
                </a:moveTo>
                <a:lnTo>
                  <a:pt x="9143" y="359663"/>
                </a:lnTo>
                <a:lnTo>
                  <a:pt x="18287" y="368807"/>
                </a:lnTo>
                <a:lnTo>
                  <a:pt x="18287" y="359663"/>
                </a:lnTo>
                <a:close/>
              </a:path>
              <a:path w="1889760" h="379729">
                <a:moveTo>
                  <a:pt x="1871468" y="359663"/>
                </a:moveTo>
                <a:lnTo>
                  <a:pt x="18287" y="359663"/>
                </a:lnTo>
                <a:lnTo>
                  <a:pt x="18287" y="368807"/>
                </a:lnTo>
                <a:lnTo>
                  <a:pt x="1871468" y="368807"/>
                </a:lnTo>
                <a:lnTo>
                  <a:pt x="1871468" y="359663"/>
                </a:lnTo>
                <a:close/>
              </a:path>
              <a:path w="1889760" h="379729">
                <a:moveTo>
                  <a:pt x="1871468" y="9143"/>
                </a:moveTo>
                <a:lnTo>
                  <a:pt x="1871468" y="368807"/>
                </a:lnTo>
                <a:lnTo>
                  <a:pt x="1880612" y="359663"/>
                </a:lnTo>
                <a:lnTo>
                  <a:pt x="1889756" y="359663"/>
                </a:lnTo>
                <a:lnTo>
                  <a:pt x="1889756" y="18287"/>
                </a:lnTo>
                <a:lnTo>
                  <a:pt x="1880612" y="18287"/>
                </a:lnTo>
                <a:lnTo>
                  <a:pt x="1871468" y="9143"/>
                </a:lnTo>
                <a:close/>
              </a:path>
              <a:path w="1889760" h="379729">
                <a:moveTo>
                  <a:pt x="1889756" y="359663"/>
                </a:moveTo>
                <a:lnTo>
                  <a:pt x="1880612" y="359663"/>
                </a:lnTo>
                <a:lnTo>
                  <a:pt x="1871468" y="368807"/>
                </a:lnTo>
                <a:lnTo>
                  <a:pt x="1889756" y="368807"/>
                </a:lnTo>
                <a:lnTo>
                  <a:pt x="1889756" y="359663"/>
                </a:lnTo>
                <a:close/>
              </a:path>
              <a:path w="1889760" h="379729">
                <a:moveTo>
                  <a:pt x="18287" y="9143"/>
                </a:moveTo>
                <a:lnTo>
                  <a:pt x="9143" y="18287"/>
                </a:lnTo>
                <a:lnTo>
                  <a:pt x="18287" y="18287"/>
                </a:lnTo>
                <a:lnTo>
                  <a:pt x="18287" y="9143"/>
                </a:lnTo>
                <a:close/>
              </a:path>
              <a:path w="1889760" h="379729">
                <a:moveTo>
                  <a:pt x="1871468" y="9143"/>
                </a:moveTo>
                <a:lnTo>
                  <a:pt x="18287" y="9143"/>
                </a:lnTo>
                <a:lnTo>
                  <a:pt x="18287" y="18287"/>
                </a:lnTo>
                <a:lnTo>
                  <a:pt x="1871468" y="18287"/>
                </a:lnTo>
                <a:lnTo>
                  <a:pt x="1871468" y="9143"/>
                </a:lnTo>
                <a:close/>
              </a:path>
              <a:path w="1889760" h="379729">
                <a:moveTo>
                  <a:pt x="1889756" y="9143"/>
                </a:moveTo>
                <a:lnTo>
                  <a:pt x="1871468" y="9143"/>
                </a:lnTo>
                <a:lnTo>
                  <a:pt x="1880612" y="18287"/>
                </a:lnTo>
                <a:lnTo>
                  <a:pt x="1889756" y="18287"/>
                </a:lnTo>
                <a:lnTo>
                  <a:pt x="1889756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16074" y="2112254"/>
            <a:ext cx="3764279" cy="379730"/>
          </a:xfrm>
          <a:custGeom>
            <a:avLst/>
            <a:gdLst/>
            <a:ahLst/>
            <a:cxnLst/>
            <a:rect l="l" t="t" r="r" b="b"/>
            <a:pathLst>
              <a:path w="3764279" h="379730">
                <a:moveTo>
                  <a:pt x="3764279" y="0"/>
                </a:moveTo>
                <a:lnTo>
                  <a:pt x="0" y="0"/>
                </a:lnTo>
                <a:lnTo>
                  <a:pt x="0" y="379475"/>
                </a:lnTo>
                <a:lnTo>
                  <a:pt x="3764279" y="379475"/>
                </a:lnTo>
                <a:lnTo>
                  <a:pt x="3764279" y="368807"/>
                </a:lnTo>
                <a:lnTo>
                  <a:pt x="19811" y="368807"/>
                </a:lnTo>
                <a:lnTo>
                  <a:pt x="10667" y="359663"/>
                </a:lnTo>
                <a:lnTo>
                  <a:pt x="19811" y="359663"/>
                </a:lnTo>
                <a:lnTo>
                  <a:pt x="19811" y="18287"/>
                </a:lnTo>
                <a:lnTo>
                  <a:pt x="10667" y="18287"/>
                </a:lnTo>
                <a:lnTo>
                  <a:pt x="19811" y="9143"/>
                </a:lnTo>
                <a:lnTo>
                  <a:pt x="3764279" y="9143"/>
                </a:lnTo>
                <a:lnTo>
                  <a:pt x="3764279" y="0"/>
                </a:lnTo>
                <a:close/>
              </a:path>
              <a:path w="3764279" h="379730">
                <a:moveTo>
                  <a:pt x="19811" y="359663"/>
                </a:moveTo>
                <a:lnTo>
                  <a:pt x="10667" y="359663"/>
                </a:lnTo>
                <a:lnTo>
                  <a:pt x="19811" y="368807"/>
                </a:lnTo>
                <a:lnTo>
                  <a:pt x="19811" y="359663"/>
                </a:lnTo>
                <a:close/>
              </a:path>
              <a:path w="3764279" h="379730">
                <a:moveTo>
                  <a:pt x="3745991" y="359663"/>
                </a:moveTo>
                <a:lnTo>
                  <a:pt x="19811" y="359663"/>
                </a:lnTo>
                <a:lnTo>
                  <a:pt x="19811" y="368807"/>
                </a:lnTo>
                <a:lnTo>
                  <a:pt x="3745991" y="368807"/>
                </a:lnTo>
                <a:lnTo>
                  <a:pt x="3745991" y="359663"/>
                </a:lnTo>
                <a:close/>
              </a:path>
              <a:path w="3764279" h="379730">
                <a:moveTo>
                  <a:pt x="3745991" y="9143"/>
                </a:moveTo>
                <a:lnTo>
                  <a:pt x="3745991" y="368807"/>
                </a:lnTo>
                <a:lnTo>
                  <a:pt x="3755135" y="359663"/>
                </a:lnTo>
                <a:lnTo>
                  <a:pt x="3764279" y="359663"/>
                </a:lnTo>
                <a:lnTo>
                  <a:pt x="3764279" y="18287"/>
                </a:lnTo>
                <a:lnTo>
                  <a:pt x="3755135" y="18287"/>
                </a:lnTo>
                <a:lnTo>
                  <a:pt x="3745991" y="9143"/>
                </a:lnTo>
                <a:close/>
              </a:path>
              <a:path w="3764279" h="379730">
                <a:moveTo>
                  <a:pt x="3764279" y="359663"/>
                </a:moveTo>
                <a:lnTo>
                  <a:pt x="3755135" y="359663"/>
                </a:lnTo>
                <a:lnTo>
                  <a:pt x="3745991" y="368807"/>
                </a:lnTo>
                <a:lnTo>
                  <a:pt x="3764279" y="368807"/>
                </a:lnTo>
                <a:lnTo>
                  <a:pt x="3764279" y="359663"/>
                </a:lnTo>
                <a:close/>
              </a:path>
              <a:path w="3764279" h="379730">
                <a:moveTo>
                  <a:pt x="19811" y="9143"/>
                </a:moveTo>
                <a:lnTo>
                  <a:pt x="10667" y="18287"/>
                </a:lnTo>
                <a:lnTo>
                  <a:pt x="19811" y="18287"/>
                </a:lnTo>
                <a:lnTo>
                  <a:pt x="19811" y="9143"/>
                </a:lnTo>
                <a:close/>
              </a:path>
              <a:path w="3764279" h="379730">
                <a:moveTo>
                  <a:pt x="3745991" y="9143"/>
                </a:moveTo>
                <a:lnTo>
                  <a:pt x="19811" y="9143"/>
                </a:lnTo>
                <a:lnTo>
                  <a:pt x="19811" y="18287"/>
                </a:lnTo>
                <a:lnTo>
                  <a:pt x="3745991" y="18287"/>
                </a:lnTo>
                <a:lnTo>
                  <a:pt x="3745991" y="9143"/>
                </a:lnTo>
                <a:close/>
              </a:path>
              <a:path w="3764279" h="379730">
                <a:moveTo>
                  <a:pt x="3764279" y="9143"/>
                </a:moveTo>
                <a:lnTo>
                  <a:pt x="3745991" y="9143"/>
                </a:lnTo>
                <a:lnTo>
                  <a:pt x="3755135" y="18287"/>
                </a:lnTo>
                <a:lnTo>
                  <a:pt x="3764279" y="18287"/>
                </a:lnTo>
                <a:lnTo>
                  <a:pt x="3764279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89069" y="2904733"/>
            <a:ext cx="1891664" cy="378460"/>
          </a:xfrm>
          <a:custGeom>
            <a:avLst/>
            <a:gdLst/>
            <a:ahLst/>
            <a:cxnLst/>
            <a:rect l="l" t="t" r="r" b="b"/>
            <a:pathLst>
              <a:path w="1891665" h="378460">
                <a:moveTo>
                  <a:pt x="1891283" y="0"/>
                </a:moveTo>
                <a:lnTo>
                  <a:pt x="0" y="0"/>
                </a:lnTo>
                <a:lnTo>
                  <a:pt x="0" y="377951"/>
                </a:lnTo>
                <a:lnTo>
                  <a:pt x="1891283" y="377951"/>
                </a:lnTo>
                <a:lnTo>
                  <a:pt x="1891283" y="368807"/>
                </a:lnTo>
                <a:lnTo>
                  <a:pt x="19811" y="368807"/>
                </a:lnTo>
                <a:lnTo>
                  <a:pt x="10667" y="359663"/>
                </a:lnTo>
                <a:lnTo>
                  <a:pt x="19811" y="359663"/>
                </a:lnTo>
                <a:lnTo>
                  <a:pt x="19811" y="18287"/>
                </a:lnTo>
                <a:lnTo>
                  <a:pt x="10667" y="18287"/>
                </a:lnTo>
                <a:lnTo>
                  <a:pt x="19811" y="9143"/>
                </a:lnTo>
                <a:lnTo>
                  <a:pt x="1891283" y="9143"/>
                </a:lnTo>
                <a:lnTo>
                  <a:pt x="1891283" y="0"/>
                </a:lnTo>
                <a:close/>
              </a:path>
              <a:path w="1891665" h="378460">
                <a:moveTo>
                  <a:pt x="19811" y="359663"/>
                </a:moveTo>
                <a:lnTo>
                  <a:pt x="10667" y="359663"/>
                </a:lnTo>
                <a:lnTo>
                  <a:pt x="19811" y="368807"/>
                </a:lnTo>
                <a:lnTo>
                  <a:pt x="19811" y="359663"/>
                </a:lnTo>
                <a:close/>
              </a:path>
              <a:path w="1891665" h="378460">
                <a:moveTo>
                  <a:pt x="1872995" y="359663"/>
                </a:moveTo>
                <a:lnTo>
                  <a:pt x="19811" y="359663"/>
                </a:lnTo>
                <a:lnTo>
                  <a:pt x="19811" y="368807"/>
                </a:lnTo>
                <a:lnTo>
                  <a:pt x="1872995" y="368807"/>
                </a:lnTo>
                <a:lnTo>
                  <a:pt x="1872995" y="359663"/>
                </a:lnTo>
                <a:close/>
              </a:path>
              <a:path w="1891665" h="378460">
                <a:moveTo>
                  <a:pt x="1872995" y="9143"/>
                </a:moveTo>
                <a:lnTo>
                  <a:pt x="1872995" y="368807"/>
                </a:lnTo>
                <a:lnTo>
                  <a:pt x="1882139" y="359663"/>
                </a:lnTo>
                <a:lnTo>
                  <a:pt x="1891283" y="359663"/>
                </a:lnTo>
                <a:lnTo>
                  <a:pt x="1891283" y="18287"/>
                </a:lnTo>
                <a:lnTo>
                  <a:pt x="1882139" y="18287"/>
                </a:lnTo>
                <a:lnTo>
                  <a:pt x="1872995" y="9143"/>
                </a:lnTo>
                <a:close/>
              </a:path>
              <a:path w="1891665" h="378460">
                <a:moveTo>
                  <a:pt x="1891283" y="359663"/>
                </a:moveTo>
                <a:lnTo>
                  <a:pt x="1882139" y="359663"/>
                </a:lnTo>
                <a:lnTo>
                  <a:pt x="1872995" y="368807"/>
                </a:lnTo>
                <a:lnTo>
                  <a:pt x="1891283" y="368807"/>
                </a:lnTo>
                <a:lnTo>
                  <a:pt x="1891283" y="359663"/>
                </a:lnTo>
                <a:close/>
              </a:path>
              <a:path w="1891665" h="378460">
                <a:moveTo>
                  <a:pt x="19811" y="9143"/>
                </a:moveTo>
                <a:lnTo>
                  <a:pt x="10667" y="18287"/>
                </a:lnTo>
                <a:lnTo>
                  <a:pt x="19811" y="18287"/>
                </a:lnTo>
                <a:lnTo>
                  <a:pt x="19811" y="9143"/>
                </a:lnTo>
                <a:close/>
              </a:path>
              <a:path w="1891665" h="378460">
                <a:moveTo>
                  <a:pt x="1872995" y="9143"/>
                </a:moveTo>
                <a:lnTo>
                  <a:pt x="19811" y="9143"/>
                </a:lnTo>
                <a:lnTo>
                  <a:pt x="19811" y="18287"/>
                </a:lnTo>
                <a:lnTo>
                  <a:pt x="1872995" y="18287"/>
                </a:lnTo>
                <a:lnTo>
                  <a:pt x="1872995" y="9143"/>
                </a:lnTo>
                <a:close/>
              </a:path>
              <a:path w="1891665" h="378460">
                <a:moveTo>
                  <a:pt x="1891283" y="9143"/>
                </a:moveTo>
                <a:lnTo>
                  <a:pt x="1872995" y="9143"/>
                </a:lnTo>
                <a:lnTo>
                  <a:pt x="1882139" y="18287"/>
                </a:lnTo>
                <a:lnTo>
                  <a:pt x="1891283" y="18287"/>
                </a:lnTo>
                <a:lnTo>
                  <a:pt x="1891283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99737" y="2121398"/>
            <a:ext cx="0" cy="360045"/>
          </a:xfrm>
          <a:custGeom>
            <a:avLst/>
            <a:gdLst/>
            <a:ahLst/>
            <a:cxnLst/>
            <a:rect l="l" t="t" r="r" b="b"/>
            <a:pathLst>
              <a:path h="360044">
                <a:moveTo>
                  <a:pt x="0" y="0"/>
                </a:moveTo>
                <a:lnTo>
                  <a:pt x="0" y="359663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19377" y="3273542"/>
            <a:ext cx="0" cy="1224280"/>
          </a:xfrm>
          <a:custGeom>
            <a:avLst/>
            <a:gdLst/>
            <a:ahLst/>
            <a:cxnLst/>
            <a:rect l="l" t="t" r="r" b="b"/>
            <a:pathLst>
              <a:path h="1224279">
                <a:moveTo>
                  <a:pt x="0" y="0"/>
                </a:moveTo>
                <a:lnTo>
                  <a:pt x="0" y="1223771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10077" y="2481061"/>
            <a:ext cx="50800" cy="1297305"/>
          </a:xfrm>
          <a:custGeom>
            <a:avLst/>
            <a:gdLst/>
            <a:ahLst/>
            <a:cxnLst/>
            <a:rect l="l" t="t" r="r" b="b"/>
            <a:pathLst>
              <a:path w="50800" h="1297304">
                <a:moveTo>
                  <a:pt x="19811" y="0"/>
                </a:moveTo>
                <a:lnTo>
                  <a:pt x="0" y="1523"/>
                </a:lnTo>
                <a:lnTo>
                  <a:pt x="30683" y="1296923"/>
                </a:lnTo>
                <a:lnTo>
                  <a:pt x="50516" y="1296923"/>
                </a:lnTo>
                <a:lnTo>
                  <a:pt x="198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71209" y="3119617"/>
            <a:ext cx="226060" cy="658495"/>
          </a:xfrm>
          <a:custGeom>
            <a:avLst/>
            <a:gdLst/>
            <a:ahLst/>
            <a:cxnLst/>
            <a:rect l="l" t="t" r="r" b="b"/>
            <a:pathLst>
              <a:path w="226059" h="658495">
                <a:moveTo>
                  <a:pt x="205739" y="9143"/>
                </a:moveTo>
                <a:lnTo>
                  <a:pt x="205739" y="658367"/>
                </a:lnTo>
                <a:lnTo>
                  <a:pt x="225551" y="658367"/>
                </a:lnTo>
                <a:lnTo>
                  <a:pt x="225551" y="19811"/>
                </a:lnTo>
                <a:lnTo>
                  <a:pt x="216407" y="19811"/>
                </a:lnTo>
                <a:lnTo>
                  <a:pt x="205739" y="9143"/>
                </a:lnTo>
                <a:close/>
              </a:path>
              <a:path w="226059" h="658495">
                <a:moveTo>
                  <a:pt x="220979" y="0"/>
                </a:moveTo>
                <a:lnTo>
                  <a:pt x="0" y="0"/>
                </a:lnTo>
                <a:lnTo>
                  <a:pt x="0" y="19811"/>
                </a:lnTo>
                <a:lnTo>
                  <a:pt x="205739" y="19811"/>
                </a:lnTo>
                <a:lnTo>
                  <a:pt x="205739" y="9143"/>
                </a:lnTo>
                <a:lnTo>
                  <a:pt x="225551" y="9143"/>
                </a:lnTo>
                <a:lnTo>
                  <a:pt x="225551" y="4571"/>
                </a:lnTo>
                <a:lnTo>
                  <a:pt x="220979" y="0"/>
                </a:lnTo>
                <a:close/>
              </a:path>
              <a:path w="226059" h="658495">
                <a:moveTo>
                  <a:pt x="225551" y="9143"/>
                </a:moveTo>
                <a:lnTo>
                  <a:pt x="205739" y="9143"/>
                </a:lnTo>
                <a:lnTo>
                  <a:pt x="216407" y="19811"/>
                </a:lnTo>
                <a:lnTo>
                  <a:pt x="225551" y="19811"/>
                </a:lnTo>
                <a:lnTo>
                  <a:pt x="225551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25277" y="2299705"/>
            <a:ext cx="2603500" cy="1478280"/>
          </a:xfrm>
          <a:custGeom>
            <a:avLst/>
            <a:gdLst/>
            <a:ahLst/>
            <a:cxnLst/>
            <a:rect l="l" t="t" r="r" b="b"/>
            <a:pathLst>
              <a:path w="2603500" h="1478279">
                <a:moveTo>
                  <a:pt x="2526788" y="27431"/>
                </a:moveTo>
                <a:lnTo>
                  <a:pt x="4571" y="27431"/>
                </a:lnTo>
                <a:lnTo>
                  <a:pt x="0" y="32003"/>
                </a:lnTo>
                <a:lnTo>
                  <a:pt x="0" y="1478279"/>
                </a:lnTo>
                <a:lnTo>
                  <a:pt x="19811" y="1478279"/>
                </a:lnTo>
                <a:lnTo>
                  <a:pt x="19811" y="47243"/>
                </a:lnTo>
                <a:lnTo>
                  <a:pt x="10667" y="47243"/>
                </a:lnTo>
                <a:lnTo>
                  <a:pt x="19811" y="38099"/>
                </a:lnTo>
                <a:lnTo>
                  <a:pt x="2526788" y="38099"/>
                </a:lnTo>
                <a:lnTo>
                  <a:pt x="2526788" y="27431"/>
                </a:lnTo>
                <a:close/>
              </a:path>
              <a:path w="2603500" h="1478279">
                <a:moveTo>
                  <a:pt x="2526788" y="0"/>
                </a:moveTo>
                <a:lnTo>
                  <a:pt x="2526788" y="76199"/>
                </a:lnTo>
                <a:lnTo>
                  <a:pt x="2584700" y="47243"/>
                </a:lnTo>
                <a:lnTo>
                  <a:pt x="2538980" y="47243"/>
                </a:lnTo>
                <a:lnTo>
                  <a:pt x="2538980" y="27431"/>
                </a:lnTo>
                <a:lnTo>
                  <a:pt x="2581652" y="27431"/>
                </a:lnTo>
                <a:lnTo>
                  <a:pt x="2526788" y="0"/>
                </a:lnTo>
                <a:close/>
              </a:path>
              <a:path w="2603500" h="1478279">
                <a:moveTo>
                  <a:pt x="19811" y="38099"/>
                </a:moveTo>
                <a:lnTo>
                  <a:pt x="10667" y="47243"/>
                </a:lnTo>
                <a:lnTo>
                  <a:pt x="19811" y="47243"/>
                </a:lnTo>
                <a:lnTo>
                  <a:pt x="19811" y="38099"/>
                </a:lnTo>
                <a:close/>
              </a:path>
              <a:path w="2603500" h="1478279">
                <a:moveTo>
                  <a:pt x="2526788" y="38099"/>
                </a:moveTo>
                <a:lnTo>
                  <a:pt x="19811" y="38099"/>
                </a:lnTo>
                <a:lnTo>
                  <a:pt x="19811" y="47243"/>
                </a:lnTo>
                <a:lnTo>
                  <a:pt x="2526788" y="47243"/>
                </a:lnTo>
                <a:lnTo>
                  <a:pt x="2526788" y="38099"/>
                </a:lnTo>
                <a:close/>
              </a:path>
              <a:path w="2603500" h="1478279">
                <a:moveTo>
                  <a:pt x="2581652" y="27431"/>
                </a:moveTo>
                <a:lnTo>
                  <a:pt x="2538980" y="27431"/>
                </a:lnTo>
                <a:lnTo>
                  <a:pt x="2538980" y="47243"/>
                </a:lnTo>
                <a:lnTo>
                  <a:pt x="2584700" y="47243"/>
                </a:lnTo>
                <a:lnTo>
                  <a:pt x="2602988" y="38099"/>
                </a:lnTo>
                <a:lnTo>
                  <a:pt x="2581652" y="274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65613" y="1609333"/>
            <a:ext cx="3792220" cy="2169160"/>
          </a:xfrm>
          <a:custGeom>
            <a:avLst/>
            <a:gdLst/>
            <a:ahLst/>
            <a:cxnLst/>
            <a:rect l="l" t="t" r="r" b="b"/>
            <a:pathLst>
              <a:path w="3792220" h="2169160">
                <a:moveTo>
                  <a:pt x="3759704" y="0"/>
                </a:moveTo>
                <a:lnTo>
                  <a:pt x="4571" y="0"/>
                </a:lnTo>
                <a:lnTo>
                  <a:pt x="0" y="3047"/>
                </a:lnTo>
                <a:lnTo>
                  <a:pt x="0" y="2168651"/>
                </a:lnTo>
                <a:lnTo>
                  <a:pt x="18287" y="2168651"/>
                </a:lnTo>
                <a:lnTo>
                  <a:pt x="18287" y="18287"/>
                </a:lnTo>
                <a:lnTo>
                  <a:pt x="9143" y="18287"/>
                </a:lnTo>
                <a:lnTo>
                  <a:pt x="18287" y="9143"/>
                </a:lnTo>
                <a:lnTo>
                  <a:pt x="3764276" y="9143"/>
                </a:lnTo>
                <a:lnTo>
                  <a:pt x="3764276" y="3047"/>
                </a:lnTo>
                <a:lnTo>
                  <a:pt x="3759704" y="0"/>
                </a:lnTo>
                <a:close/>
              </a:path>
              <a:path w="3792220" h="2169160">
                <a:moveTo>
                  <a:pt x="3744464" y="435863"/>
                </a:moveTo>
                <a:lnTo>
                  <a:pt x="3715508" y="435863"/>
                </a:lnTo>
                <a:lnTo>
                  <a:pt x="3753608" y="512063"/>
                </a:lnTo>
                <a:lnTo>
                  <a:pt x="3785612" y="448055"/>
                </a:lnTo>
                <a:lnTo>
                  <a:pt x="3744464" y="448055"/>
                </a:lnTo>
                <a:lnTo>
                  <a:pt x="3744464" y="435863"/>
                </a:lnTo>
                <a:close/>
              </a:path>
              <a:path w="3792220" h="2169160">
                <a:moveTo>
                  <a:pt x="3744464" y="9143"/>
                </a:moveTo>
                <a:lnTo>
                  <a:pt x="3744464" y="448055"/>
                </a:lnTo>
                <a:lnTo>
                  <a:pt x="3764276" y="448055"/>
                </a:lnTo>
                <a:lnTo>
                  <a:pt x="3764276" y="18287"/>
                </a:lnTo>
                <a:lnTo>
                  <a:pt x="3753608" y="18287"/>
                </a:lnTo>
                <a:lnTo>
                  <a:pt x="3744464" y="9143"/>
                </a:lnTo>
                <a:close/>
              </a:path>
              <a:path w="3792220" h="2169160">
                <a:moveTo>
                  <a:pt x="3791708" y="435863"/>
                </a:moveTo>
                <a:lnTo>
                  <a:pt x="3764276" y="435863"/>
                </a:lnTo>
                <a:lnTo>
                  <a:pt x="3764276" y="448055"/>
                </a:lnTo>
                <a:lnTo>
                  <a:pt x="3785612" y="448055"/>
                </a:lnTo>
                <a:lnTo>
                  <a:pt x="3791708" y="435863"/>
                </a:lnTo>
                <a:close/>
              </a:path>
              <a:path w="3792220" h="2169160">
                <a:moveTo>
                  <a:pt x="18287" y="9143"/>
                </a:moveTo>
                <a:lnTo>
                  <a:pt x="9143" y="18287"/>
                </a:lnTo>
                <a:lnTo>
                  <a:pt x="18287" y="18287"/>
                </a:lnTo>
                <a:lnTo>
                  <a:pt x="18287" y="9143"/>
                </a:lnTo>
                <a:close/>
              </a:path>
              <a:path w="3792220" h="2169160">
                <a:moveTo>
                  <a:pt x="3744464" y="9143"/>
                </a:moveTo>
                <a:lnTo>
                  <a:pt x="18287" y="9143"/>
                </a:lnTo>
                <a:lnTo>
                  <a:pt x="18287" y="18287"/>
                </a:lnTo>
                <a:lnTo>
                  <a:pt x="3744464" y="18287"/>
                </a:lnTo>
                <a:lnTo>
                  <a:pt x="3744464" y="9143"/>
                </a:lnTo>
                <a:close/>
              </a:path>
              <a:path w="3792220" h="2169160">
                <a:moveTo>
                  <a:pt x="3764276" y="9143"/>
                </a:moveTo>
                <a:lnTo>
                  <a:pt x="3744464" y="9143"/>
                </a:lnTo>
                <a:lnTo>
                  <a:pt x="3753608" y="18287"/>
                </a:lnTo>
                <a:lnTo>
                  <a:pt x="3764276" y="18287"/>
                </a:lnTo>
                <a:lnTo>
                  <a:pt x="3764276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71209" y="2195311"/>
            <a:ext cx="360045" cy="0"/>
          </a:xfrm>
          <a:custGeom>
            <a:avLst/>
            <a:gdLst/>
            <a:ahLst/>
            <a:cxnLst/>
            <a:rect l="l" t="t" r="r" b="b"/>
            <a:pathLst>
              <a:path w="360045">
                <a:moveTo>
                  <a:pt x="0" y="0"/>
                </a:moveTo>
                <a:lnTo>
                  <a:pt x="359663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371209" y="2410957"/>
            <a:ext cx="360045" cy="0"/>
          </a:xfrm>
          <a:custGeom>
            <a:avLst/>
            <a:gdLst/>
            <a:ahLst/>
            <a:cxnLst/>
            <a:rect l="l" t="t" r="r" b="b"/>
            <a:pathLst>
              <a:path w="360045">
                <a:moveTo>
                  <a:pt x="0" y="0"/>
                </a:moveTo>
                <a:lnTo>
                  <a:pt x="359663" y="0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745627" y="2998403"/>
            <a:ext cx="109982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Mu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5" dirty="0">
                <a:latin typeface="Arial"/>
                <a:cs typeface="Arial"/>
              </a:rPr>
              <a:t>t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p</a:t>
            </a:r>
            <a:r>
              <a:rPr sz="1600" dirty="0">
                <a:latin typeface="Arial"/>
                <a:cs typeface="Arial"/>
              </a:rPr>
              <a:t>lic</a:t>
            </a:r>
            <a:r>
              <a:rPr sz="1600" spc="-10" dirty="0">
                <a:latin typeface="Arial"/>
                <a:cs typeface="Arial"/>
              </a:rPr>
              <a:t>and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499737" y="2913877"/>
            <a:ext cx="1871980" cy="360045"/>
          </a:xfrm>
          <a:prstGeom prst="rect">
            <a:avLst/>
          </a:prstGeom>
          <a:solidFill>
            <a:srgbClr val="0AD118"/>
          </a:solidFill>
        </p:spPr>
        <p:txBody>
          <a:bodyPr vert="horz" wrap="square" lIns="0" tIns="0" rIns="0" bIns="0" rtlCol="0">
            <a:spAutoFit/>
          </a:bodyPr>
          <a:lstStyle/>
          <a:p>
            <a:pPr marL="527050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Mu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5" dirty="0">
                <a:latin typeface="Arial"/>
                <a:cs typeface="Arial"/>
              </a:rPr>
              <a:t>t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p</a:t>
            </a:r>
            <a:r>
              <a:rPr sz="1600" dirty="0">
                <a:latin typeface="Arial"/>
                <a:cs typeface="Arial"/>
              </a:rPr>
              <a:t>li</a:t>
            </a:r>
            <a:r>
              <a:rPr sz="1600" spc="-10" dirty="0">
                <a:latin typeface="Arial"/>
                <a:cs typeface="Arial"/>
              </a:rPr>
              <a:t>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03714" y="1844735"/>
            <a:ext cx="18764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Pr</a:t>
            </a:r>
            <a:r>
              <a:rPr sz="1600" spc="-10" dirty="0">
                <a:latin typeface="Arial"/>
                <a:cs typeface="Arial"/>
              </a:rPr>
              <a:t>odu</a:t>
            </a:r>
            <a:r>
              <a:rPr sz="1600" spc="-5" dirty="0">
                <a:latin typeface="Arial"/>
                <a:cs typeface="Arial"/>
              </a:rPr>
              <a:t>ct 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eg</a:t>
            </a:r>
            <a:r>
              <a:rPr sz="1600" spc="-5" dirty="0">
                <a:latin typeface="Arial"/>
                <a:cs typeface="Arial"/>
              </a:rPr>
              <a:t>is</a:t>
            </a:r>
            <a:r>
              <a:rPr sz="1600" spc="-10" dirty="0">
                <a:latin typeface="Arial"/>
                <a:cs typeface="Arial"/>
              </a:rPr>
              <a:t>ter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(</a:t>
            </a:r>
            <a:r>
              <a:rPr sz="1600" spc="-10" dirty="0">
                <a:latin typeface="Arial"/>
                <a:cs typeface="Arial"/>
              </a:rPr>
              <a:t>2n)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339974" y="2764526"/>
            <a:ext cx="158750" cy="157480"/>
          </a:xfrm>
          <a:custGeom>
            <a:avLst/>
            <a:gdLst/>
            <a:ahLst/>
            <a:cxnLst/>
            <a:rect l="l" t="t" r="r" b="b"/>
            <a:pathLst>
              <a:path w="158750" h="157480">
                <a:moveTo>
                  <a:pt x="13715" y="0"/>
                </a:moveTo>
                <a:lnTo>
                  <a:pt x="0" y="12191"/>
                </a:lnTo>
                <a:lnTo>
                  <a:pt x="144779" y="156971"/>
                </a:lnTo>
                <a:lnTo>
                  <a:pt x="158495" y="143255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132213" y="2710367"/>
            <a:ext cx="1384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771528" y="2061143"/>
            <a:ext cx="329565" cy="443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655" marR="5080" indent="-21590">
              <a:lnSpc>
                <a:spcPts val="1689"/>
              </a:lnSpc>
            </a:pPr>
            <a:r>
              <a:rPr sz="1600" spc="-5" dirty="0">
                <a:latin typeface="Arial"/>
                <a:cs typeface="Arial"/>
              </a:rPr>
              <a:t>cl</a:t>
            </a:r>
            <a:r>
              <a:rPr sz="1600" spc="-10" dirty="0">
                <a:latin typeface="Arial"/>
                <a:cs typeface="Arial"/>
              </a:rPr>
              <a:t>k</a:t>
            </a:r>
            <a:r>
              <a:rPr sz="1600" spc="-5" dirty="0">
                <a:latin typeface="Arial"/>
                <a:cs typeface="Arial"/>
              </a:rPr>
              <a:t> s</a:t>
            </a:r>
            <a:r>
              <a:rPr sz="1600" spc="-10" dirty="0">
                <a:latin typeface="Arial"/>
                <a:cs typeface="Arial"/>
              </a:rPr>
              <a:t>hr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217286" y="2113777"/>
            <a:ext cx="158750" cy="160020"/>
          </a:xfrm>
          <a:custGeom>
            <a:avLst/>
            <a:gdLst/>
            <a:ahLst/>
            <a:cxnLst/>
            <a:rect l="l" t="t" r="r" b="b"/>
            <a:pathLst>
              <a:path w="158750" h="160019">
                <a:moveTo>
                  <a:pt x="149351" y="0"/>
                </a:moveTo>
                <a:lnTo>
                  <a:pt x="1523" y="73151"/>
                </a:lnTo>
                <a:lnTo>
                  <a:pt x="0" y="77723"/>
                </a:lnTo>
                <a:lnTo>
                  <a:pt x="0" y="83819"/>
                </a:lnTo>
                <a:lnTo>
                  <a:pt x="1523" y="86867"/>
                </a:lnTo>
                <a:lnTo>
                  <a:pt x="149351" y="160019"/>
                </a:lnTo>
                <a:lnTo>
                  <a:pt x="158495" y="143255"/>
                </a:lnTo>
                <a:lnTo>
                  <a:pt x="47600" y="88391"/>
                </a:lnTo>
                <a:lnTo>
                  <a:pt x="13715" y="88391"/>
                </a:lnTo>
                <a:lnTo>
                  <a:pt x="13715" y="71627"/>
                </a:lnTo>
                <a:lnTo>
                  <a:pt x="48337" y="71627"/>
                </a:lnTo>
                <a:lnTo>
                  <a:pt x="158495" y="18287"/>
                </a:lnTo>
                <a:lnTo>
                  <a:pt x="149351" y="0"/>
                </a:lnTo>
                <a:close/>
              </a:path>
              <a:path w="158750" h="160019">
                <a:moveTo>
                  <a:pt x="13715" y="71627"/>
                </a:moveTo>
                <a:lnTo>
                  <a:pt x="13715" y="88391"/>
                </a:lnTo>
                <a:lnTo>
                  <a:pt x="30840" y="80100"/>
                </a:lnTo>
                <a:lnTo>
                  <a:pt x="13715" y="71627"/>
                </a:lnTo>
                <a:close/>
              </a:path>
              <a:path w="158750" h="160019">
                <a:moveTo>
                  <a:pt x="30840" y="80100"/>
                </a:moveTo>
                <a:lnTo>
                  <a:pt x="13715" y="88391"/>
                </a:lnTo>
                <a:lnTo>
                  <a:pt x="47600" y="88391"/>
                </a:lnTo>
                <a:lnTo>
                  <a:pt x="30840" y="80100"/>
                </a:lnTo>
                <a:close/>
              </a:path>
              <a:path w="158750" h="160019">
                <a:moveTo>
                  <a:pt x="48337" y="71627"/>
                </a:moveTo>
                <a:lnTo>
                  <a:pt x="13715" y="71627"/>
                </a:lnTo>
                <a:lnTo>
                  <a:pt x="30840" y="80100"/>
                </a:lnTo>
                <a:lnTo>
                  <a:pt x="48337" y="716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98685" y="6731503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0" y="0"/>
                </a:moveTo>
                <a:lnTo>
                  <a:pt x="8496299" y="0"/>
                </a:lnTo>
              </a:path>
            </a:pathLst>
          </a:custGeom>
          <a:ln w="4317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386464" y="5497064"/>
            <a:ext cx="4122420" cy="379730"/>
          </a:xfrm>
          <a:custGeom>
            <a:avLst/>
            <a:gdLst/>
            <a:ahLst/>
            <a:cxnLst/>
            <a:rect l="l" t="t" r="r" b="b"/>
            <a:pathLst>
              <a:path w="4122420" h="379729">
                <a:moveTo>
                  <a:pt x="4122416" y="0"/>
                </a:moveTo>
                <a:lnTo>
                  <a:pt x="0" y="0"/>
                </a:lnTo>
                <a:lnTo>
                  <a:pt x="0" y="379475"/>
                </a:lnTo>
                <a:lnTo>
                  <a:pt x="4122416" y="379475"/>
                </a:lnTo>
                <a:lnTo>
                  <a:pt x="4122416" y="368807"/>
                </a:lnTo>
                <a:lnTo>
                  <a:pt x="18287" y="368807"/>
                </a:lnTo>
                <a:lnTo>
                  <a:pt x="9143" y="359663"/>
                </a:lnTo>
                <a:lnTo>
                  <a:pt x="18287" y="359663"/>
                </a:lnTo>
                <a:lnTo>
                  <a:pt x="18287" y="18287"/>
                </a:lnTo>
                <a:lnTo>
                  <a:pt x="9143" y="18287"/>
                </a:lnTo>
                <a:lnTo>
                  <a:pt x="18287" y="9143"/>
                </a:lnTo>
                <a:lnTo>
                  <a:pt x="4122416" y="9143"/>
                </a:lnTo>
                <a:lnTo>
                  <a:pt x="4122416" y="0"/>
                </a:lnTo>
                <a:close/>
              </a:path>
              <a:path w="4122420" h="379729">
                <a:moveTo>
                  <a:pt x="18287" y="359663"/>
                </a:moveTo>
                <a:lnTo>
                  <a:pt x="9143" y="359663"/>
                </a:lnTo>
                <a:lnTo>
                  <a:pt x="18287" y="368807"/>
                </a:lnTo>
                <a:lnTo>
                  <a:pt x="18287" y="359663"/>
                </a:lnTo>
                <a:close/>
              </a:path>
              <a:path w="4122420" h="379729">
                <a:moveTo>
                  <a:pt x="4102604" y="359663"/>
                </a:moveTo>
                <a:lnTo>
                  <a:pt x="18287" y="359663"/>
                </a:lnTo>
                <a:lnTo>
                  <a:pt x="18287" y="368807"/>
                </a:lnTo>
                <a:lnTo>
                  <a:pt x="4102604" y="368807"/>
                </a:lnTo>
                <a:lnTo>
                  <a:pt x="4102604" y="359663"/>
                </a:lnTo>
                <a:close/>
              </a:path>
              <a:path w="4122420" h="379729">
                <a:moveTo>
                  <a:pt x="4102604" y="9143"/>
                </a:moveTo>
                <a:lnTo>
                  <a:pt x="4102604" y="368807"/>
                </a:lnTo>
                <a:lnTo>
                  <a:pt x="4113272" y="359663"/>
                </a:lnTo>
                <a:lnTo>
                  <a:pt x="4122416" y="359663"/>
                </a:lnTo>
                <a:lnTo>
                  <a:pt x="4122416" y="18287"/>
                </a:lnTo>
                <a:lnTo>
                  <a:pt x="4113272" y="18287"/>
                </a:lnTo>
                <a:lnTo>
                  <a:pt x="4102604" y="9143"/>
                </a:lnTo>
                <a:close/>
              </a:path>
              <a:path w="4122420" h="379729">
                <a:moveTo>
                  <a:pt x="4122416" y="359663"/>
                </a:moveTo>
                <a:lnTo>
                  <a:pt x="4113272" y="359663"/>
                </a:lnTo>
                <a:lnTo>
                  <a:pt x="4102604" y="368807"/>
                </a:lnTo>
                <a:lnTo>
                  <a:pt x="4122416" y="368807"/>
                </a:lnTo>
                <a:lnTo>
                  <a:pt x="4122416" y="359663"/>
                </a:lnTo>
                <a:close/>
              </a:path>
              <a:path w="4122420" h="379729">
                <a:moveTo>
                  <a:pt x="18287" y="9143"/>
                </a:moveTo>
                <a:lnTo>
                  <a:pt x="9143" y="18287"/>
                </a:lnTo>
                <a:lnTo>
                  <a:pt x="18287" y="18287"/>
                </a:lnTo>
                <a:lnTo>
                  <a:pt x="18287" y="9143"/>
                </a:lnTo>
                <a:close/>
              </a:path>
              <a:path w="4122420" h="379729">
                <a:moveTo>
                  <a:pt x="4102604" y="9143"/>
                </a:moveTo>
                <a:lnTo>
                  <a:pt x="18287" y="9143"/>
                </a:lnTo>
                <a:lnTo>
                  <a:pt x="18287" y="18287"/>
                </a:lnTo>
                <a:lnTo>
                  <a:pt x="4102604" y="18287"/>
                </a:lnTo>
                <a:lnTo>
                  <a:pt x="4102604" y="9143"/>
                </a:lnTo>
                <a:close/>
              </a:path>
              <a:path w="4122420" h="379729">
                <a:moveTo>
                  <a:pt x="4122416" y="9143"/>
                </a:moveTo>
                <a:lnTo>
                  <a:pt x="4102604" y="9143"/>
                </a:lnTo>
                <a:lnTo>
                  <a:pt x="4113272" y="18287"/>
                </a:lnTo>
                <a:lnTo>
                  <a:pt x="4122416" y="18287"/>
                </a:lnTo>
                <a:lnTo>
                  <a:pt x="4122416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19053" y="4489693"/>
            <a:ext cx="1385570" cy="378460"/>
          </a:xfrm>
          <a:custGeom>
            <a:avLst/>
            <a:gdLst/>
            <a:ahLst/>
            <a:cxnLst/>
            <a:rect l="l" t="t" r="r" b="b"/>
            <a:pathLst>
              <a:path w="1385570" h="378460">
                <a:moveTo>
                  <a:pt x="1385312" y="0"/>
                </a:moveTo>
                <a:lnTo>
                  <a:pt x="0" y="0"/>
                </a:lnTo>
                <a:lnTo>
                  <a:pt x="283463" y="377958"/>
                </a:lnTo>
                <a:lnTo>
                  <a:pt x="1101848" y="377958"/>
                </a:lnTo>
                <a:lnTo>
                  <a:pt x="1113278" y="362718"/>
                </a:lnTo>
                <a:lnTo>
                  <a:pt x="295655" y="362718"/>
                </a:lnTo>
                <a:lnTo>
                  <a:pt x="288035" y="359670"/>
                </a:lnTo>
                <a:lnTo>
                  <a:pt x="293373" y="359670"/>
                </a:lnTo>
                <a:lnTo>
                  <a:pt x="38850" y="19818"/>
                </a:lnTo>
                <a:lnTo>
                  <a:pt x="19811" y="19818"/>
                </a:lnTo>
                <a:lnTo>
                  <a:pt x="27431" y="4571"/>
                </a:lnTo>
                <a:lnTo>
                  <a:pt x="1381883" y="4571"/>
                </a:lnTo>
                <a:lnTo>
                  <a:pt x="1385312" y="0"/>
                </a:lnTo>
                <a:close/>
              </a:path>
              <a:path w="1385570" h="378460">
                <a:moveTo>
                  <a:pt x="293373" y="359670"/>
                </a:moveTo>
                <a:lnTo>
                  <a:pt x="288035" y="359670"/>
                </a:lnTo>
                <a:lnTo>
                  <a:pt x="295655" y="362718"/>
                </a:lnTo>
                <a:lnTo>
                  <a:pt x="293373" y="359670"/>
                </a:lnTo>
                <a:close/>
              </a:path>
              <a:path w="1385570" h="378460">
                <a:moveTo>
                  <a:pt x="1090428" y="359670"/>
                </a:moveTo>
                <a:lnTo>
                  <a:pt x="293373" y="359670"/>
                </a:lnTo>
                <a:lnTo>
                  <a:pt x="295655" y="362718"/>
                </a:lnTo>
                <a:lnTo>
                  <a:pt x="1088132" y="362718"/>
                </a:lnTo>
                <a:lnTo>
                  <a:pt x="1090428" y="359670"/>
                </a:lnTo>
                <a:close/>
              </a:path>
              <a:path w="1385570" h="378460">
                <a:moveTo>
                  <a:pt x="1357880" y="4571"/>
                </a:moveTo>
                <a:lnTo>
                  <a:pt x="1088132" y="362718"/>
                </a:lnTo>
                <a:lnTo>
                  <a:pt x="1095752" y="359670"/>
                </a:lnTo>
                <a:lnTo>
                  <a:pt x="1115564" y="359670"/>
                </a:lnTo>
                <a:lnTo>
                  <a:pt x="1370449" y="19818"/>
                </a:lnTo>
                <a:lnTo>
                  <a:pt x="1365500" y="19818"/>
                </a:lnTo>
                <a:lnTo>
                  <a:pt x="1357880" y="4571"/>
                </a:lnTo>
                <a:close/>
              </a:path>
              <a:path w="1385570" h="378460">
                <a:moveTo>
                  <a:pt x="1115564" y="359670"/>
                </a:moveTo>
                <a:lnTo>
                  <a:pt x="1095752" y="359670"/>
                </a:lnTo>
                <a:lnTo>
                  <a:pt x="1088132" y="362718"/>
                </a:lnTo>
                <a:lnTo>
                  <a:pt x="1113278" y="362718"/>
                </a:lnTo>
                <a:lnTo>
                  <a:pt x="1115564" y="359670"/>
                </a:lnTo>
                <a:close/>
              </a:path>
              <a:path w="1385570" h="378460">
                <a:moveTo>
                  <a:pt x="27431" y="4571"/>
                </a:moveTo>
                <a:lnTo>
                  <a:pt x="19811" y="19818"/>
                </a:lnTo>
                <a:lnTo>
                  <a:pt x="38850" y="19818"/>
                </a:lnTo>
                <a:lnTo>
                  <a:pt x="27431" y="4571"/>
                </a:lnTo>
                <a:close/>
              </a:path>
              <a:path w="1385570" h="378460">
                <a:moveTo>
                  <a:pt x="1357880" y="4571"/>
                </a:moveTo>
                <a:lnTo>
                  <a:pt x="27431" y="4571"/>
                </a:lnTo>
                <a:lnTo>
                  <a:pt x="38850" y="19818"/>
                </a:lnTo>
                <a:lnTo>
                  <a:pt x="1346397" y="19818"/>
                </a:lnTo>
                <a:lnTo>
                  <a:pt x="1357880" y="4571"/>
                </a:lnTo>
                <a:close/>
              </a:path>
              <a:path w="1385570" h="378460">
                <a:moveTo>
                  <a:pt x="1381883" y="4571"/>
                </a:moveTo>
                <a:lnTo>
                  <a:pt x="1357880" y="4571"/>
                </a:lnTo>
                <a:lnTo>
                  <a:pt x="1365500" y="19818"/>
                </a:lnTo>
                <a:lnTo>
                  <a:pt x="1370449" y="19818"/>
                </a:lnTo>
                <a:lnTo>
                  <a:pt x="1381883" y="45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27663" y="4137649"/>
            <a:ext cx="0" cy="360045"/>
          </a:xfrm>
          <a:custGeom>
            <a:avLst/>
            <a:gdLst/>
            <a:ahLst/>
            <a:cxnLst/>
            <a:rect l="l" t="t" r="r" b="b"/>
            <a:pathLst>
              <a:path h="360045">
                <a:moveTo>
                  <a:pt x="0" y="0"/>
                </a:moveTo>
                <a:lnTo>
                  <a:pt x="0" y="359663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149986" y="4858508"/>
            <a:ext cx="76200" cy="647700"/>
          </a:xfrm>
          <a:custGeom>
            <a:avLst/>
            <a:gdLst/>
            <a:ahLst/>
            <a:cxnLst/>
            <a:rect l="l" t="t" r="r" b="b"/>
            <a:pathLst>
              <a:path w="76200" h="647700">
                <a:moveTo>
                  <a:pt x="27431" y="571499"/>
                </a:moveTo>
                <a:lnTo>
                  <a:pt x="0" y="571499"/>
                </a:lnTo>
                <a:lnTo>
                  <a:pt x="38099" y="647699"/>
                </a:lnTo>
                <a:lnTo>
                  <a:pt x="70103" y="583691"/>
                </a:lnTo>
                <a:lnTo>
                  <a:pt x="27431" y="583691"/>
                </a:lnTo>
                <a:lnTo>
                  <a:pt x="27431" y="571499"/>
                </a:lnTo>
                <a:close/>
              </a:path>
              <a:path w="76200" h="647700">
                <a:moveTo>
                  <a:pt x="45719" y="0"/>
                </a:moveTo>
                <a:lnTo>
                  <a:pt x="27431" y="0"/>
                </a:lnTo>
                <a:lnTo>
                  <a:pt x="27431" y="583691"/>
                </a:lnTo>
                <a:lnTo>
                  <a:pt x="47243" y="583691"/>
                </a:lnTo>
                <a:lnTo>
                  <a:pt x="45719" y="0"/>
                </a:lnTo>
                <a:close/>
              </a:path>
              <a:path w="76200" h="647700">
                <a:moveTo>
                  <a:pt x="76199" y="571499"/>
                </a:moveTo>
                <a:lnTo>
                  <a:pt x="47212" y="571499"/>
                </a:lnTo>
                <a:lnTo>
                  <a:pt x="47243" y="583691"/>
                </a:lnTo>
                <a:lnTo>
                  <a:pt x="70103" y="583691"/>
                </a:lnTo>
                <a:lnTo>
                  <a:pt x="76199" y="5714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40762" y="3777991"/>
            <a:ext cx="86995" cy="1728470"/>
          </a:xfrm>
          <a:custGeom>
            <a:avLst/>
            <a:gdLst/>
            <a:ahLst/>
            <a:cxnLst/>
            <a:rect l="l" t="t" r="r" b="b"/>
            <a:pathLst>
              <a:path w="86995" h="1728470">
                <a:moveTo>
                  <a:pt x="39117" y="1651443"/>
                </a:moveTo>
                <a:lnTo>
                  <a:pt x="10463" y="1652016"/>
                </a:lnTo>
                <a:lnTo>
                  <a:pt x="50087" y="1728216"/>
                </a:lnTo>
                <a:lnTo>
                  <a:pt x="80209" y="1664208"/>
                </a:lnTo>
                <a:lnTo>
                  <a:pt x="39419" y="1664208"/>
                </a:lnTo>
                <a:lnTo>
                  <a:pt x="39117" y="1651443"/>
                </a:lnTo>
                <a:close/>
              </a:path>
              <a:path w="86995" h="1728470">
                <a:moveTo>
                  <a:pt x="58920" y="1651047"/>
                </a:moveTo>
                <a:lnTo>
                  <a:pt x="39117" y="1651443"/>
                </a:lnTo>
                <a:lnTo>
                  <a:pt x="39419" y="1664208"/>
                </a:lnTo>
                <a:lnTo>
                  <a:pt x="59231" y="1664208"/>
                </a:lnTo>
                <a:lnTo>
                  <a:pt x="58920" y="1651047"/>
                </a:lnTo>
                <a:close/>
              </a:path>
              <a:path w="86995" h="1728470">
                <a:moveTo>
                  <a:pt x="86663" y="1650492"/>
                </a:moveTo>
                <a:lnTo>
                  <a:pt x="58920" y="1651047"/>
                </a:lnTo>
                <a:lnTo>
                  <a:pt x="59231" y="1664208"/>
                </a:lnTo>
                <a:lnTo>
                  <a:pt x="80209" y="1664208"/>
                </a:lnTo>
                <a:lnTo>
                  <a:pt x="86663" y="1650492"/>
                </a:lnTo>
                <a:close/>
              </a:path>
              <a:path w="86995" h="1728470">
                <a:moveTo>
                  <a:pt x="19832" y="0"/>
                </a:moveTo>
                <a:lnTo>
                  <a:pt x="0" y="0"/>
                </a:lnTo>
                <a:lnTo>
                  <a:pt x="39117" y="1651443"/>
                </a:lnTo>
                <a:lnTo>
                  <a:pt x="58920" y="1651047"/>
                </a:lnTo>
                <a:lnTo>
                  <a:pt x="198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762633" y="3777991"/>
            <a:ext cx="4834255" cy="974090"/>
          </a:xfrm>
          <a:custGeom>
            <a:avLst/>
            <a:gdLst/>
            <a:ahLst/>
            <a:cxnLst/>
            <a:rect l="l" t="t" r="r" b="b"/>
            <a:pathLst>
              <a:path w="4834255" h="974089">
                <a:moveTo>
                  <a:pt x="76199" y="897636"/>
                </a:moveTo>
                <a:lnTo>
                  <a:pt x="0" y="935736"/>
                </a:lnTo>
                <a:lnTo>
                  <a:pt x="76199" y="973836"/>
                </a:lnTo>
                <a:lnTo>
                  <a:pt x="76199" y="944880"/>
                </a:lnTo>
                <a:lnTo>
                  <a:pt x="64007" y="944880"/>
                </a:lnTo>
                <a:lnTo>
                  <a:pt x="64007" y="926592"/>
                </a:lnTo>
                <a:lnTo>
                  <a:pt x="76199" y="926592"/>
                </a:lnTo>
                <a:lnTo>
                  <a:pt x="76199" y="897636"/>
                </a:lnTo>
                <a:close/>
              </a:path>
              <a:path w="4834255" h="974089">
                <a:moveTo>
                  <a:pt x="76199" y="926592"/>
                </a:moveTo>
                <a:lnTo>
                  <a:pt x="64007" y="926592"/>
                </a:lnTo>
                <a:lnTo>
                  <a:pt x="64007" y="944880"/>
                </a:lnTo>
                <a:lnTo>
                  <a:pt x="76199" y="944880"/>
                </a:lnTo>
                <a:lnTo>
                  <a:pt x="76199" y="926592"/>
                </a:lnTo>
                <a:close/>
              </a:path>
              <a:path w="4834255" h="974089">
                <a:moveTo>
                  <a:pt x="4814315" y="926592"/>
                </a:moveTo>
                <a:lnTo>
                  <a:pt x="76199" y="926592"/>
                </a:lnTo>
                <a:lnTo>
                  <a:pt x="76199" y="944880"/>
                </a:lnTo>
                <a:lnTo>
                  <a:pt x="4829555" y="944880"/>
                </a:lnTo>
                <a:lnTo>
                  <a:pt x="4834127" y="940308"/>
                </a:lnTo>
                <a:lnTo>
                  <a:pt x="4834127" y="935736"/>
                </a:lnTo>
                <a:lnTo>
                  <a:pt x="4814315" y="935736"/>
                </a:lnTo>
                <a:lnTo>
                  <a:pt x="4814315" y="926592"/>
                </a:lnTo>
                <a:close/>
              </a:path>
              <a:path w="4834255" h="974089">
                <a:moveTo>
                  <a:pt x="4834127" y="0"/>
                </a:moveTo>
                <a:lnTo>
                  <a:pt x="4814315" y="0"/>
                </a:lnTo>
                <a:lnTo>
                  <a:pt x="4814315" y="935736"/>
                </a:lnTo>
                <a:lnTo>
                  <a:pt x="4824983" y="926592"/>
                </a:lnTo>
                <a:lnTo>
                  <a:pt x="4834127" y="926592"/>
                </a:lnTo>
                <a:lnTo>
                  <a:pt x="4834127" y="0"/>
                </a:lnTo>
                <a:close/>
              </a:path>
              <a:path w="4834255" h="974089">
                <a:moveTo>
                  <a:pt x="4834127" y="926592"/>
                </a:moveTo>
                <a:lnTo>
                  <a:pt x="4824983" y="926592"/>
                </a:lnTo>
                <a:lnTo>
                  <a:pt x="4814315" y="935736"/>
                </a:lnTo>
                <a:lnTo>
                  <a:pt x="4834127" y="935736"/>
                </a:lnTo>
                <a:lnTo>
                  <a:pt x="4834127" y="9265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025277" y="3777991"/>
            <a:ext cx="370840" cy="1882139"/>
          </a:xfrm>
          <a:custGeom>
            <a:avLst/>
            <a:gdLst/>
            <a:ahLst/>
            <a:cxnLst/>
            <a:rect l="l" t="t" r="r" b="b"/>
            <a:pathLst>
              <a:path w="370839" h="1882139">
                <a:moveTo>
                  <a:pt x="19811" y="0"/>
                </a:moveTo>
                <a:lnTo>
                  <a:pt x="0" y="0"/>
                </a:lnTo>
                <a:lnTo>
                  <a:pt x="0" y="1877568"/>
                </a:lnTo>
                <a:lnTo>
                  <a:pt x="4571" y="1882140"/>
                </a:lnTo>
                <a:lnTo>
                  <a:pt x="370331" y="1882140"/>
                </a:lnTo>
                <a:lnTo>
                  <a:pt x="370331" y="1872996"/>
                </a:lnTo>
                <a:lnTo>
                  <a:pt x="19811" y="1872996"/>
                </a:lnTo>
                <a:lnTo>
                  <a:pt x="10667" y="1862328"/>
                </a:lnTo>
                <a:lnTo>
                  <a:pt x="19811" y="1862328"/>
                </a:lnTo>
                <a:lnTo>
                  <a:pt x="19811" y="0"/>
                </a:lnTo>
                <a:close/>
              </a:path>
              <a:path w="370839" h="1882139">
                <a:moveTo>
                  <a:pt x="19811" y="1862328"/>
                </a:moveTo>
                <a:lnTo>
                  <a:pt x="10667" y="1862328"/>
                </a:lnTo>
                <a:lnTo>
                  <a:pt x="19811" y="1872996"/>
                </a:lnTo>
                <a:lnTo>
                  <a:pt x="19811" y="1862328"/>
                </a:lnTo>
                <a:close/>
              </a:path>
              <a:path w="370839" h="1882139">
                <a:moveTo>
                  <a:pt x="370331" y="1862328"/>
                </a:moveTo>
                <a:lnTo>
                  <a:pt x="19811" y="1862328"/>
                </a:lnTo>
                <a:lnTo>
                  <a:pt x="19811" y="1872996"/>
                </a:lnTo>
                <a:lnTo>
                  <a:pt x="370331" y="1872996"/>
                </a:lnTo>
                <a:lnTo>
                  <a:pt x="370331" y="18623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65613" y="3777991"/>
            <a:ext cx="2682240" cy="2458720"/>
          </a:xfrm>
          <a:custGeom>
            <a:avLst/>
            <a:gdLst/>
            <a:ahLst/>
            <a:cxnLst/>
            <a:rect l="l" t="t" r="r" b="b"/>
            <a:pathLst>
              <a:path w="2682240" h="2458720">
                <a:moveTo>
                  <a:pt x="18287" y="0"/>
                </a:moveTo>
                <a:lnTo>
                  <a:pt x="0" y="0"/>
                </a:lnTo>
                <a:lnTo>
                  <a:pt x="0" y="2453640"/>
                </a:lnTo>
                <a:lnTo>
                  <a:pt x="4571" y="2458212"/>
                </a:lnTo>
                <a:lnTo>
                  <a:pt x="2677664" y="2458212"/>
                </a:lnTo>
                <a:lnTo>
                  <a:pt x="2682236" y="2453640"/>
                </a:lnTo>
                <a:lnTo>
                  <a:pt x="2682236" y="2449068"/>
                </a:lnTo>
                <a:lnTo>
                  <a:pt x="18287" y="2449068"/>
                </a:lnTo>
                <a:lnTo>
                  <a:pt x="9143" y="2438400"/>
                </a:lnTo>
                <a:lnTo>
                  <a:pt x="18287" y="2438400"/>
                </a:lnTo>
                <a:lnTo>
                  <a:pt x="18287" y="0"/>
                </a:lnTo>
                <a:close/>
              </a:path>
              <a:path w="2682240" h="2458720">
                <a:moveTo>
                  <a:pt x="18287" y="2438400"/>
                </a:moveTo>
                <a:lnTo>
                  <a:pt x="9143" y="2438400"/>
                </a:lnTo>
                <a:lnTo>
                  <a:pt x="18287" y="2449068"/>
                </a:lnTo>
                <a:lnTo>
                  <a:pt x="18287" y="2438400"/>
                </a:lnTo>
                <a:close/>
              </a:path>
              <a:path w="2682240" h="2458720">
                <a:moveTo>
                  <a:pt x="2663948" y="2438400"/>
                </a:moveTo>
                <a:lnTo>
                  <a:pt x="18287" y="2438400"/>
                </a:lnTo>
                <a:lnTo>
                  <a:pt x="18287" y="2449068"/>
                </a:lnTo>
                <a:lnTo>
                  <a:pt x="2663948" y="2449068"/>
                </a:lnTo>
                <a:lnTo>
                  <a:pt x="2663948" y="2438400"/>
                </a:lnTo>
                <a:close/>
              </a:path>
              <a:path w="2682240" h="2458720">
                <a:moveTo>
                  <a:pt x="2682236" y="2087880"/>
                </a:moveTo>
                <a:lnTo>
                  <a:pt x="2663948" y="2087880"/>
                </a:lnTo>
                <a:lnTo>
                  <a:pt x="2663948" y="2449068"/>
                </a:lnTo>
                <a:lnTo>
                  <a:pt x="2673092" y="2438400"/>
                </a:lnTo>
                <a:lnTo>
                  <a:pt x="2682236" y="2438400"/>
                </a:lnTo>
                <a:lnTo>
                  <a:pt x="2682236" y="2087880"/>
                </a:lnTo>
                <a:close/>
              </a:path>
              <a:path w="2682240" h="2458720">
                <a:moveTo>
                  <a:pt x="2682236" y="2438400"/>
                </a:moveTo>
                <a:lnTo>
                  <a:pt x="2673092" y="2438400"/>
                </a:lnTo>
                <a:lnTo>
                  <a:pt x="2663948" y="2449068"/>
                </a:lnTo>
                <a:lnTo>
                  <a:pt x="2682236" y="2449068"/>
                </a:lnTo>
                <a:lnTo>
                  <a:pt x="2682236" y="2438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946796" y="4581841"/>
            <a:ext cx="47625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M</a:t>
            </a:r>
            <a:r>
              <a:rPr sz="1600" spc="-20" dirty="0">
                <a:latin typeface="Arial"/>
                <a:cs typeface="Arial"/>
              </a:rPr>
              <a:t>U</a:t>
            </a:r>
            <a:r>
              <a:rPr sz="1600" spc="-15" dirty="0">
                <a:latin typeface="Arial"/>
                <a:cs typeface="Arial"/>
              </a:rPr>
              <a:t>X</a:t>
            </a:r>
            <a:endParaRPr sz="16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056269" y="5589206"/>
            <a:ext cx="99568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n</a:t>
            </a:r>
            <a:r>
              <a:rPr sz="1600" spc="-15" dirty="0">
                <a:latin typeface="Arial"/>
                <a:cs typeface="Arial"/>
              </a:rPr>
              <a:t>-</a:t>
            </a:r>
            <a:r>
              <a:rPr sz="1600" spc="-10" dirty="0">
                <a:latin typeface="Arial"/>
                <a:cs typeface="Arial"/>
              </a:rPr>
              <a:t>b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t </a:t>
            </a:r>
            <a:r>
              <a:rPr sz="1600" spc="-10" dirty="0">
                <a:latin typeface="Arial"/>
                <a:cs typeface="Arial"/>
              </a:rPr>
              <a:t>adder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178942" y="6147811"/>
            <a:ext cx="158750" cy="158750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13715" y="0"/>
                </a:moveTo>
                <a:lnTo>
                  <a:pt x="0" y="13715"/>
                </a:lnTo>
                <a:lnTo>
                  <a:pt x="144779" y="158495"/>
                </a:lnTo>
                <a:lnTo>
                  <a:pt x="158495" y="144779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07314" y="5140447"/>
            <a:ext cx="158750" cy="158750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13715" y="0"/>
                </a:moveTo>
                <a:lnTo>
                  <a:pt x="0" y="13715"/>
                </a:lnTo>
                <a:lnTo>
                  <a:pt x="144779" y="158495"/>
                </a:lnTo>
                <a:lnTo>
                  <a:pt x="158495" y="144779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540130" y="4203181"/>
            <a:ext cx="157480" cy="158750"/>
          </a:xfrm>
          <a:custGeom>
            <a:avLst/>
            <a:gdLst/>
            <a:ahLst/>
            <a:cxnLst/>
            <a:rect l="l" t="t" r="r" b="b"/>
            <a:pathLst>
              <a:path w="157479" h="158750">
                <a:moveTo>
                  <a:pt x="13715" y="0"/>
                </a:moveTo>
                <a:lnTo>
                  <a:pt x="0" y="13715"/>
                </a:lnTo>
                <a:lnTo>
                  <a:pt x="144779" y="158495"/>
                </a:lnTo>
                <a:lnTo>
                  <a:pt x="156971" y="144779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747653" y="4203181"/>
            <a:ext cx="158750" cy="158750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13715" y="0"/>
                </a:moveTo>
                <a:lnTo>
                  <a:pt x="0" y="13715"/>
                </a:lnTo>
                <a:lnTo>
                  <a:pt x="144779" y="158495"/>
                </a:lnTo>
                <a:lnTo>
                  <a:pt x="158495" y="144779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765184" y="4161216"/>
            <a:ext cx="1384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Jin</a:t>
            </a:r>
            <a:r>
              <a:rPr spc="-5" dirty="0"/>
              <a:t>-</a:t>
            </a:r>
            <a:r>
              <a:rPr dirty="0"/>
              <a:t>Fu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i, EE,</a:t>
            </a:r>
            <a:r>
              <a:rPr spc="-15" dirty="0"/>
              <a:t> </a:t>
            </a:r>
            <a:r>
              <a:rPr spc="-5" dirty="0"/>
              <a:t>N</a:t>
            </a:r>
            <a:r>
              <a:rPr dirty="0"/>
              <a:t>CU</a:t>
            </a:r>
          </a:p>
        </p:txBody>
      </p:sp>
      <p:sp>
        <p:nvSpPr>
          <p:cNvPr id="43" name="object 4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29</a:t>
            </a:fld>
            <a:endParaRPr dirty="0"/>
          </a:p>
        </p:txBody>
      </p:sp>
      <p:sp>
        <p:nvSpPr>
          <p:cNvPr id="44" name="object 4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Ad</a:t>
            </a:r>
            <a:r>
              <a:rPr spc="-5" dirty="0"/>
              <a:t>v</a:t>
            </a:r>
            <a:r>
              <a:rPr dirty="0"/>
              <a:t>an</a:t>
            </a:r>
            <a:r>
              <a:rPr spc="-5" dirty="0"/>
              <a:t>ce</a:t>
            </a:r>
            <a:r>
              <a:rPr dirty="0"/>
              <a:t>d R</a:t>
            </a:r>
            <a:r>
              <a:rPr spc="-5" dirty="0"/>
              <a:t>e</a:t>
            </a:r>
            <a:r>
              <a:rPr dirty="0"/>
              <a:t>liable</a:t>
            </a:r>
            <a:r>
              <a:rPr spc="15" dirty="0"/>
              <a:t> </a:t>
            </a:r>
            <a:r>
              <a:rPr dirty="0"/>
              <a:t>S</a:t>
            </a:r>
            <a:r>
              <a:rPr spc="-5" dirty="0"/>
              <a:t>y</a:t>
            </a:r>
            <a:r>
              <a:rPr dirty="0"/>
              <a:t>st</a:t>
            </a:r>
            <a:r>
              <a:rPr spc="-5" dirty="0"/>
              <a:t>e</a:t>
            </a:r>
            <a:r>
              <a:rPr spc="10" dirty="0"/>
              <a:t>m</a:t>
            </a:r>
            <a:r>
              <a:rPr dirty="0"/>
              <a:t>s</a:t>
            </a:r>
            <a:r>
              <a:rPr spc="-15" dirty="0"/>
              <a:t> </a:t>
            </a:r>
            <a:r>
              <a:rPr spc="-5" dirty="0"/>
              <a:t>(</a:t>
            </a:r>
            <a:r>
              <a:rPr dirty="0"/>
              <a:t>ARES)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ab.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2972704" y="4161216"/>
            <a:ext cx="1384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333892" y="5096953"/>
            <a:ext cx="1384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190636" y="6320726"/>
            <a:ext cx="1384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757819" y="3873180"/>
            <a:ext cx="1384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Syst</a:t>
            </a:r>
            <a:r>
              <a:rPr spc="-5" dirty="0"/>
              <a:t>e</a:t>
            </a:r>
            <a:r>
              <a:rPr dirty="0"/>
              <a:t>m-</a:t>
            </a:r>
            <a:r>
              <a:rPr spc="-5" dirty="0"/>
              <a:t>Le</a:t>
            </a:r>
            <a:r>
              <a:rPr dirty="0"/>
              <a:t>v</a:t>
            </a:r>
            <a:r>
              <a:rPr spc="-5" dirty="0"/>
              <a:t>e</a:t>
            </a:r>
            <a:r>
              <a:rPr dirty="0"/>
              <a:t>l</a:t>
            </a:r>
            <a:r>
              <a:rPr spc="-5" dirty="0"/>
              <a:t> Hier</a:t>
            </a:r>
            <a:r>
              <a:rPr dirty="0"/>
              <a:t>a</a:t>
            </a:r>
            <a:r>
              <a:rPr spc="-5" dirty="0"/>
              <a:t>rc</a:t>
            </a:r>
            <a:r>
              <a:rPr dirty="0"/>
              <a:t>hy</a:t>
            </a:r>
          </a:p>
        </p:txBody>
      </p:sp>
      <p:sp>
        <p:nvSpPr>
          <p:cNvPr id="3" name="object 3"/>
          <p:cNvSpPr/>
          <p:nvPr/>
        </p:nvSpPr>
        <p:spPr>
          <a:xfrm>
            <a:off x="2538864" y="2122927"/>
            <a:ext cx="5542915" cy="1655445"/>
          </a:xfrm>
          <a:custGeom>
            <a:avLst/>
            <a:gdLst/>
            <a:ahLst/>
            <a:cxnLst/>
            <a:rect l="l" t="t" r="r" b="b"/>
            <a:pathLst>
              <a:path w="5542915" h="1655445">
                <a:moveTo>
                  <a:pt x="5542787" y="1655057"/>
                </a:moveTo>
                <a:lnTo>
                  <a:pt x="5542787" y="0"/>
                </a:lnTo>
                <a:lnTo>
                  <a:pt x="0" y="0"/>
                </a:lnTo>
                <a:lnTo>
                  <a:pt x="0" y="1655057"/>
                </a:lnTo>
                <a:lnTo>
                  <a:pt x="5542787" y="1655057"/>
                </a:lnTo>
                <a:close/>
              </a:path>
            </a:pathLst>
          </a:custGeom>
          <a:solidFill>
            <a:srgbClr val="326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29720" y="2113777"/>
            <a:ext cx="5562600" cy="1664335"/>
          </a:xfrm>
          <a:custGeom>
            <a:avLst/>
            <a:gdLst/>
            <a:ahLst/>
            <a:cxnLst/>
            <a:rect l="l" t="t" r="r" b="b"/>
            <a:pathLst>
              <a:path w="5562600" h="1664335">
                <a:moveTo>
                  <a:pt x="5562596" y="0"/>
                </a:moveTo>
                <a:lnTo>
                  <a:pt x="0" y="0"/>
                </a:lnTo>
                <a:lnTo>
                  <a:pt x="0" y="1664207"/>
                </a:lnTo>
                <a:lnTo>
                  <a:pt x="18287" y="1664207"/>
                </a:lnTo>
                <a:lnTo>
                  <a:pt x="18287" y="18287"/>
                </a:lnTo>
                <a:lnTo>
                  <a:pt x="9143" y="18287"/>
                </a:lnTo>
                <a:lnTo>
                  <a:pt x="18287" y="9143"/>
                </a:lnTo>
                <a:lnTo>
                  <a:pt x="5562596" y="9143"/>
                </a:lnTo>
                <a:lnTo>
                  <a:pt x="5562596" y="0"/>
                </a:lnTo>
                <a:close/>
              </a:path>
              <a:path w="5562600" h="1664335">
                <a:moveTo>
                  <a:pt x="5542784" y="9143"/>
                </a:moveTo>
                <a:lnTo>
                  <a:pt x="5542784" y="1664207"/>
                </a:lnTo>
                <a:lnTo>
                  <a:pt x="5562596" y="1664207"/>
                </a:lnTo>
                <a:lnTo>
                  <a:pt x="5562596" y="18287"/>
                </a:lnTo>
                <a:lnTo>
                  <a:pt x="5551928" y="18287"/>
                </a:lnTo>
                <a:lnTo>
                  <a:pt x="5542784" y="9143"/>
                </a:lnTo>
                <a:close/>
              </a:path>
              <a:path w="5562600" h="1664335">
                <a:moveTo>
                  <a:pt x="18287" y="9143"/>
                </a:moveTo>
                <a:lnTo>
                  <a:pt x="9143" y="18287"/>
                </a:lnTo>
                <a:lnTo>
                  <a:pt x="18287" y="18287"/>
                </a:lnTo>
                <a:lnTo>
                  <a:pt x="18287" y="9143"/>
                </a:lnTo>
                <a:close/>
              </a:path>
              <a:path w="5562600" h="1664335">
                <a:moveTo>
                  <a:pt x="5542784" y="9143"/>
                </a:moveTo>
                <a:lnTo>
                  <a:pt x="18287" y="9143"/>
                </a:lnTo>
                <a:lnTo>
                  <a:pt x="18287" y="18287"/>
                </a:lnTo>
                <a:lnTo>
                  <a:pt x="5542784" y="18287"/>
                </a:lnTo>
                <a:lnTo>
                  <a:pt x="5542784" y="9143"/>
                </a:lnTo>
                <a:close/>
              </a:path>
              <a:path w="5562600" h="1664335">
                <a:moveTo>
                  <a:pt x="5562596" y="9143"/>
                </a:moveTo>
                <a:lnTo>
                  <a:pt x="5542784" y="9143"/>
                </a:lnTo>
                <a:lnTo>
                  <a:pt x="5551928" y="18287"/>
                </a:lnTo>
                <a:lnTo>
                  <a:pt x="5562596" y="18287"/>
                </a:lnTo>
                <a:lnTo>
                  <a:pt x="5562596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14934" y="2770627"/>
            <a:ext cx="4392295" cy="1007744"/>
          </a:xfrm>
          <a:custGeom>
            <a:avLst/>
            <a:gdLst/>
            <a:ahLst/>
            <a:cxnLst/>
            <a:rect l="l" t="t" r="r" b="b"/>
            <a:pathLst>
              <a:path w="4392295" h="1007745">
                <a:moveTo>
                  <a:pt x="4392167" y="1007357"/>
                </a:moveTo>
                <a:lnTo>
                  <a:pt x="4392167" y="0"/>
                </a:lnTo>
                <a:lnTo>
                  <a:pt x="0" y="0"/>
                </a:lnTo>
                <a:lnTo>
                  <a:pt x="0" y="1007357"/>
                </a:lnTo>
                <a:lnTo>
                  <a:pt x="4392167" y="1007357"/>
                </a:lnTo>
                <a:close/>
              </a:path>
            </a:pathLst>
          </a:custGeom>
          <a:solidFill>
            <a:srgbClr val="A2B1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05790" y="2761477"/>
            <a:ext cx="4410710" cy="1016635"/>
          </a:xfrm>
          <a:custGeom>
            <a:avLst/>
            <a:gdLst/>
            <a:ahLst/>
            <a:cxnLst/>
            <a:rect l="l" t="t" r="r" b="b"/>
            <a:pathLst>
              <a:path w="4410709" h="1016635">
                <a:moveTo>
                  <a:pt x="4410455" y="0"/>
                </a:moveTo>
                <a:lnTo>
                  <a:pt x="0" y="0"/>
                </a:lnTo>
                <a:lnTo>
                  <a:pt x="0" y="1016507"/>
                </a:lnTo>
                <a:lnTo>
                  <a:pt x="18287" y="1016507"/>
                </a:lnTo>
                <a:lnTo>
                  <a:pt x="18287" y="18287"/>
                </a:lnTo>
                <a:lnTo>
                  <a:pt x="9143" y="18287"/>
                </a:lnTo>
                <a:lnTo>
                  <a:pt x="18287" y="9143"/>
                </a:lnTo>
                <a:lnTo>
                  <a:pt x="4410455" y="9143"/>
                </a:lnTo>
                <a:lnTo>
                  <a:pt x="4410455" y="0"/>
                </a:lnTo>
                <a:close/>
              </a:path>
              <a:path w="4410709" h="1016635">
                <a:moveTo>
                  <a:pt x="4392167" y="9143"/>
                </a:moveTo>
                <a:lnTo>
                  <a:pt x="4392167" y="1016507"/>
                </a:lnTo>
                <a:lnTo>
                  <a:pt x="4410455" y="1016507"/>
                </a:lnTo>
                <a:lnTo>
                  <a:pt x="4410455" y="18287"/>
                </a:lnTo>
                <a:lnTo>
                  <a:pt x="4401311" y="18287"/>
                </a:lnTo>
                <a:lnTo>
                  <a:pt x="4392167" y="9143"/>
                </a:lnTo>
                <a:close/>
              </a:path>
              <a:path w="4410709" h="1016635">
                <a:moveTo>
                  <a:pt x="18287" y="9143"/>
                </a:moveTo>
                <a:lnTo>
                  <a:pt x="9143" y="18287"/>
                </a:lnTo>
                <a:lnTo>
                  <a:pt x="18287" y="18287"/>
                </a:lnTo>
                <a:lnTo>
                  <a:pt x="18287" y="9143"/>
                </a:lnTo>
                <a:close/>
              </a:path>
              <a:path w="4410709" h="1016635">
                <a:moveTo>
                  <a:pt x="4392167" y="9143"/>
                </a:moveTo>
                <a:lnTo>
                  <a:pt x="18287" y="9143"/>
                </a:lnTo>
                <a:lnTo>
                  <a:pt x="18287" y="18287"/>
                </a:lnTo>
                <a:lnTo>
                  <a:pt x="4392167" y="18287"/>
                </a:lnTo>
                <a:lnTo>
                  <a:pt x="4392167" y="9143"/>
                </a:lnTo>
                <a:close/>
              </a:path>
              <a:path w="4410709" h="1016635">
                <a:moveTo>
                  <a:pt x="4410455" y="9143"/>
                </a:moveTo>
                <a:lnTo>
                  <a:pt x="4392167" y="9143"/>
                </a:lnTo>
                <a:lnTo>
                  <a:pt x="4401311" y="18287"/>
                </a:lnTo>
                <a:lnTo>
                  <a:pt x="4410455" y="18287"/>
                </a:lnTo>
                <a:lnTo>
                  <a:pt x="4410455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91006" y="3346699"/>
            <a:ext cx="3240405" cy="431800"/>
          </a:xfrm>
          <a:custGeom>
            <a:avLst/>
            <a:gdLst/>
            <a:ahLst/>
            <a:cxnLst/>
            <a:rect l="l" t="t" r="r" b="b"/>
            <a:pathLst>
              <a:path w="3240404" h="431800">
                <a:moveTo>
                  <a:pt x="3240023" y="431285"/>
                </a:moveTo>
                <a:lnTo>
                  <a:pt x="3240023" y="0"/>
                </a:lnTo>
                <a:lnTo>
                  <a:pt x="0" y="0"/>
                </a:lnTo>
                <a:lnTo>
                  <a:pt x="0" y="431285"/>
                </a:lnTo>
                <a:lnTo>
                  <a:pt x="3240023" y="431285"/>
                </a:lnTo>
                <a:close/>
              </a:path>
            </a:pathLst>
          </a:custGeom>
          <a:solidFill>
            <a:srgbClr val="12F3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81862" y="3337549"/>
            <a:ext cx="3258820" cy="440690"/>
          </a:xfrm>
          <a:custGeom>
            <a:avLst/>
            <a:gdLst/>
            <a:ahLst/>
            <a:cxnLst/>
            <a:rect l="l" t="t" r="r" b="b"/>
            <a:pathLst>
              <a:path w="3258820" h="440689">
                <a:moveTo>
                  <a:pt x="3258311" y="0"/>
                </a:moveTo>
                <a:lnTo>
                  <a:pt x="0" y="0"/>
                </a:lnTo>
                <a:lnTo>
                  <a:pt x="0" y="440435"/>
                </a:lnTo>
                <a:lnTo>
                  <a:pt x="18287" y="440435"/>
                </a:lnTo>
                <a:lnTo>
                  <a:pt x="18287" y="18287"/>
                </a:lnTo>
                <a:lnTo>
                  <a:pt x="9143" y="18287"/>
                </a:lnTo>
                <a:lnTo>
                  <a:pt x="18287" y="9143"/>
                </a:lnTo>
                <a:lnTo>
                  <a:pt x="3258311" y="9143"/>
                </a:lnTo>
                <a:lnTo>
                  <a:pt x="3258311" y="0"/>
                </a:lnTo>
                <a:close/>
              </a:path>
              <a:path w="3258820" h="440689">
                <a:moveTo>
                  <a:pt x="3240023" y="9143"/>
                </a:moveTo>
                <a:lnTo>
                  <a:pt x="3240023" y="440435"/>
                </a:lnTo>
                <a:lnTo>
                  <a:pt x="3258311" y="440435"/>
                </a:lnTo>
                <a:lnTo>
                  <a:pt x="3258311" y="18287"/>
                </a:lnTo>
                <a:lnTo>
                  <a:pt x="3249167" y="18287"/>
                </a:lnTo>
                <a:lnTo>
                  <a:pt x="3240023" y="9143"/>
                </a:lnTo>
                <a:close/>
              </a:path>
              <a:path w="3258820" h="440689">
                <a:moveTo>
                  <a:pt x="18287" y="9143"/>
                </a:moveTo>
                <a:lnTo>
                  <a:pt x="9143" y="18287"/>
                </a:lnTo>
                <a:lnTo>
                  <a:pt x="18287" y="18287"/>
                </a:lnTo>
                <a:lnTo>
                  <a:pt x="18287" y="9143"/>
                </a:lnTo>
                <a:close/>
              </a:path>
              <a:path w="3258820" h="440689">
                <a:moveTo>
                  <a:pt x="3240023" y="9143"/>
                </a:moveTo>
                <a:lnTo>
                  <a:pt x="18287" y="9143"/>
                </a:lnTo>
                <a:lnTo>
                  <a:pt x="18287" y="18287"/>
                </a:lnTo>
                <a:lnTo>
                  <a:pt x="3240023" y="18287"/>
                </a:lnTo>
                <a:lnTo>
                  <a:pt x="3240023" y="9143"/>
                </a:lnTo>
                <a:close/>
              </a:path>
              <a:path w="3258820" h="440689">
                <a:moveTo>
                  <a:pt x="3258311" y="9143"/>
                </a:moveTo>
                <a:lnTo>
                  <a:pt x="3240023" y="9143"/>
                </a:lnTo>
                <a:lnTo>
                  <a:pt x="3249167" y="18287"/>
                </a:lnTo>
                <a:lnTo>
                  <a:pt x="3258311" y="18287"/>
                </a:lnTo>
                <a:lnTo>
                  <a:pt x="3258311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097416" y="2285720"/>
            <a:ext cx="2498725" cy="1476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S</a:t>
            </a:r>
            <a:r>
              <a:rPr sz="2000" spc="-10" dirty="0">
                <a:latin typeface="Arial"/>
                <a:cs typeface="Arial"/>
              </a:rPr>
              <a:t>y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em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</a:t>
            </a:r>
            <a:r>
              <a:rPr sz="2000" spc="-22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op)</a:t>
            </a:r>
            <a:endParaRPr sz="2000">
              <a:latin typeface="Arial"/>
              <a:cs typeface="Arial"/>
            </a:endParaRPr>
          </a:p>
          <a:p>
            <a:pPr marL="12700" marR="5080" algn="ctr">
              <a:lnSpc>
                <a:spcPct val="189500"/>
              </a:lnSpc>
              <a:spcBef>
                <a:spcPts val="325"/>
              </a:spcBef>
            </a:pP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p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ex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un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ore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) </a:t>
            </a:r>
            <a:r>
              <a:rPr sz="2000" spc="-5" dirty="0">
                <a:latin typeface="Arial"/>
                <a:cs typeface="Arial"/>
              </a:rPr>
              <a:t>Sim</a:t>
            </a:r>
            <a:r>
              <a:rPr sz="2000" dirty="0">
                <a:latin typeface="Arial"/>
                <a:cs typeface="Arial"/>
              </a:rPr>
              <a:t>p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ponen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98685" y="6731503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0" y="0"/>
                </a:moveTo>
                <a:lnTo>
                  <a:pt x="8496299" y="0"/>
                </a:lnTo>
              </a:path>
            </a:pathLst>
          </a:custGeom>
          <a:ln w="4317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38864" y="3777991"/>
            <a:ext cx="5542915" cy="2016760"/>
          </a:xfrm>
          <a:custGeom>
            <a:avLst/>
            <a:gdLst/>
            <a:ahLst/>
            <a:cxnLst/>
            <a:rect l="l" t="t" r="r" b="b"/>
            <a:pathLst>
              <a:path w="5542915" h="2016760">
                <a:moveTo>
                  <a:pt x="0" y="2016252"/>
                </a:moveTo>
                <a:lnTo>
                  <a:pt x="5542787" y="2016252"/>
                </a:lnTo>
                <a:lnTo>
                  <a:pt x="5542787" y="0"/>
                </a:lnTo>
                <a:lnTo>
                  <a:pt x="0" y="0"/>
                </a:lnTo>
                <a:lnTo>
                  <a:pt x="0" y="2016252"/>
                </a:lnTo>
                <a:close/>
              </a:path>
            </a:pathLst>
          </a:custGeom>
          <a:solidFill>
            <a:srgbClr val="326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29720" y="3777991"/>
            <a:ext cx="5562600" cy="2026920"/>
          </a:xfrm>
          <a:custGeom>
            <a:avLst/>
            <a:gdLst/>
            <a:ahLst/>
            <a:cxnLst/>
            <a:rect l="l" t="t" r="r" b="b"/>
            <a:pathLst>
              <a:path w="5562600" h="2026920">
                <a:moveTo>
                  <a:pt x="18287" y="0"/>
                </a:moveTo>
                <a:lnTo>
                  <a:pt x="0" y="0"/>
                </a:lnTo>
                <a:lnTo>
                  <a:pt x="0" y="2026920"/>
                </a:lnTo>
                <a:lnTo>
                  <a:pt x="5562596" y="2026920"/>
                </a:lnTo>
                <a:lnTo>
                  <a:pt x="5562596" y="2016252"/>
                </a:lnTo>
                <a:lnTo>
                  <a:pt x="18287" y="2016252"/>
                </a:lnTo>
                <a:lnTo>
                  <a:pt x="9143" y="2007108"/>
                </a:lnTo>
                <a:lnTo>
                  <a:pt x="18287" y="2007108"/>
                </a:lnTo>
                <a:lnTo>
                  <a:pt x="18287" y="0"/>
                </a:lnTo>
                <a:close/>
              </a:path>
              <a:path w="5562600" h="2026920">
                <a:moveTo>
                  <a:pt x="18287" y="2007108"/>
                </a:moveTo>
                <a:lnTo>
                  <a:pt x="9143" y="2007108"/>
                </a:lnTo>
                <a:lnTo>
                  <a:pt x="18287" y="2016252"/>
                </a:lnTo>
                <a:lnTo>
                  <a:pt x="18287" y="2007108"/>
                </a:lnTo>
                <a:close/>
              </a:path>
              <a:path w="5562600" h="2026920">
                <a:moveTo>
                  <a:pt x="5542784" y="2007108"/>
                </a:moveTo>
                <a:lnTo>
                  <a:pt x="18287" y="2007108"/>
                </a:lnTo>
                <a:lnTo>
                  <a:pt x="18287" y="2016252"/>
                </a:lnTo>
                <a:lnTo>
                  <a:pt x="5542784" y="2016252"/>
                </a:lnTo>
                <a:lnTo>
                  <a:pt x="5542784" y="2007108"/>
                </a:lnTo>
                <a:close/>
              </a:path>
              <a:path w="5562600" h="2026920">
                <a:moveTo>
                  <a:pt x="5562596" y="0"/>
                </a:moveTo>
                <a:lnTo>
                  <a:pt x="5542784" y="0"/>
                </a:lnTo>
                <a:lnTo>
                  <a:pt x="5542784" y="2016252"/>
                </a:lnTo>
                <a:lnTo>
                  <a:pt x="5551928" y="2007108"/>
                </a:lnTo>
                <a:lnTo>
                  <a:pt x="5562596" y="2007108"/>
                </a:lnTo>
                <a:lnTo>
                  <a:pt x="5562596" y="0"/>
                </a:lnTo>
                <a:close/>
              </a:path>
              <a:path w="5562600" h="2026920">
                <a:moveTo>
                  <a:pt x="5562596" y="2007108"/>
                </a:moveTo>
                <a:lnTo>
                  <a:pt x="5551928" y="2007108"/>
                </a:lnTo>
                <a:lnTo>
                  <a:pt x="5542784" y="2016252"/>
                </a:lnTo>
                <a:lnTo>
                  <a:pt x="5562596" y="2016252"/>
                </a:lnTo>
                <a:lnTo>
                  <a:pt x="5562596" y="20071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14934" y="3777991"/>
            <a:ext cx="4392295" cy="1801495"/>
          </a:xfrm>
          <a:custGeom>
            <a:avLst/>
            <a:gdLst/>
            <a:ahLst/>
            <a:cxnLst/>
            <a:rect l="l" t="t" r="r" b="b"/>
            <a:pathLst>
              <a:path w="4392295" h="1801495">
                <a:moveTo>
                  <a:pt x="0" y="1801368"/>
                </a:moveTo>
                <a:lnTo>
                  <a:pt x="4392167" y="1801368"/>
                </a:lnTo>
                <a:lnTo>
                  <a:pt x="4392167" y="0"/>
                </a:lnTo>
                <a:lnTo>
                  <a:pt x="0" y="0"/>
                </a:lnTo>
                <a:lnTo>
                  <a:pt x="0" y="1801368"/>
                </a:lnTo>
                <a:close/>
              </a:path>
            </a:pathLst>
          </a:custGeom>
          <a:solidFill>
            <a:srgbClr val="A2B1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05790" y="3777991"/>
            <a:ext cx="4410710" cy="1811020"/>
          </a:xfrm>
          <a:custGeom>
            <a:avLst/>
            <a:gdLst/>
            <a:ahLst/>
            <a:cxnLst/>
            <a:rect l="l" t="t" r="r" b="b"/>
            <a:pathLst>
              <a:path w="4410709" h="1811020">
                <a:moveTo>
                  <a:pt x="18287" y="0"/>
                </a:moveTo>
                <a:lnTo>
                  <a:pt x="0" y="0"/>
                </a:lnTo>
                <a:lnTo>
                  <a:pt x="0" y="1810512"/>
                </a:lnTo>
                <a:lnTo>
                  <a:pt x="4410455" y="1810512"/>
                </a:lnTo>
                <a:lnTo>
                  <a:pt x="4410455" y="1801368"/>
                </a:lnTo>
                <a:lnTo>
                  <a:pt x="18287" y="1801368"/>
                </a:lnTo>
                <a:lnTo>
                  <a:pt x="9143" y="1790700"/>
                </a:lnTo>
                <a:lnTo>
                  <a:pt x="18287" y="1790700"/>
                </a:lnTo>
                <a:lnTo>
                  <a:pt x="18287" y="0"/>
                </a:lnTo>
                <a:close/>
              </a:path>
              <a:path w="4410709" h="1811020">
                <a:moveTo>
                  <a:pt x="18287" y="1790700"/>
                </a:moveTo>
                <a:lnTo>
                  <a:pt x="9143" y="1790700"/>
                </a:lnTo>
                <a:lnTo>
                  <a:pt x="18287" y="1801368"/>
                </a:lnTo>
                <a:lnTo>
                  <a:pt x="18287" y="1790700"/>
                </a:lnTo>
                <a:close/>
              </a:path>
              <a:path w="4410709" h="1811020">
                <a:moveTo>
                  <a:pt x="4392167" y="1790700"/>
                </a:moveTo>
                <a:lnTo>
                  <a:pt x="18287" y="1790700"/>
                </a:lnTo>
                <a:lnTo>
                  <a:pt x="18287" y="1801368"/>
                </a:lnTo>
                <a:lnTo>
                  <a:pt x="4392167" y="1801368"/>
                </a:lnTo>
                <a:lnTo>
                  <a:pt x="4392167" y="1790700"/>
                </a:lnTo>
                <a:close/>
              </a:path>
              <a:path w="4410709" h="1811020">
                <a:moveTo>
                  <a:pt x="4410455" y="0"/>
                </a:moveTo>
                <a:lnTo>
                  <a:pt x="4392167" y="0"/>
                </a:lnTo>
                <a:lnTo>
                  <a:pt x="4392167" y="1801368"/>
                </a:lnTo>
                <a:lnTo>
                  <a:pt x="4401311" y="1790700"/>
                </a:lnTo>
                <a:lnTo>
                  <a:pt x="4410455" y="1790700"/>
                </a:lnTo>
                <a:lnTo>
                  <a:pt x="4410455" y="0"/>
                </a:lnTo>
                <a:close/>
              </a:path>
              <a:path w="4410709" h="1811020">
                <a:moveTo>
                  <a:pt x="4410455" y="1790700"/>
                </a:moveTo>
                <a:lnTo>
                  <a:pt x="4401311" y="1790700"/>
                </a:lnTo>
                <a:lnTo>
                  <a:pt x="4392167" y="1801368"/>
                </a:lnTo>
                <a:lnTo>
                  <a:pt x="4410455" y="1801368"/>
                </a:lnTo>
                <a:lnTo>
                  <a:pt x="4410455" y="1790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91006" y="3777991"/>
            <a:ext cx="3240405" cy="1584960"/>
          </a:xfrm>
          <a:custGeom>
            <a:avLst/>
            <a:gdLst/>
            <a:ahLst/>
            <a:cxnLst/>
            <a:rect l="l" t="t" r="r" b="b"/>
            <a:pathLst>
              <a:path w="3240404" h="1584960">
                <a:moveTo>
                  <a:pt x="0" y="1584960"/>
                </a:moveTo>
                <a:lnTo>
                  <a:pt x="3240023" y="1584960"/>
                </a:lnTo>
                <a:lnTo>
                  <a:pt x="3240023" y="0"/>
                </a:lnTo>
                <a:lnTo>
                  <a:pt x="0" y="0"/>
                </a:lnTo>
                <a:lnTo>
                  <a:pt x="0" y="1584960"/>
                </a:lnTo>
                <a:close/>
              </a:path>
            </a:pathLst>
          </a:custGeom>
          <a:solidFill>
            <a:srgbClr val="12F3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81862" y="3777991"/>
            <a:ext cx="3258820" cy="1594485"/>
          </a:xfrm>
          <a:custGeom>
            <a:avLst/>
            <a:gdLst/>
            <a:ahLst/>
            <a:cxnLst/>
            <a:rect l="l" t="t" r="r" b="b"/>
            <a:pathLst>
              <a:path w="3258820" h="1594485">
                <a:moveTo>
                  <a:pt x="18287" y="0"/>
                </a:moveTo>
                <a:lnTo>
                  <a:pt x="0" y="0"/>
                </a:lnTo>
                <a:lnTo>
                  <a:pt x="0" y="1594104"/>
                </a:lnTo>
                <a:lnTo>
                  <a:pt x="3258311" y="1594104"/>
                </a:lnTo>
                <a:lnTo>
                  <a:pt x="3258311" y="1584960"/>
                </a:lnTo>
                <a:lnTo>
                  <a:pt x="18287" y="1584960"/>
                </a:lnTo>
                <a:lnTo>
                  <a:pt x="9143" y="1575816"/>
                </a:lnTo>
                <a:lnTo>
                  <a:pt x="18287" y="1575816"/>
                </a:lnTo>
                <a:lnTo>
                  <a:pt x="18287" y="0"/>
                </a:lnTo>
                <a:close/>
              </a:path>
              <a:path w="3258820" h="1594485">
                <a:moveTo>
                  <a:pt x="18287" y="1575816"/>
                </a:moveTo>
                <a:lnTo>
                  <a:pt x="9143" y="1575816"/>
                </a:lnTo>
                <a:lnTo>
                  <a:pt x="18287" y="1584960"/>
                </a:lnTo>
                <a:lnTo>
                  <a:pt x="18287" y="1575816"/>
                </a:lnTo>
                <a:close/>
              </a:path>
              <a:path w="3258820" h="1594485">
                <a:moveTo>
                  <a:pt x="3240023" y="1575816"/>
                </a:moveTo>
                <a:lnTo>
                  <a:pt x="18287" y="1575816"/>
                </a:lnTo>
                <a:lnTo>
                  <a:pt x="18287" y="1584960"/>
                </a:lnTo>
                <a:lnTo>
                  <a:pt x="3240023" y="1584960"/>
                </a:lnTo>
                <a:lnTo>
                  <a:pt x="3240023" y="1575816"/>
                </a:lnTo>
                <a:close/>
              </a:path>
              <a:path w="3258820" h="1594485">
                <a:moveTo>
                  <a:pt x="3258311" y="0"/>
                </a:moveTo>
                <a:lnTo>
                  <a:pt x="3240023" y="0"/>
                </a:lnTo>
                <a:lnTo>
                  <a:pt x="3240023" y="1584960"/>
                </a:lnTo>
                <a:lnTo>
                  <a:pt x="3249167" y="1575816"/>
                </a:lnTo>
                <a:lnTo>
                  <a:pt x="3258311" y="1575816"/>
                </a:lnTo>
                <a:lnTo>
                  <a:pt x="3258311" y="0"/>
                </a:lnTo>
                <a:close/>
              </a:path>
              <a:path w="3258820" h="1594485">
                <a:moveTo>
                  <a:pt x="3258311" y="1575816"/>
                </a:moveTo>
                <a:lnTo>
                  <a:pt x="3249167" y="1575816"/>
                </a:lnTo>
                <a:lnTo>
                  <a:pt x="3240023" y="1584960"/>
                </a:lnTo>
                <a:lnTo>
                  <a:pt x="3258311" y="1584960"/>
                </a:lnTo>
                <a:lnTo>
                  <a:pt x="3258311" y="15758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69897" y="3913621"/>
            <a:ext cx="2684145" cy="1315720"/>
          </a:xfrm>
          <a:custGeom>
            <a:avLst/>
            <a:gdLst/>
            <a:ahLst/>
            <a:cxnLst/>
            <a:rect l="l" t="t" r="r" b="b"/>
            <a:pathLst>
              <a:path w="2684145" h="1315720">
                <a:moveTo>
                  <a:pt x="2683763" y="0"/>
                </a:moveTo>
                <a:lnTo>
                  <a:pt x="0" y="0"/>
                </a:lnTo>
                <a:lnTo>
                  <a:pt x="0" y="1315218"/>
                </a:lnTo>
                <a:lnTo>
                  <a:pt x="2683763" y="1315218"/>
                </a:lnTo>
                <a:lnTo>
                  <a:pt x="2683763" y="1304550"/>
                </a:lnTo>
                <a:lnTo>
                  <a:pt x="19811" y="1304550"/>
                </a:lnTo>
                <a:lnTo>
                  <a:pt x="10667" y="1295406"/>
                </a:lnTo>
                <a:lnTo>
                  <a:pt x="19811" y="1295406"/>
                </a:lnTo>
                <a:lnTo>
                  <a:pt x="19811" y="19811"/>
                </a:lnTo>
                <a:lnTo>
                  <a:pt x="10667" y="19811"/>
                </a:lnTo>
                <a:lnTo>
                  <a:pt x="19811" y="9143"/>
                </a:lnTo>
                <a:lnTo>
                  <a:pt x="2683763" y="9143"/>
                </a:lnTo>
                <a:lnTo>
                  <a:pt x="2683763" y="0"/>
                </a:lnTo>
                <a:close/>
              </a:path>
              <a:path w="2684145" h="1315720">
                <a:moveTo>
                  <a:pt x="19811" y="1295406"/>
                </a:moveTo>
                <a:lnTo>
                  <a:pt x="10667" y="1295406"/>
                </a:lnTo>
                <a:lnTo>
                  <a:pt x="19811" y="1304550"/>
                </a:lnTo>
                <a:lnTo>
                  <a:pt x="19811" y="1295406"/>
                </a:lnTo>
                <a:close/>
              </a:path>
              <a:path w="2684145" h="1315720">
                <a:moveTo>
                  <a:pt x="2663951" y="1295406"/>
                </a:moveTo>
                <a:lnTo>
                  <a:pt x="19811" y="1295406"/>
                </a:lnTo>
                <a:lnTo>
                  <a:pt x="19811" y="1304550"/>
                </a:lnTo>
                <a:lnTo>
                  <a:pt x="2663951" y="1304550"/>
                </a:lnTo>
                <a:lnTo>
                  <a:pt x="2663951" y="1295406"/>
                </a:lnTo>
                <a:close/>
              </a:path>
              <a:path w="2684145" h="1315720">
                <a:moveTo>
                  <a:pt x="2663951" y="9143"/>
                </a:moveTo>
                <a:lnTo>
                  <a:pt x="2663951" y="1304550"/>
                </a:lnTo>
                <a:lnTo>
                  <a:pt x="2674619" y="1295406"/>
                </a:lnTo>
                <a:lnTo>
                  <a:pt x="2683763" y="1295406"/>
                </a:lnTo>
                <a:lnTo>
                  <a:pt x="2683763" y="19811"/>
                </a:lnTo>
                <a:lnTo>
                  <a:pt x="2674619" y="19811"/>
                </a:lnTo>
                <a:lnTo>
                  <a:pt x="2663951" y="9143"/>
                </a:lnTo>
                <a:close/>
              </a:path>
              <a:path w="2684145" h="1315720">
                <a:moveTo>
                  <a:pt x="2683763" y="1295406"/>
                </a:moveTo>
                <a:lnTo>
                  <a:pt x="2674619" y="1295406"/>
                </a:lnTo>
                <a:lnTo>
                  <a:pt x="2663951" y="1304550"/>
                </a:lnTo>
                <a:lnTo>
                  <a:pt x="2683763" y="1304550"/>
                </a:lnTo>
                <a:lnTo>
                  <a:pt x="2683763" y="1295406"/>
                </a:lnTo>
                <a:close/>
              </a:path>
              <a:path w="2684145" h="1315720">
                <a:moveTo>
                  <a:pt x="19811" y="9143"/>
                </a:moveTo>
                <a:lnTo>
                  <a:pt x="10667" y="19811"/>
                </a:lnTo>
                <a:lnTo>
                  <a:pt x="19811" y="19811"/>
                </a:lnTo>
                <a:lnTo>
                  <a:pt x="19811" y="9143"/>
                </a:lnTo>
                <a:close/>
              </a:path>
              <a:path w="2684145" h="1315720">
                <a:moveTo>
                  <a:pt x="2663951" y="9143"/>
                </a:moveTo>
                <a:lnTo>
                  <a:pt x="19811" y="9143"/>
                </a:lnTo>
                <a:lnTo>
                  <a:pt x="19811" y="19811"/>
                </a:lnTo>
                <a:lnTo>
                  <a:pt x="2663951" y="19811"/>
                </a:lnTo>
                <a:lnTo>
                  <a:pt x="2663951" y="9143"/>
                </a:lnTo>
                <a:close/>
              </a:path>
              <a:path w="2684145" h="1315720">
                <a:moveTo>
                  <a:pt x="2683763" y="9143"/>
                </a:moveTo>
                <a:lnTo>
                  <a:pt x="2663951" y="9143"/>
                </a:lnTo>
                <a:lnTo>
                  <a:pt x="2674619" y="19811"/>
                </a:lnTo>
                <a:lnTo>
                  <a:pt x="2683763" y="19811"/>
                </a:lnTo>
                <a:lnTo>
                  <a:pt x="2683763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95450" y="4283959"/>
            <a:ext cx="2232660" cy="862965"/>
          </a:xfrm>
          <a:custGeom>
            <a:avLst/>
            <a:gdLst/>
            <a:ahLst/>
            <a:cxnLst/>
            <a:rect l="l" t="t" r="r" b="b"/>
            <a:pathLst>
              <a:path w="2232660" h="862964">
                <a:moveTo>
                  <a:pt x="0" y="862583"/>
                </a:moveTo>
                <a:lnTo>
                  <a:pt x="2232659" y="862583"/>
                </a:lnTo>
                <a:lnTo>
                  <a:pt x="2232659" y="0"/>
                </a:lnTo>
                <a:lnTo>
                  <a:pt x="0" y="0"/>
                </a:lnTo>
                <a:lnTo>
                  <a:pt x="0" y="862583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86306" y="4273286"/>
            <a:ext cx="2251075" cy="883919"/>
          </a:xfrm>
          <a:custGeom>
            <a:avLst/>
            <a:gdLst/>
            <a:ahLst/>
            <a:cxnLst/>
            <a:rect l="l" t="t" r="r" b="b"/>
            <a:pathLst>
              <a:path w="2251075" h="883920">
                <a:moveTo>
                  <a:pt x="2250947" y="0"/>
                </a:moveTo>
                <a:lnTo>
                  <a:pt x="0" y="0"/>
                </a:lnTo>
                <a:lnTo>
                  <a:pt x="0" y="883926"/>
                </a:lnTo>
                <a:lnTo>
                  <a:pt x="2250947" y="883926"/>
                </a:lnTo>
                <a:lnTo>
                  <a:pt x="2250947" y="873258"/>
                </a:lnTo>
                <a:lnTo>
                  <a:pt x="19811" y="873258"/>
                </a:lnTo>
                <a:lnTo>
                  <a:pt x="9143" y="864114"/>
                </a:lnTo>
                <a:lnTo>
                  <a:pt x="19811" y="864114"/>
                </a:lnTo>
                <a:lnTo>
                  <a:pt x="19811" y="19811"/>
                </a:lnTo>
                <a:lnTo>
                  <a:pt x="9143" y="19811"/>
                </a:lnTo>
                <a:lnTo>
                  <a:pt x="19811" y="10667"/>
                </a:lnTo>
                <a:lnTo>
                  <a:pt x="2250947" y="10667"/>
                </a:lnTo>
                <a:lnTo>
                  <a:pt x="2250947" y="0"/>
                </a:lnTo>
                <a:close/>
              </a:path>
              <a:path w="2251075" h="883920">
                <a:moveTo>
                  <a:pt x="19811" y="864114"/>
                </a:moveTo>
                <a:lnTo>
                  <a:pt x="9143" y="864114"/>
                </a:lnTo>
                <a:lnTo>
                  <a:pt x="19811" y="873258"/>
                </a:lnTo>
                <a:lnTo>
                  <a:pt x="19811" y="864114"/>
                </a:lnTo>
                <a:close/>
              </a:path>
              <a:path w="2251075" h="883920">
                <a:moveTo>
                  <a:pt x="2232659" y="864114"/>
                </a:moveTo>
                <a:lnTo>
                  <a:pt x="19811" y="864114"/>
                </a:lnTo>
                <a:lnTo>
                  <a:pt x="19811" y="873258"/>
                </a:lnTo>
                <a:lnTo>
                  <a:pt x="2232659" y="873258"/>
                </a:lnTo>
                <a:lnTo>
                  <a:pt x="2232659" y="864114"/>
                </a:lnTo>
                <a:close/>
              </a:path>
              <a:path w="2251075" h="883920">
                <a:moveTo>
                  <a:pt x="2232659" y="10667"/>
                </a:moveTo>
                <a:lnTo>
                  <a:pt x="2232659" y="873258"/>
                </a:lnTo>
                <a:lnTo>
                  <a:pt x="2241803" y="864114"/>
                </a:lnTo>
                <a:lnTo>
                  <a:pt x="2250947" y="864114"/>
                </a:lnTo>
                <a:lnTo>
                  <a:pt x="2250947" y="19811"/>
                </a:lnTo>
                <a:lnTo>
                  <a:pt x="2241803" y="19811"/>
                </a:lnTo>
                <a:lnTo>
                  <a:pt x="2232659" y="10667"/>
                </a:lnTo>
                <a:close/>
              </a:path>
              <a:path w="2251075" h="883920">
                <a:moveTo>
                  <a:pt x="2250947" y="864114"/>
                </a:moveTo>
                <a:lnTo>
                  <a:pt x="2241803" y="864114"/>
                </a:lnTo>
                <a:lnTo>
                  <a:pt x="2232659" y="873258"/>
                </a:lnTo>
                <a:lnTo>
                  <a:pt x="2250947" y="873258"/>
                </a:lnTo>
                <a:lnTo>
                  <a:pt x="2250947" y="864114"/>
                </a:lnTo>
                <a:close/>
              </a:path>
              <a:path w="2251075" h="883920">
                <a:moveTo>
                  <a:pt x="19811" y="10667"/>
                </a:moveTo>
                <a:lnTo>
                  <a:pt x="9143" y="19811"/>
                </a:lnTo>
                <a:lnTo>
                  <a:pt x="19811" y="19811"/>
                </a:lnTo>
                <a:lnTo>
                  <a:pt x="19811" y="10667"/>
                </a:lnTo>
                <a:close/>
              </a:path>
              <a:path w="2251075" h="883920">
                <a:moveTo>
                  <a:pt x="2232659" y="10667"/>
                </a:moveTo>
                <a:lnTo>
                  <a:pt x="19811" y="10667"/>
                </a:lnTo>
                <a:lnTo>
                  <a:pt x="19811" y="19811"/>
                </a:lnTo>
                <a:lnTo>
                  <a:pt x="2232659" y="19811"/>
                </a:lnTo>
                <a:lnTo>
                  <a:pt x="2232659" y="10667"/>
                </a:lnTo>
                <a:close/>
              </a:path>
              <a:path w="2251075" h="883920">
                <a:moveTo>
                  <a:pt x="2250947" y="10667"/>
                </a:moveTo>
                <a:lnTo>
                  <a:pt x="2232659" y="10667"/>
                </a:lnTo>
                <a:lnTo>
                  <a:pt x="2241803" y="19811"/>
                </a:lnTo>
                <a:lnTo>
                  <a:pt x="2250947" y="19811"/>
                </a:lnTo>
                <a:lnTo>
                  <a:pt x="2250947" y="106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980565" y="3922772"/>
            <a:ext cx="2664460" cy="1295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33119" marR="972819" indent="190500">
              <a:lnSpc>
                <a:spcPct val="132000"/>
              </a:lnSpc>
            </a:pPr>
            <a:r>
              <a:rPr sz="2000" dirty="0">
                <a:latin typeface="Arial"/>
                <a:cs typeface="Arial"/>
              </a:rPr>
              <a:t>Log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c 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u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329562" y="4632955"/>
            <a:ext cx="1963420" cy="451484"/>
          </a:xfrm>
          <a:custGeom>
            <a:avLst/>
            <a:gdLst/>
            <a:ahLst/>
            <a:cxnLst/>
            <a:rect l="l" t="t" r="r" b="b"/>
            <a:pathLst>
              <a:path w="1963420" h="451485">
                <a:moveTo>
                  <a:pt x="1962911" y="0"/>
                </a:moveTo>
                <a:lnTo>
                  <a:pt x="0" y="0"/>
                </a:lnTo>
                <a:lnTo>
                  <a:pt x="0" y="451103"/>
                </a:lnTo>
                <a:lnTo>
                  <a:pt x="1962911" y="451103"/>
                </a:lnTo>
                <a:lnTo>
                  <a:pt x="1962911" y="440435"/>
                </a:lnTo>
                <a:lnTo>
                  <a:pt x="18287" y="440435"/>
                </a:lnTo>
                <a:lnTo>
                  <a:pt x="9143" y="431291"/>
                </a:lnTo>
                <a:lnTo>
                  <a:pt x="18287" y="431291"/>
                </a:lnTo>
                <a:lnTo>
                  <a:pt x="18287" y="18287"/>
                </a:lnTo>
                <a:lnTo>
                  <a:pt x="9143" y="18287"/>
                </a:lnTo>
                <a:lnTo>
                  <a:pt x="18287" y="9143"/>
                </a:lnTo>
                <a:lnTo>
                  <a:pt x="1962911" y="9143"/>
                </a:lnTo>
                <a:lnTo>
                  <a:pt x="1962911" y="0"/>
                </a:lnTo>
                <a:close/>
              </a:path>
              <a:path w="1963420" h="451485">
                <a:moveTo>
                  <a:pt x="18287" y="431291"/>
                </a:moveTo>
                <a:lnTo>
                  <a:pt x="9143" y="431291"/>
                </a:lnTo>
                <a:lnTo>
                  <a:pt x="18287" y="440435"/>
                </a:lnTo>
                <a:lnTo>
                  <a:pt x="18287" y="431291"/>
                </a:lnTo>
                <a:close/>
              </a:path>
              <a:path w="1963420" h="451485">
                <a:moveTo>
                  <a:pt x="1944623" y="431291"/>
                </a:moveTo>
                <a:lnTo>
                  <a:pt x="18287" y="431291"/>
                </a:lnTo>
                <a:lnTo>
                  <a:pt x="18287" y="440435"/>
                </a:lnTo>
                <a:lnTo>
                  <a:pt x="1944623" y="440435"/>
                </a:lnTo>
                <a:lnTo>
                  <a:pt x="1944623" y="431291"/>
                </a:lnTo>
                <a:close/>
              </a:path>
              <a:path w="1963420" h="451485">
                <a:moveTo>
                  <a:pt x="1944623" y="9143"/>
                </a:moveTo>
                <a:lnTo>
                  <a:pt x="1944623" y="440435"/>
                </a:lnTo>
                <a:lnTo>
                  <a:pt x="1953767" y="431291"/>
                </a:lnTo>
                <a:lnTo>
                  <a:pt x="1962911" y="431291"/>
                </a:lnTo>
                <a:lnTo>
                  <a:pt x="1962911" y="18287"/>
                </a:lnTo>
                <a:lnTo>
                  <a:pt x="1953767" y="18287"/>
                </a:lnTo>
                <a:lnTo>
                  <a:pt x="1944623" y="9143"/>
                </a:lnTo>
                <a:close/>
              </a:path>
              <a:path w="1963420" h="451485">
                <a:moveTo>
                  <a:pt x="1962911" y="431291"/>
                </a:moveTo>
                <a:lnTo>
                  <a:pt x="1953767" y="431291"/>
                </a:lnTo>
                <a:lnTo>
                  <a:pt x="1944623" y="440435"/>
                </a:lnTo>
                <a:lnTo>
                  <a:pt x="1962911" y="440435"/>
                </a:lnTo>
                <a:lnTo>
                  <a:pt x="1962911" y="431291"/>
                </a:lnTo>
                <a:close/>
              </a:path>
              <a:path w="1963420" h="451485">
                <a:moveTo>
                  <a:pt x="18287" y="9143"/>
                </a:moveTo>
                <a:lnTo>
                  <a:pt x="9143" y="18287"/>
                </a:lnTo>
                <a:lnTo>
                  <a:pt x="18287" y="18287"/>
                </a:lnTo>
                <a:lnTo>
                  <a:pt x="18287" y="9143"/>
                </a:lnTo>
                <a:close/>
              </a:path>
              <a:path w="1963420" h="451485">
                <a:moveTo>
                  <a:pt x="1944623" y="9143"/>
                </a:moveTo>
                <a:lnTo>
                  <a:pt x="18287" y="9143"/>
                </a:lnTo>
                <a:lnTo>
                  <a:pt x="18287" y="18287"/>
                </a:lnTo>
                <a:lnTo>
                  <a:pt x="1944623" y="18287"/>
                </a:lnTo>
                <a:lnTo>
                  <a:pt x="1944623" y="9143"/>
                </a:lnTo>
                <a:close/>
              </a:path>
              <a:path w="1963420" h="451485">
                <a:moveTo>
                  <a:pt x="1962911" y="9143"/>
                </a:moveTo>
                <a:lnTo>
                  <a:pt x="1944623" y="9143"/>
                </a:lnTo>
                <a:lnTo>
                  <a:pt x="1953767" y="18287"/>
                </a:lnTo>
                <a:lnTo>
                  <a:pt x="1962911" y="18287"/>
                </a:lnTo>
                <a:lnTo>
                  <a:pt x="1962911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338706" y="4642099"/>
            <a:ext cx="1945005" cy="431800"/>
          </a:xfrm>
          <a:prstGeom prst="rect">
            <a:avLst/>
          </a:prstGeom>
          <a:solidFill>
            <a:srgbClr val="2319F0"/>
          </a:solidFill>
        </p:spPr>
        <p:txBody>
          <a:bodyPr vert="horz" wrap="square" lIns="0" tIns="0" rIns="0" bIns="0" rtlCol="0">
            <a:spAutoFit/>
          </a:bodyPr>
          <a:lstStyle/>
          <a:p>
            <a:pPr marL="525780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Sili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Jin</a:t>
            </a:r>
            <a:r>
              <a:rPr spc="-5" dirty="0"/>
              <a:t>-</a:t>
            </a:r>
            <a:r>
              <a:rPr dirty="0"/>
              <a:t>Fu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i, EE,</a:t>
            </a:r>
            <a:r>
              <a:rPr spc="-15" dirty="0"/>
              <a:t> </a:t>
            </a:r>
            <a:r>
              <a:rPr spc="-5" dirty="0"/>
              <a:t>N</a:t>
            </a:r>
            <a:r>
              <a:rPr dirty="0"/>
              <a:t>CU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Ad</a:t>
            </a:r>
            <a:r>
              <a:rPr spc="-5" dirty="0"/>
              <a:t>v</a:t>
            </a:r>
            <a:r>
              <a:rPr dirty="0"/>
              <a:t>an</a:t>
            </a:r>
            <a:r>
              <a:rPr spc="-5" dirty="0"/>
              <a:t>ce</a:t>
            </a:r>
            <a:r>
              <a:rPr dirty="0"/>
              <a:t>d R</a:t>
            </a:r>
            <a:r>
              <a:rPr spc="-5" dirty="0"/>
              <a:t>e</a:t>
            </a:r>
            <a:r>
              <a:rPr dirty="0"/>
              <a:t>liable</a:t>
            </a:r>
            <a:r>
              <a:rPr spc="15" dirty="0"/>
              <a:t> </a:t>
            </a:r>
            <a:r>
              <a:rPr dirty="0"/>
              <a:t>S</a:t>
            </a:r>
            <a:r>
              <a:rPr spc="-5" dirty="0"/>
              <a:t>y</a:t>
            </a:r>
            <a:r>
              <a:rPr dirty="0"/>
              <a:t>st</a:t>
            </a:r>
            <a:r>
              <a:rPr spc="-5" dirty="0"/>
              <a:t>e</a:t>
            </a:r>
            <a:r>
              <a:rPr spc="10" dirty="0"/>
              <a:t>m</a:t>
            </a:r>
            <a:r>
              <a:rPr dirty="0"/>
              <a:t>s</a:t>
            </a:r>
            <a:r>
              <a:rPr spc="-15" dirty="0"/>
              <a:t> </a:t>
            </a:r>
            <a:r>
              <a:rPr spc="-5" dirty="0"/>
              <a:t>(</a:t>
            </a:r>
            <a:r>
              <a:rPr dirty="0"/>
              <a:t>ARES)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ab.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7529" y="523467"/>
            <a:ext cx="7258050" cy="1169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solidFill>
                  <a:srgbClr val="990032"/>
                </a:solidFill>
                <a:latin typeface="Times New Roman"/>
                <a:cs typeface="Times New Roman"/>
              </a:rPr>
              <a:t>Datapath</a:t>
            </a:r>
            <a:r>
              <a:rPr sz="3600" b="1" spc="-25" dirty="0">
                <a:solidFill>
                  <a:srgbClr val="990032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990032"/>
                </a:solidFill>
                <a:latin typeface="Times New Roman"/>
                <a:cs typeface="Times New Roman"/>
              </a:rPr>
              <a:t>– </a:t>
            </a:r>
            <a:r>
              <a:rPr sz="2400" b="1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A</a:t>
            </a:r>
            <a:r>
              <a:rPr sz="2400" b="1" i="1" dirty="0">
                <a:solidFill>
                  <a:srgbClr val="B427A7"/>
                </a:solidFill>
                <a:latin typeface="Times New Roman"/>
                <a:cs typeface="Times New Roman"/>
              </a:rPr>
              <a:t>rray M</a:t>
            </a:r>
            <a:r>
              <a:rPr sz="2400" b="1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u</a:t>
            </a:r>
            <a:r>
              <a:rPr sz="2400" b="1" i="1" dirty="0">
                <a:solidFill>
                  <a:srgbClr val="B427A7"/>
                </a:solidFill>
                <a:latin typeface="Times New Roman"/>
                <a:cs typeface="Times New Roman"/>
              </a:rPr>
              <a:t>ltipliers</a:t>
            </a:r>
            <a:endParaRPr sz="2400">
              <a:latin typeface="Times New Roman"/>
              <a:cs typeface="Times New Roman"/>
            </a:endParaRPr>
          </a:p>
          <a:p>
            <a:pPr marL="398145" indent="-385445">
              <a:lnSpc>
                <a:spcPct val="100000"/>
              </a:lnSpc>
              <a:spcBef>
                <a:spcPts val="2035"/>
              </a:spcBef>
              <a:buClr>
                <a:srgbClr val="990032"/>
              </a:buClr>
              <a:buFont typeface="Wingdings"/>
              <a:buChar char=""/>
              <a:tabLst>
                <a:tab pos="398780" algn="l"/>
              </a:tabLst>
            </a:pPr>
            <a:r>
              <a:rPr sz="2800" spc="-25" dirty="0">
                <a:latin typeface="Times New Roman"/>
                <a:cs typeface="Times New Roman"/>
              </a:rPr>
              <a:t>C</a:t>
            </a:r>
            <a:r>
              <a:rPr sz="2800" spc="-10" dirty="0">
                <a:latin typeface="Times New Roman"/>
                <a:cs typeface="Times New Roman"/>
              </a:rPr>
              <a:t>onsid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wo un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spc="-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gned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</a:t>
            </a:r>
            <a:r>
              <a:rPr sz="2600" spc="-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na</a:t>
            </a:r>
            <a:r>
              <a:rPr sz="2600" spc="-5" dirty="0">
                <a:latin typeface="Arial"/>
                <a:cs typeface="Arial"/>
              </a:rPr>
              <a:t>r</a:t>
            </a:r>
            <a:r>
              <a:rPr sz="2600" dirty="0">
                <a:latin typeface="Arial"/>
                <a:cs typeface="Arial"/>
              </a:rPr>
              <a:t>y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-5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ege</a:t>
            </a:r>
            <a:r>
              <a:rPr sz="2600" spc="-5" dirty="0">
                <a:latin typeface="Arial"/>
                <a:cs typeface="Arial"/>
              </a:rPr>
              <a:t>r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X and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Y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04580" y="2161785"/>
            <a:ext cx="722630" cy="577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170"/>
              </a:lnSpc>
              <a:tabLst>
                <a:tab pos="649605" algn="l"/>
              </a:tabLst>
            </a:pPr>
            <a:r>
              <a:rPr sz="4350" spc="-35" dirty="0">
                <a:latin typeface="Symbol"/>
                <a:cs typeface="Symbol"/>
              </a:rPr>
              <a:t></a:t>
            </a:r>
            <a:r>
              <a:rPr sz="4350" spc="-35" dirty="0">
                <a:latin typeface="Times New Roman"/>
                <a:cs typeface="Times New Roman"/>
              </a:rPr>
              <a:t>	</a:t>
            </a:r>
            <a:r>
              <a:rPr sz="1650" i="1" spc="5" dirty="0">
                <a:latin typeface="Times New Roman"/>
                <a:cs typeface="Times New Roman"/>
              </a:rPr>
              <a:t>i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38108" y="1941337"/>
            <a:ext cx="2593340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257425" algn="l"/>
              </a:tabLst>
            </a:pPr>
            <a:r>
              <a:rPr sz="1650" i="1" spc="-5" dirty="0">
                <a:latin typeface="Times New Roman"/>
                <a:cs typeface="Times New Roman"/>
              </a:rPr>
              <a:t>n</a:t>
            </a:r>
            <a:r>
              <a:rPr sz="1650" spc="-195" dirty="0">
                <a:latin typeface="Symbol"/>
                <a:cs typeface="Symbol"/>
              </a:rPr>
              <a:t></a:t>
            </a:r>
            <a:r>
              <a:rPr sz="1650" spc="15" dirty="0">
                <a:latin typeface="Times New Roman"/>
                <a:cs typeface="Times New Roman"/>
              </a:rPr>
              <a:t>1</a:t>
            </a:r>
            <a:r>
              <a:rPr sz="1650" dirty="0">
                <a:latin typeface="Times New Roman"/>
                <a:cs typeface="Times New Roman"/>
              </a:rPr>
              <a:t>	</a:t>
            </a:r>
            <a:r>
              <a:rPr sz="2475" i="1" spc="127" baseline="1683" dirty="0">
                <a:latin typeface="Times New Roman"/>
                <a:cs typeface="Times New Roman"/>
              </a:rPr>
              <a:t>n</a:t>
            </a:r>
            <a:r>
              <a:rPr sz="2475" spc="-157" baseline="1683" dirty="0">
                <a:latin typeface="Symbol"/>
                <a:cs typeface="Symbol"/>
              </a:rPr>
              <a:t></a:t>
            </a:r>
            <a:r>
              <a:rPr sz="2475" baseline="1683" dirty="0">
                <a:latin typeface="Times New Roman"/>
                <a:cs typeface="Times New Roman"/>
              </a:rPr>
              <a:t>1</a:t>
            </a:r>
            <a:endParaRPr sz="2475" baseline="1683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39632" y="2666762"/>
            <a:ext cx="308610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i="1" spc="50" dirty="0">
                <a:latin typeface="Times New Roman"/>
                <a:cs typeface="Times New Roman"/>
              </a:rPr>
              <a:t>i</a:t>
            </a:r>
            <a:r>
              <a:rPr sz="1650" spc="-50" dirty="0">
                <a:latin typeface="Symbol"/>
                <a:cs typeface="Symbol"/>
              </a:rPr>
              <a:t></a:t>
            </a:r>
            <a:r>
              <a:rPr sz="1650" spc="15" dirty="0">
                <a:latin typeface="Times New Roman"/>
                <a:cs typeface="Times New Roman"/>
              </a:rPr>
              <a:t>0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40699" y="2161418"/>
            <a:ext cx="546100" cy="479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00" i="1" spc="-20" dirty="0">
                <a:latin typeface="Times New Roman"/>
                <a:cs typeface="Times New Roman"/>
              </a:rPr>
              <a:t>X</a:t>
            </a:r>
            <a:r>
              <a:rPr sz="2900" i="1" spc="10" dirty="0">
                <a:latin typeface="Times New Roman"/>
                <a:cs typeface="Times New Roman"/>
              </a:rPr>
              <a:t> </a:t>
            </a:r>
            <a:r>
              <a:rPr sz="2900" spc="-20" dirty="0">
                <a:latin typeface="Symbol"/>
                <a:cs typeface="Symbol"/>
              </a:rPr>
              <a:t></a:t>
            </a:r>
            <a:endParaRPr sz="290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13012" y="2246988"/>
            <a:ext cx="518159" cy="39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00" i="1" spc="-20" dirty="0">
                <a:latin typeface="Times New Roman"/>
                <a:cs typeface="Times New Roman"/>
              </a:rPr>
              <a:t>X</a:t>
            </a:r>
            <a:r>
              <a:rPr sz="2900" i="1" spc="80" dirty="0">
                <a:latin typeface="Times New Roman"/>
                <a:cs typeface="Times New Roman"/>
              </a:rPr>
              <a:t> </a:t>
            </a:r>
            <a:r>
              <a:rPr sz="2900" spc="-170" dirty="0">
                <a:latin typeface="Times New Roman"/>
                <a:cs typeface="Times New Roman"/>
              </a:rPr>
              <a:t>2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05265" y="2200040"/>
            <a:ext cx="85090" cy="240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i="1" spc="5" dirty="0">
                <a:latin typeface="Times New Roman"/>
                <a:cs typeface="Times New Roman"/>
              </a:rPr>
              <a:t>i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46386" y="2156911"/>
            <a:ext cx="704215" cy="565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065"/>
              </a:lnSpc>
              <a:tabLst>
                <a:tab pos="632460" algn="l"/>
              </a:tabLst>
            </a:pPr>
            <a:r>
              <a:rPr sz="4250" spc="-35" dirty="0">
                <a:latin typeface="Symbol"/>
                <a:cs typeface="Symbol"/>
              </a:rPr>
              <a:t></a:t>
            </a:r>
            <a:r>
              <a:rPr sz="4250" spc="-35" dirty="0">
                <a:latin typeface="Times New Roman"/>
                <a:cs typeface="Times New Roman"/>
              </a:rPr>
              <a:t>	</a:t>
            </a:r>
            <a:r>
              <a:rPr sz="1650" i="1" spc="-35" dirty="0">
                <a:latin typeface="Times New Roman"/>
                <a:cs typeface="Times New Roman"/>
              </a:rPr>
              <a:t>j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04298" y="2650336"/>
            <a:ext cx="32893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i="1" spc="140" dirty="0">
                <a:latin typeface="Times New Roman"/>
                <a:cs typeface="Times New Roman"/>
              </a:rPr>
              <a:t>j</a:t>
            </a:r>
            <a:r>
              <a:rPr sz="1650" spc="50" dirty="0">
                <a:latin typeface="Symbol"/>
                <a:cs typeface="Symbol"/>
              </a:rPr>
              <a:t></a:t>
            </a:r>
            <a:r>
              <a:rPr sz="1650" dirty="0">
                <a:latin typeface="Times New Roman"/>
                <a:cs typeface="Times New Roman"/>
              </a:rPr>
              <a:t>0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55085" y="2156125"/>
            <a:ext cx="541655" cy="468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i="1" spc="15" dirty="0">
                <a:latin typeface="Times New Roman"/>
                <a:cs typeface="Times New Roman"/>
              </a:rPr>
              <a:t>Y</a:t>
            </a:r>
            <a:r>
              <a:rPr sz="2800" i="1" spc="229" dirty="0">
                <a:latin typeface="Times New Roman"/>
                <a:cs typeface="Times New Roman"/>
              </a:rPr>
              <a:t> </a:t>
            </a:r>
            <a:r>
              <a:rPr sz="2800" spc="15" dirty="0">
                <a:latin typeface="Symbol"/>
                <a:cs typeface="Symbol"/>
              </a:rPr>
              <a:t></a:t>
            </a:r>
            <a:endParaRPr sz="2800">
              <a:latin typeface="Symbol"/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48722" y="2194664"/>
            <a:ext cx="643255" cy="433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i="1" spc="15" dirty="0">
                <a:latin typeface="Times New Roman"/>
                <a:cs typeface="Times New Roman"/>
              </a:rPr>
              <a:t>Y</a:t>
            </a:r>
            <a:r>
              <a:rPr sz="2800" i="1" spc="340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2</a:t>
            </a:r>
            <a:r>
              <a:rPr sz="2800" spc="-330" dirty="0">
                <a:latin typeface="Times New Roman"/>
                <a:cs typeface="Times New Roman"/>
              </a:rPr>
              <a:t> </a:t>
            </a:r>
            <a:r>
              <a:rPr sz="2475" i="1" baseline="42087" dirty="0">
                <a:latin typeface="Times New Roman"/>
                <a:cs typeface="Times New Roman"/>
              </a:rPr>
              <a:t>j</a:t>
            </a:r>
            <a:endParaRPr sz="2475" baseline="42087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98685" y="6731503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0" y="0"/>
                </a:moveTo>
                <a:lnTo>
                  <a:pt x="8496299" y="0"/>
                </a:lnTo>
              </a:path>
            </a:pathLst>
          </a:custGeom>
          <a:ln w="4317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531757" y="3512618"/>
            <a:ext cx="382905" cy="726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">
              <a:lnSpc>
                <a:spcPts val="1315"/>
              </a:lnSpc>
            </a:pPr>
            <a:r>
              <a:rPr sz="1500" i="1" spc="95" dirty="0">
                <a:latin typeface="Times New Roman"/>
                <a:cs typeface="Times New Roman"/>
              </a:rPr>
              <a:t>n</a:t>
            </a:r>
            <a:r>
              <a:rPr sz="1500" spc="-85" dirty="0">
                <a:latin typeface="Symbol"/>
                <a:cs typeface="Symbol"/>
              </a:rPr>
              <a:t></a:t>
            </a:r>
            <a:r>
              <a:rPr sz="1500" spc="15" dirty="0">
                <a:latin typeface="Times New Roman"/>
                <a:cs typeface="Times New Roman"/>
              </a:rPr>
              <a:t>1</a:t>
            </a: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ts val="4255"/>
              </a:lnSpc>
            </a:pPr>
            <a:r>
              <a:rPr sz="3950" spc="-30" dirty="0">
                <a:latin typeface="Symbol"/>
                <a:cs typeface="Symbol"/>
              </a:rPr>
              <a:t></a:t>
            </a:r>
            <a:endParaRPr sz="3950">
              <a:latin typeface="Symbol"/>
              <a:cs typeface="Symbol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Jin</a:t>
            </a:r>
            <a:r>
              <a:rPr spc="-5" dirty="0"/>
              <a:t>-</a:t>
            </a:r>
            <a:r>
              <a:rPr dirty="0"/>
              <a:t>Fu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i, EE,</a:t>
            </a:r>
            <a:r>
              <a:rPr spc="-15" dirty="0"/>
              <a:t> </a:t>
            </a:r>
            <a:r>
              <a:rPr spc="-5" dirty="0"/>
              <a:t>N</a:t>
            </a:r>
            <a:r>
              <a:rPr dirty="0"/>
              <a:t>CU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30</a:t>
            </a:fld>
            <a:endParaRPr dirty="0"/>
          </a:p>
        </p:txBody>
      </p:sp>
      <p:sp>
        <p:nvSpPr>
          <p:cNvPr id="34" name="object 3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Ad</a:t>
            </a:r>
            <a:r>
              <a:rPr spc="-5" dirty="0"/>
              <a:t>v</a:t>
            </a:r>
            <a:r>
              <a:rPr dirty="0"/>
              <a:t>an</a:t>
            </a:r>
            <a:r>
              <a:rPr spc="-5" dirty="0"/>
              <a:t>ce</a:t>
            </a:r>
            <a:r>
              <a:rPr dirty="0"/>
              <a:t>d R</a:t>
            </a:r>
            <a:r>
              <a:rPr spc="-5" dirty="0"/>
              <a:t>e</a:t>
            </a:r>
            <a:r>
              <a:rPr dirty="0"/>
              <a:t>liable</a:t>
            </a:r>
            <a:r>
              <a:rPr spc="15" dirty="0"/>
              <a:t> </a:t>
            </a:r>
            <a:r>
              <a:rPr dirty="0"/>
              <a:t>S</a:t>
            </a:r>
            <a:r>
              <a:rPr spc="-5" dirty="0"/>
              <a:t>y</a:t>
            </a:r>
            <a:r>
              <a:rPr dirty="0"/>
              <a:t>st</a:t>
            </a:r>
            <a:r>
              <a:rPr spc="-5" dirty="0"/>
              <a:t>e</a:t>
            </a:r>
            <a:r>
              <a:rPr spc="10" dirty="0"/>
              <a:t>m</a:t>
            </a:r>
            <a:r>
              <a:rPr dirty="0"/>
              <a:t>s</a:t>
            </a:r>
            <a:r>
              <a:rPr spc="-15" dirty="0"/>
              <a:t> </a:t>
            </a:r>
            <a:r>
              <a:rPr spc="-5" dirty="0"/>
              <a:t>(</a:t>
            </a:r>
            <a:r>
              <a:rPr dirty="0"/>
              <a:t>ARES)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ab.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744863" y="3512618"/>
            <a:ext cx="324485" cy="267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i="1" spc="80" dirty="0">
                <a:latin typeface="Times New Roman"/>
                <a:cs typeface="Times New Roman"/>
              </a:rPr>
              <a:t>n</a:t>
            </a:r>
            <a:r>
              <a:rPr sz="1500" spc="-85" dirty="0">
                <a:latin typeface="Symbol"/>
                <a:cs typeface="Symbol"/>
              </a:rPr>
              <a:t></a:t>
            </a:r>
            <a:r>
              <a:rPr sz="1500" spc="15" dirty="0">
                <a:latin typeface="Times New Roman"/>
                <a:cs typeface="Times New Roman"/>
              </a:rPr>
              <a:t>1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85554" y="3712433"/>
            <a:ext cx="1181735" cy="526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710"/>
              </a:lnSpc>
              <a:tabLst>
                <a:tab pos="536575" algn="l"/>
                <a:tab pos="1114425" algn="l"/>
              </a:tabLst>
            </a:pPr>
            <a:r>
              <a:rPr sz="1500" i="1" spc="5" dirty="0">
                <a:latin typeface="Times New Roman"/>
                <a:cs typeface="Times New Roman"/>
              </a:rPr>
              <a:t>i	</a:t>
            </a:r>
            <a:r>
              <a:rPr sz="3950" spc="-30" dirty="0">
                <a:latin typeface="Symbol"/>
                <a:cs typeface="Symbol"/>
              </a:rPr>
              <a:t></a:t>
            </a:r>
            <a:r>
              <a:rPr sz="3950" spc="-30" dirty="0">
                <a:latin typeface="Times New Roman"/>
                <a:cs typeface="Times New Roman"/>
              </a:rPr>
              <a:t>	</a:t>
            </a:r>
            <a:r>
              <a:rPr sz="1500" i="1" spc="5" dirty="0">
                <a:latin typeface="Times New Roman"/>
                <a:cs typeface="Times New Roman"/>
              </a:rPr>
              <a:t>j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66581" y="4170987"/>
            <a:ext cx="1388110" cy="159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2420">
              <a:lnSpc>
                <a:spcPct val="100000"/>
              </a:lnSpc>
            </a:pPr>
            <a:r>
              <a:rPr sz="1500" i="1" spc="114" dirty="0">
                <a:latin typeface="Times New Roman"/>
                <a:cs typeface="Times New Roman"/>
              </a:rPr>
              <a:t>i</a:t>
            </a:r>
            <a:r>
              <a:rPr sz="1500" spc="45" dirty="0">
                <a:latin typeface="Symbol"/>
                <a:cs typeface="Symbol"/>
              </a:rPr>
              <a:t></a:t>
            </a:r>
            <a:r>
              <a:rPr sz="1500" spc="15" dirty="0">
                <a:latin typeface="Times New Roman"/>
                <a:cs typeface="Times New Roman"/>
              </a:rPr>
              <a:t>0</a:t>
            </a:r>
            <a:endParaRPr sz="1500">
              <a:latin typeface="Times New Roman"/>
              <a:cs typeface="Times New Roman"/>
            </a:endParaRPr>
          </a:p>
          <a:p>
            <a:pPr marL="364490">
              <a:lnSpc>
                <a:spcPts val="1315"/>
              </a:lnSpc>
              <a:spcBef>
                <a:spcPts val="610"/>
              </a:spcBef>
              <a:tabLst>
                <a:tab pos="1028700" algn="l"/>
              </a:tabLst>
            </a:pPr>
            <a:r>
              <a:rPr sz="1500" i="1" spc="15" dirty="0">
                <a:latin typeface="Times New Roman"/>
                <a:cs typeface="Times New Roman"/>
              </a:rPr>
              <a:t>n</a:t>
            </a:r>
            <a:r>
              <a:rPr sz="1500" i="1" spc="-110" dirty="0">
                <a:latin typeface="Times New Roman"/>
                <a:cs typeface="Times New Roman"/>
              </a:rPr>
              <a:t> </a:t>
            </a:r>
            <a:r>
              <a:rPr sz="1500" spc="80" dirty="0">
                <a:latin typeface="Symbol"/>
                <a:cs typeface="Symbol"/>
              </a:rPr>
              <a:t></a:t>
            </a:r>
            <a:r>
              <a:rPr sz="1500" spc="15" dirty="0">
                <a:latin typeface="Times New Roman"/>
                <a:cs typeface="Times New Roman"/>
              </a:rPr>
              <a:t>1</a:t>
            </a:r>
            <a:r>
              <a:rPr sz="1500" dirty="0">
                <a:latin typeface="Times New Roman"/>
                <a:cs typeface="Times New Roman"/>
              </a:rPr>
              <a:t>	</a:t>
            </a:r>
            <a:r>
              <a:rPr sz="1500" i="1" spc="15" dirty="0">
                <a:latin typeface="Times New Roman"/>
                <a:cs typeface="Times New Roman"/>
              </a:rPr>
              <a:t>n</a:t>
            </a:r>
            <a:r>
              <a:rPr sz="1500" i="1" spc="-110" dirty="0">
                <a:latin typeface="Times New Roman"/>
                <a:cs typeface="Times New Roman"/>
              </a:rPr>
              <a:t> </a:t>
            </a:r>
            <a:r>
              <a:rPr sz="1500" spc="80" dirty="0">
                <a:latin typeface="Symbol"/>
                <a:cs typeface="Symbol"/>
              </a:rPr>
              <a:t></a:t>
            </a:r>
            <a:r>
              <a:rPr sz="1500" spc="15" dirty="0">
                <a:latin typeface="Times New Roman"/>
                <a:cs typeface="Times New Roman"/>
              </a:rPr>
              <a:t>1</a:t>
            </a:r>
            <a:endParaRPr sz="1500">
              <a:latin typeface="Times New Roman"/>
              <a:cs typeface="Times New Roman"/>
            </a:endParaRPr>
          </a:p>
          <a:p>
            <a:pPr marR="23495" algn="ctr">
              <a:lnSpc>
                <a:spcPts val="4060"/>
              </a:lnSpc>
              <a:tabLst>
                <a:tab pos="973455" algn="l"/>
              </a:tabLst>
            </a:pPr>
            <a:r>
              <a:rPr sz="3900" spc="15" baseline="12820" dirty="0">
                <a:latin typeface="Symbol"/>
                <a:cs typeface="Symbol"/>
              </a:rPr>
              <a:t></a:t>
            </a:r>
            <a:r>
              <a:rPr sz="3900" spc="15" baseline="12820" dirty="0">
                <a:latin typeface="Times New Roman"/>
                <a:cs typeface="Times New Roman"/>
              </a:rPr>
              <a:t> </a:t>
            </a:r>
            <a:r>
              <a:rPr sz="3900" spc="-465" baseline="12820" dirty="0">
                <a:latin typeface="Times New Roman"/>
                <a:cs typeface="Times New Roman"/>
              </a:rPr>
              <a:t> </a:t>
            </a:r>
            <a:r>
              <a:rPr sz="3950" spc="-30" dirty="0">
                <a:latin typeface="Symbol"/>
                <a:cs typeface="Symbol"/>
              </a:rPr>
              <a:t></a:t>
            </a:r>
            <a:r>
              <a:rPr sz="3950" dirty="0">
                <a:latin typeface="Times New Roman"/>
                <a:cs typeface="Times New Roman"/>
              </a:rPr>
              <a:t>	</a:t>
            </a:r>
            <a:r>
              <a:rPr sz="3950" spc="-30" dirty="0">
                <a:latin typeface="Symbol"/>
                <a:cs typeface="Symbol"/>
              </a:rPr>
              <a:t></a:t>
            </a:r>
            <a:endParaRPr sz="3950">
              <a:latin typeface="Symbol"/>
              <a:cs typeface="Symbol"/>
            </a:endParaRPr>
          </a:p>
          <a:p>
            <a:pPr marL="327660" indent="36195">
              <a:lnSpc>
                <a:spcPts val="1610"/>
              </a:lnSpc>
              <a:tabLst>
                <a:tab pos="1051560" algn="l"/>
              </a:tabLst>
            </a:pPr>
            <a:r>
              <a:rPr sz="1500" i="1" spc="5" dirty="0">
                <a:latin typeface="Times New Roman"/>
                <a:cs typeface="Times New Roman"/>
              </a:rPr>
              <a:t>i</a:t>
            </a:r>
            <a:r>
              <a:rPr sz="1500" i="1" spc="-145" dirty="0">
                <a:latin typeface="Times New Roman"/>
                <a:cs typeface="Times New Roman"/>
              </a:rPr>
              <a:t> </a:t>
            </a:r>
            <a:r>
              <a:rPr sz="1500" spc="15" dirty="0">
                <a:latin typeface="Symbol"/>
                <a:cs typeface="Symbol"/>
              </a:rPr>
              <a:t></a:t>
            </a:r>
            <a:r>
              <a:rPr sz="1500" spc="-125" dirty="0">
                <a:latin typeface="Times New Roman"/>
                <a:cs typeface="Times New Roman"/>
              </a:rPr>
              <a:t> </a:t>
            </a:r>
            <a:r>
              <a:rPr sz="1500" spc="15" dirty="0">
                <a:latin typeface="Times New Roman"/>
                <a:cs typeface="Times New Roman"/>
              </a:rPr>
              <a:t>0</a:t>
            </a:r>
            <a:r>
              <a:rPr sz="1500" dirty="0">
                <a:latin typeface="Times New Roman"/>
                <a:cs typeface="Times New Roman"/>
              </a:rPr>
              <a:t>	</a:t>
            </a:r>
            <a:r>
              <a:rPr sz="1500" i="1" spc="5" dirty="0">
                <a:latin typeface="Times New Roman"/>
                <a:cs typeface="Times New Roman"/>
              </a:rPr>
              <a:t>j</a:t>
            </a:r>
            <a:r>
              <a:rPr sz="1500" i="1" spc="-110" dirty="0">
                <a:latin typeface="Times New Roman"/>
                <a:cs typeface="Times New Roman"/>
              </a:rPr>
              <a:t> </a:t>
            </a:r>
            <a:r>
              <a:rPr sz="1500" spc="15" dirty="0">
                <a:latin typeface="Symbol"/>
                <a:cs typeface="Symbol"/>
              </a:rPr>
              <a:t></a:t>
            </a:r>
            <a:r>
              <a:rPr sz="1500" spc="-140" dirty="0">
                <a:latin typeface="Times New Roman"/>
                <a:cs typeface="Times New Roman"/>
              </a:rPr>
              <a:t> </a:t>
            </a:r>
            <a:r>
              <a:rPr sz="1500" spc="15" dirty="0">
                <a:latin typeface="Times New Roman"/>
                <a:cs typeface="Times New Roman"/>
              </a:rPr>
              <a:t>0</a:t>
            </a:r>
            <a:endParaRPr sz="1500">
              <a:latin typeface="Times New Roman"/>
              <a:cs typeface="Times New Roman"/>
            </a:endParaRPr>
          </a:p>
          <a:p>
            <a:pPr marL="327660">
              <a:lnSpc>
                <a:spcPct val="100000"/>
              </a:lnSpc>
              <a:spcBef>
                <a:spcPts val="1019"/>
              </a:spcBef>
            </a:pPr>
            <a:r>
              <a:rPr sz="1500" i="1" spc="15" dirty="0">
                <a:latin typeface="Times New Roman"/>
                <a:cs typeface="Times New Roman"/>
              </a:rPr>
              <a:t>n</a:t>
            </a:r>
            <a:r>
              <a:rPr sz="1500" i="1" spc="-100" dirty="0">
                <a:latin typeface="Times New Roman"/>
                <a:cs typeface="Times New Roman"/>
              </a:rPr>
              <a:t> </a:t>
            </a:r>
            <a:r>
              <a:rPr sz="1500" spc="15" dirty="0">
                <a:latin typeface="Symbol"/>
                <a:cs typeface="Symbol"/>
              </a:rPr>
              <a:t></a:t>
            </a:r>
            <a:r>
              <a:rPr sz="1500" spc="-65" dirty="0">
                <a:latin typeface="Times New Roman"/>
                <a:cs typeface="Times New Roman"/>
              </a:rPr>
              <a:t> </a:t>
            </a:r>
            <a:r>
              <a:rPr sz="1500" i="1" spc="15" dirty="0">
                <a:latin typeface="Times New Roman"/>
                <a:cs typeface="Times New Roman"/>
              </a:rPr>
              <a:t>n</a:t>
            </a:r>
            <a:r>
              <a:rPr sz="1500" i="1" spc="-110" dirty="0">
                <a:latin typeface="Times New Roman"/>
                <a:cs typeface="Times New Roman"/>
              </a:rPr>
              <a:t> </a:t>
            </a:r>
            <a:r>
              <a:rPr sz="1500" spc="80" dirty="0">
                <a:latin typeface="Symbol"/>
                <a:cs typeface="Symbol"/>
              </a:rPr>
              <a:t></a:t>
            </a:r>
            <a:r>
              <a:rPr sz="1500" spc="15" dirty="0">
                <a:latin typeface="Times New Roman"/>
                <a:cs typeface="Times New Roman"/>
              </a:rPr>
              <a:t>1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764674" y="4170987"/>
            <a:ext cx="306070" cy="267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i="1" spc="5" dirty="0">
                <a:latin typeface="Times New Roman"/>
                <a:cs typeface="Times New Roman"/>
              </a:rPr>
              <a:t>j</a:t>
            </a:r>
            <a:r>
              <a:rPr sz="1500" i="1" spc="-240" dirty="0">
                <a:latin typeface="Times New Roman"/>
                <a:cs typeface="Times New Roman"/>
              </a:rPr>
              <a:t> </a:t>
            </a:r>
            <a:r>
              <a:rPr sz="1500" spc="45" dirty="0">
                <a:latin typeface="Symbol"/>
                <a:cs typeface="Symbol"/>
              </a:rPr>
              <a:t></a:t>
            </a:r>
            <a:r>
              <a:rPr sz="1500" spc="15" dirty="0">
                <a:latin typeface="Times New Roman"/>
                <a:cs typeface="Times New Roman"/>
              </a:rPr>
              <a:t>0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950857" y="3711828"/>
            <a:ext cx="748030" cy="44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49250" algn="l"/>
                <a:tab pos="650875" algn="l"/>
              </a:tabLst>
            </a:pPr>
            <a:r>
              <a:rPr sz="2600" i="1" spc="15" dirty="0">
                <a:latin typeface="Times New Roman"/>
                <a:cs typeface="Times New Roman"/>
              </a:rPr>
              <a:t>X	</a:t>
            </a:r>
            <a:r>
              <a:rPr sz="2600" spc="10" dirty="0">
                <a:latin typeface="Times New Roman"/>
                <a:cs typeface="Times New Roman"/>
              </a:rPr>
              <a:t>2	</a:t>
            </a:r>
            <a:r>
              <a:rPr sz="2600" spc="5" dirty="0">
                <a:latin typeface="Symbol"/>
                <a:cs typeface="Symbol"/>
              </a:rPr>
              <a:t></a:t>
            </a:r>
            <a:endParaRPr sz="2600">
              <a:latin typeface="Symbol"/>
              <a:cs typeface="Symbo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926984" y="3711828"/>
            <a:ext cx="1560830" cy="437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i="1" spc="15" dirty="0">
                <a:latin typeface="Times New Roman"/>
                <a:cs typeface="Times New Roman"/>
              </a:rPr>
              <a:t>P</a:t>
            </a:r>
            <a:r>
              <a:rPr sz="2600" i="1" spc="-40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Symbol"/>
                <a:cs typeface="Symbol"/>
              </a:rPr>
              <a:t></a:t>
            </a:r>
            <a:r>
              <a:rPr sz="2600" spc="125" dirty="0">
                <a:latin typeface="Times New Roman"/>
                <a:cs typeface="Times New Roman"/>
              </a:rPr>
              <a:t> </a:t>
            </a:r>
            <a:r>
              <a:rPr sz="2600" i="1" spc="15" dirty="0">
                <a:latin typeface="Times New Roman"/>
                <a:cs typeface="Times New Roman"/>
              </a:rPr>
              <a:t>X</a:t>
            </a:r>
            <a:r>
              <a:rPr sz="2600" i="1" spc="-5" dirty="0">
                <a:latin typeface="Times New Roman"/>
                <a:cs typeface="Times New Roman"/>
              </a:rPr>
              <a:t> </a:t>
            </a:r>
            <a:r>
              <a:rPr sz="2600" spc="170" dirty="0">
                <a:latin typeface="Symbol"/>
                <a:cs typeface="Symbol"/>
              </a:rPr>
              <a:t></a:t>
            </a:r>
            <a:r>
              <a:rPr sz="2600" i="1" spc="10" dirty="0">
                <a:latin typeface="Times New Roman"/>
                <a:cs typeface="Times New Roman"/>
              </a:rPr>
              <a:t>Y</a:t>
            </a:r>
            <a:r>
              <a:rPr sz="2600" i="1" spc="225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Symbol"/>
                <a:cs typeface="Symbol"/>
              </a:rPr>
              <a:t></a:t>
            </a:r>
            <a:endParaRPr sz="2600">
              <a:latin typeface="Symbol"/>
              <a:cs typeface="Symbo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083190" y="3789483"/>
            <a:ext cx="502284" cy="362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i="1" spc="10" dirty="0">
                <a:latin typeface="Times New Roman"/>
                <a:cs typeface="Times New Roman"/>
              </a:rPr>
              <a:t>Y</a:t>
            </a:r>
            <a:r>
              <a:rPr sz="2600" i="1" spc="320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Times New Roman"/>
                <a:cs typeface="Times New Roman"/>
              </a:rPr>
              <a:t>2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604399" y="3746893"/>
            <a:ext cx="80010" cy="220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i="1" spc="5" dirty="0">
                <a:latin typeface="Times New Roman"/>
                <a:cs typeface="Times New Roman"/>
              </a:rPr>
              <a:t>j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458350" y="3746893"/>
            <a:ext cx="80010" cy="220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i="1" spc="5" dirty="0">
                <a:latin typeface="Times New Roman"/>
                <a:cs typeface="Times New Roman"/>
              </a:rPr>
              <a:t>i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679585" y="5693952"/>
            <a:ext cx="417195" cy="723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545"/>
              </a:lnSpc>
            </a:pPr>
            <a:r>
              <a:rPr sz="3950" spc="-30" dirty="0">
                <a:latin typeface="Symbol"/>
                <a:cs typeface="Symbol"/>
              </a:rPr>
              <a:t></a:t>
            </a:r>
            <a:endParaRPr sz="3950">
              <a:latin typeface="Symbol"/>
              <a:cs typeface="Symbol"/>
            </a:endParaRPr>
          </a:p>
          <a:p>
            <a:pPr marL="33655">
              <a:lnSpc>
                <a:spcPts val="1605"/>
              </a:lnSpc>
            </a:pPr>
            <a:r>
              <a:rPr sz="1500" i="1" spc="10" dirty="0">
                <a:latin typeface="Times New Roman"/>
                <a:cs typeface="Times New Roman"/>
              </a:rPr>
              <a:t>k </a:t>
            </a:r>
            <a:r>
              <a:rPr sz="1500" spc="15" dirty="0">
                <a:latin typeface="Symbol"/>
                <a:cs typeface="Symbol"/>
              </a:rPr>
              <a:t></a:t>
            </a:r>
            <a:r>
              <a:rPr sz="1500" spc="-125" dirty="0">
                <a:latin typeface="Times New Roman"/>
                <a:cs typeface="Times New Roman"/>
              </a:rPr>
              <a:t> </a:t>
            </a:r>
            <a:r>
              <a:rPr sz="1500" spc="15" dirty="0">
                <a:latin typeface="Times New Roman"/>
                <a:cs typeface="Times New Roman"/>
              </a:rPr>
              <a:t>0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971701" y="4667960"/>
            <a:ext cx="352425" cy="265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i="1" spc="5" dirty="0">
                <a:latin typeface="Times New Roman"/>
                <a:cs typeface="Times New Roman"/>
              </a:rPr>
              <a:t>i</a:t>
            </a:r>
            <a:r>
              <a:rPr sz="1500" i="1" spc="-145" dirty="0">
                <a:latin typeface="Times New Roman"/>
                <a:cs typeface="Times New Roman"/>
              </a:rPr>
              <a:t> </a:t>
            </a:r>
            <a:r>
              <a:rPr sz="1500" spc="15" dirty="0">
                <a:latin typeface="Symbol"/>
                <a:cs typeface="Symbol"/>
              </a:rPr>
              <a:t>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105" dirty="0">
                <a:latin typeface="Times New Roman"/>
                <a:cs typeface="Times New Roman"/>
              </a:rPr>
              <a:t> </a:t>
            </a:r>
            <a:r>
              <a:rPr sz="1500" i="1" spc="5" dirty="0">
                <a:latin typeface="Times New Roman"/>
                <a:cs typeface="Times New Roman"/>
              </a:rPr>
              <a:t>j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266581" y="5693285"/>
            <a:ext cx="208915" cy="359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00"/>
              </a:lnSpc>
            </a:pPr>
            <a:r>
              <a:rPr sz="2600" spc="10" dirty="0">
                <a:latin typeface="Symbol"/>
                <a:cs typeface="Symbol"/>
              </a:rPr>
              <a:t></a:t>
            </a:r>
            <a:endParaRPr sz="2600">
              <a:latin typeface="Symbol"/>
              <a:cs typeface="Symbo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174885" y="5770881"/>
            <a:ext cx="555625" cy="361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75285" algn="l"/>
              </a:tabLst>
            </a:pPr>
            <a:r>
              <a:rPr sz="2600" i="1" spc="15" dirty="0">
                <a:latin typeface="Times New Roman"/>
                <a:cs typeface="Times New Roman"/>
              </a:rPr>
              <a:t>P	</a:t>
            </a:r>
            <a:r>
              <a:rPr sz="2600" spc="10" dirty="0">
                <a:latin typeface="Times New Roman"/>
                <a:cs typeface="Times New Roman"/>
              </a:rPr>
              <a:t>2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717430" y="4755896"/>
            <a:ext cx="1238250" cy="361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42925" algn="l"/>
                <a:tab pos="914400" algn="l"/>
              </a:tabLst>
            </a:pPr>
            <a:r>
              <a:rPr sz="2600" spc="5" dirty="0">
                <a:latin typeface="Times New Roman"/>
                <a:cs typeface="Times New Roman"/>
              </a:rPr>
              <a:t>(</a:t>
            </a:r>
            <a:r>
              <a:rPr sz="2600" spc="-150" dirty="0">
                <a:latin typeface="Times New Roman"/>
                <a:cs typeface="Times New Roman"/>
              </a:rPr>
              <a:t> </a:t>
            </a:r>
            <a:r>
              <a:rPr sz="2600" i="1" spc="15" dirty="0">
                <a:latin typeface="Times New Roman"/>
                <a:cs typeface="Times New Roman"/>
              </a:rPr>
              <a:t>X</a:t>
            </a:r>
            <a:r>
              <a:rPr sz="2600" i="1" dirty="0">
                <a:latin typeface="Times New Roman"/>
                <a:cs typeface="Times New Roman"/>
              </a:rPr>
              <a:t>	</a:t>
            </a:r>
            <a:r>
              <a:rPr sz="2600" i="1" spc="10" dirty="0">
                <a:latin typeface="Times New Roman"/>
                <a:cs typeface="Times New Roman"/>
              </a:rPr>
              <a:t>Y</a:t>
            </a:r>
            <a:r>
              <a:rPr sz="2600" i="1" dirty="0">
                <a:latin typeface="Times New Roman"/>
                <a:cs typeface="Times New Roman"/>
              </a:rPr>
              <a:t>	</a:t>
            </a:r>
            <a:r>
              <a:rPr sz="2600" spc="5" dirty="0">
                <a:latin typeface="Times New Roman"/>
                <a:cs typeface="Times New Roman"/>
              </a:rPr>
              <a:t>)</a:t>
            </a:r>
            <a:r>
              <a:rPr sz="2600" spc="-400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Times New Roman"/>
                <a:cs typeface="Times New Roman"/>
              </a:rPr>
              <a:t>2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754006" y="5728208"/>
            <a:ext cx="112395" cy="220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i="1" spc="10" dirty="0">
                <a:latin typeface="Times New Roman"/>
                <a:cs typeface="Times New Roman"/>
              </a:rPr>
              <a:t>k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362338" y="5961381"/>
            <a:ext cx="112395" cy="220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i="1" spc="10" dirty="0">
                <a:latin typeface="Times New Roman"/>
                <a:cs typeface="Times New Roman"/>
              </a:rPr>
              <a:t>k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179209" y="4944872"/>
            <a:ext cx="396875" cy="220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29565" algn="l"/>
              </a:tabLst>
            </a:pPr>
            <a:r>
              <a:rPr sz="1500" i="1" spc="5" dirty="0">
                <a:latin typeface="Times New Roman"/>
                <a:cs typeface="Times New Roman"/>
              </a:rPr>
              <a:t>i	j</a:t>
            </a:r>
            <a:endParaRPr sz="1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Datapath</a:t>
            </a:r>
            <a:r>
              <a:rPr spc="-25" dirty="0"/>
              <a:t> </a:t>
            </a:r>
            <a:r>
              <a:rPr dirty="0"/>
              <a:t>– 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A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rray M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u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ltipliers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36925" y="1185662"/>
            <a:ext cx="600455" cy="26042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17442" y="1185662"/>
            <a:ext cx="600455" cy="26047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97957" y="1185662"/>
            <a:ext cx="600455" cy="21031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74129" y="1978142"/>
            <a:ext cx="288290" cy="289560"/>
          </a:xfrm>
          <a:custGeom>
            <a:avLst/>
            <a:gdLst/>
            <a:ahLst/>
            <a:cxnLst/>
            <a:rect l="l" t="t" r="r" b="b"/>
            <a:pathLst>
              <a:path w="288290" h="289560">
                <a:moveTo>
                  <a:pt x="143255" y="0"/>
                </a:moveTo>
                <a:lnTo>
                  <a:pt x="100199" y="6699"/>
                </a:lnTo>
                <a:lnTo>
                  <a:pt x="62836" y="25097"/>
                </a:lnTo>
                <a:lnTo>
                  <a:pt x="32528" y="53157"/>
                </a:lnTo>
                <a:lnTo>
                  <a:pt x="11188" y="88846"/>
                </a:lnTo>
                <a:lnTo>
                  <a:pt x="734" y="130128"/>
                </a:lnTo>
                <a:lnTo>
                  <a:pt x="0" y="144779"/>
                </a:lnTo>
                <a:lnTo>
                  <a:pt x="1" y="145334"/>
                </a:lnTo>
                <a:lnTo>
                  <a:pt x="6556" y="187979"/>
                </a:lnTo>
                <a:lnTo>
                  <a:pt x="24611" y="225684"/>
                </a:lnTo>
                <a:lnTo>
                  <a:pt x="52251" y="256414"/>
                </a:lnTo>
                <a:lnTo>
                  <a:pt x="87559" y="278133"/>
                </a:lnTo>
                <a:lnTo>
                  <a:pt x="128621" y="288808"/>
                </a:lnTo>
                <a:lnTo>
                  <a:pt x="143255" y="289559"/>
                </a:lnTo>
                <a:lnTo>
                  <a:pt x="145053" y="289548"/>
                </a:lnTo>
                <a:lnTo>
                  <a:pt x="187375" y="282563"/>
                </a:lnTo>
                <a:lnTo>
                  <a:pt x="224764" y="264048"/>
                </a:lnTo>
                <a:lnTo>
                  <a:pt x="255215" y="236007"/>
                </a:lnTo>
                <a:lnTo>
                  <a:pt x="276725" y="200441"/>
                </a:lnTo>
                <a:lnTo>
                  <a:pt x="287291" y="159355"/>
                </a:lnTo>
                <a:lnTo>
                  <a:pt x="288024" y="142982"/>
                </a:lnTo>
                <a:lnTo>
                  <a:pt x="287101" y="128450"/>
                </a:lnTo>
                <a:lnTo>
                  <a:pt x="276050" y="87550"/>
                </a:lnTo>
                <a:lnTo>
                  <a:pt x="254137" y="52251"/>
                </a:lnTo>
                <a:lnTo>
                  <a:pt x="223365" y="24558"/>
                </a:lnTo>
                <a:lnTo>
                  <a:pt x="185736" y="6473"/>
                </a:lnTo>
                <a:lnTo>
                  <a:pt x="143255" y="0"/>
                </a:lnTo>
                <a:close/>
              </a:path>
            </a:pathLst>
          </a:custGeom>
          <a:solidFill>
            <a:srgbClr val="A2B1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60414" y="1964426"/>
            <a:ext cx="315595" cy="317500"/>
          </a:xfrm>
          <a:custGeom>
            <a:avLst/>
            <a:gdLst/>
            <a:ahLst/>
            <a:cxnLst/>
            <a:rect l="l" t="t" r="r" b="b"/>
            <a:pathLst>
              <a:path w="315595" h="317500">
                <a:moveTo>
                  <a:pt x="172211" y="0"/>
                </a:moveTo>
                <a:lnTo>
                  <a:pt x="140207" y="0"/>
                </a:lnTo>
                <a:lnTo>
                  <a:pt x="124967" y="3047"/>
                </a:lnTo>
                <a:lnTo>
                  <a:pt x="68579" y="27431"/>
                </a:lnTo>
                <a:lnTo>
                  <a:pt x="35051" y="57911"/>
                </a:lnTo>
                <a:lnTo>
                  <a:pt x="12191" y="97535"/>
                </a:lnTo>
                <a:lnTo>
                  <a:pt x="0" y="143255"/>
                </a:lnTo>
                <a:lnTo>
                  <a:pt x="0" y="175259"/>
                </a:lnTo>
                <a:lnTo>
                  <a:pt x="12191" y="220979"/>
                </a:lnTo>
                <a:lnTo>
                  <a:pt x="36575" y="260603"/>
                </a:lnTo>
                <a:lnTo>
                  <a:pt x="70103" y="291083"/>
                </a:lnTo>
                <a:lnTo>
                  <a:pt x="111251" y="310895"/>
                </a:lnTo>
                <a:lnTo>
                  <a:pt x="141731" y="316991"/>
                </a:lnTo>
                <a:lnTo>
                  <a:pt x="173735" y="316991"/>
                </a:lnTo>
                <a:lnTo>
                  <a:pt x="219455" y="304799"/>
                </a:lnTo>
                <a:lnTo>
                  <a:pt x="248919" y="288035"/>
                </a:lnTo>
                <a:lnTo>
                  <a:pt x="143255" y="288035"/>
                </a:lnTo>
                <a:lnTo>
                  <a:pt x="131063" y="286511"/>
                </a:lnTo>
                <a:lnTo>
                  <a:pt x="94487" y="272795"/>
                </a:lnTo>
                <a:lnTo>
                  <a:pt x="57911" y="240791"/>
                </a:lnTo>
                <a:lnTo>
                  <a:pt x="33527" y="196595"/>
                </a:lnTo>
                <a:lnTo>
                  <a:pt x="28955" y="170687"/>
                </a:lnTo>
                <a:lnTo>
                  <a:pt x="27431" y="158495"/>
                </a:lnTo>
                <a:lnTo>
                  <a:pt x="33527" y="118871"/>
                </a:lnTo>
                <a:lnTo>
                  <a:pt x="57911" y="74675"/>
                </a:lnTo>
                <a:lnTo>
                  <a:pt x="96011" y="44195"/>
                </a:lnTo>
                <a:lnTo>
                  <a:pt x="132587" y="30479"/>
                </a:lnTo>
                <a:lnTo>
                  <a:pt x="144779" y="28955"/>
                </a:lnTo>
                <a:lnTo>
                  <a:pt x="249427" y="28955"/>
                </a:lnTo>
                <a:lnTo>
                  <a:pt x="245363" y="25907"/>
                </a:lnTo>
                <a:lnTo>
                  <a:pt x="231647" y="18287"/>
                </a:lnTo>
                <a:lnTo>
                  <a:pt x="204215" y="6095"/>
                </a:lnTo>
                <a:lnTo>
                  <a:pt x="188975" y="3047"/>
                </a:lnTo>
                <a:lnTo>
                  <a:pt x="172211" y="0"/>
                </a:lnTo>
                <a:close/>
              </a:path>
              <a:path w="315595" h="317500">
                <a:moveTo>
                  <a:pt x="249427" y="28955"/>
                </a:moveTo>
                <a:lnTo>
                  <a:pt x="170687" y="28955"/>
                </a:lnTo>
                <a:lnTo>
                  <a:pt x="184403" y="30479"/>
                </a:lnTo>
                <a:lnTo>
                  <a:pt x="196595" y="35051"/>
                </a:lnTo>
                <a:lnTo>
                  <a:pt x="240791" y="57911"/>
                </a:lnTo>
                <a:lnTo>
                  <a:pt x="277367" y="108203"/>
                </a:lnTo>
                <a:lnTo>
                  <a:pt x="286511" y="146303"/>
                </a:lnTo>
                <a:lnTo>
                  <a:pt x="286511" y="172211"/>
                </a:lnTo>
                <a:lnTo>
                  <a:pt x="275843" y="210311"/>
                </a:lnTo>
                <a:lnTo>
                  <a:pt x="263651" y="231647"/>
                </a:lnTo>
                <a:lnTo>
                  <a:pt x="257555" y="242315"/>
                </a:lnTo>
                <a:lnTo>
                  <a:pt x="207263" y="278891"/>
                </a:lnTo>
                <a:lnTo>
                  <a:pt x="170687" y="288035"/>
                </a:lnTo>
                <a:lnTo>
                  <a:pt x="248919" y="288035"/>
                </a:lnTo>
                <a:lnTo>
                  <a:pt x="259079" y="280415"/>
                </a:lnTo>
                <a:lnTo>
                  <a:pt x="280415" y="259079"/>
                </a:lnTo>
                <a:lnTo>
                  <a:pt x="288035" y="246887"/>
                </a:lnTo>
                <a:lnTo>
                  <a:pt x="297179" y="233171"/>
                </a:lnTo>
                <a:lnTo>
                  <a:pt x="303275" y="219455"/>
                </a:lnTo>
                <a:lnTo>
                  <a:pt x="307847" y="205739"/>
                </a:lnTo>
                <a:lnTo>
                  <a:pt x="312419" y="190499"/>
                </a:lnTo>
                <a:lnTo>
                  <a:pt x="313943" y="173735"/>
                </a:lnTo>
                <a:lnTo>
                  <a:pt x="315467" y="158495"/>
                </a:lnTo>
                <a:lnTo>
                  <a:pt x="303275" y="96011"/>
                </a:lnTo>
                <a:lnTo>
                  <a:pt x="278891" y="56387"/>
                </a:lnTo>
                <a:lnTo>
                  <a:pt x="257555" y="35051"/>
                </a:lnTo>
                <a:lnTo>
                  <a:pt x="249427" y="289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18147" y="2051293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0"/>
                </a:moveTo>
                <a:lnTo>
                  <a:pt x="0" y="143255"/>
                </a:lnTo>
              </a:path>
            </a:pathLst>
          </a:custGeom>
          <a:ln w="30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76950" y="1825742"/>
            <a:ext cx="306705" cy="161925"/>
          </a:xfrm>
          <a:custGeom>
            <a:avLst/>
            <a:gdLst/>
            <a:ahLst/>
            <a:cxnLst/>
            <a:rect l="l" t="t" r="r" b="b"/>
            <a:pathLst>
              <a:path w="306704" h="161925">
                <a:moveTo>
                  <a:pt x="306323" y="0"/>
                </a:moveTo>
                <a:lnTo>
                  <a:pt x="0" y="0"/>
                </a:lnTo>
                <a:lnTo>
                  <a:pt x="0" y="82295"/>
                </a:lnTo>
                <a:lnTo>
                  <a:pt x="1523" y="89915"/>
                </a:lnTo>
                <a:lnTo>
                  <a:pt x="7619" y="108203"/>
                </a:lnTo>
                <a:lnTo>
                  <a:pt x="13715" y="115823"/>
                </a:lnTo>
                <a:lnTo>
                  <a:pt x="21335" y="121919"/>
                </a:lnTo>
                <a:lnTo>
                  <a:pt x="28955" y="129539"/>
                </a:lnTo>
                <a:lnTo>
                  <a:pt x="82295" y="153923"/>
                </a:lnTo>
                <a:lnTo>
                  <a:pt x="109727" y="158495"/>
                </a:lnTo>
                <a:lnTo>
                  <a:pt x="123443" y="161543"/>
                </a:lnTo>
                <a:lnTo>
                  <a:pt x="182879" y="161543"/>
                </a:lnTo>
                <a:lnTo>
                  <a:pt x="198119" y="158495"/>
                </a:lnTo>
                <a:lnTo>
                  <a:pt x="211835" y="156971"/>
                </a:lnTo>
                <a:lnTo>
                  <a:pt x="224027" y="153923"/>
                </a:lnTo>
                <a:lnTo>
                  <a:pt x="237743" y="149351"/>
                </a:lnTo>
                <a:lnTo>
                  <a:pt x="251967" y="143255"/>
                </a:lnTo>
                <a:lnTo>
                  <a:pt x="140207" y="143255"/>
                </a:lnTo>
                <a:lnTo>
                  <a:pt x="124967" y="141731"/>
                </a:lnTo>
                <a:lnTo>
                  <a:pt x="126491" y="141731"/>
                </a:lnTo>
                <a:lnTo>
                  <a:pt x="112775" y="140207"/>
                </a:lnTo>
                <a:lnTo>
                  <a:pt x="99059" y="137159"/>
                </a:lnTo>
                <a:lnTo>
                  <a:pt x="100583" y="137159"/>
                </a:lnTo>
                <a:lnTo>
                  <a:pt x="86867" y="135635"/>
                </a:lnTo>
                <a:lnTo>
                  <a:pt x="88391" y="135635"/>
                </a:lnTo>
                <a:lnTo>
                  <a:pt x="76199" y="131063"/>
                </a:lnTo>
                <a:lnTo>
                  <a:pt x="65531" y="128015"/>
                </a:lnTo>
                <a:lnTo>
                  <a:pt x="47243" y="118871"/>
                </a:lnTo>
                <a:lnTo>
                  <a:pt x="41528" y="114299"/>
                </a:lnTo>
                <a:lnTo>
                  <a:pt x="41147" y="114299"/>
                </a:lnTo>
                <a:lnTo>
                  <a:pt x="33527" y="108203"/>
                </a:lnTo>
                <a:lnTo>
                  <a:pt x="27431" y="102107"/>
                </a:lnTo>
                <a:lnTo>
                  <a:pt x="27812" y="102107"/>
                </a:lnTo>
                <a:lnTo>
                  <a:pt x="24383" y="97535"/>
                </a:lnTo>
                <a:lnTo>
                  <a:pt x="22097" y="92963"/>
                </a:lnTo>
                <a:lnTo>
                  <a:pt x="21335" y="92963"/>
                </a:lnTo>
                <a:lnTo>
                  <a:pt x="20421" y="88391"/>
                </a:lnTo>
                <a:lnTo>
                  <a:pt x="19811" y="88391"/>
                </a:lnTo>
                <a:lnTo>
                  <a:pt x="19811" y="19811"/>
                </a:lnTo>
                <a:lnTo>
                  <a:pt x="10667" y="19811"/>
                </a:lnTo>
                <a:lnTo>
                  <a:pt x="19811" y="9143"/>
                </a:lnTo>
                <a:lnTo>
                  <a:pt x="306323" y="9143"/>
                </a:lnTo>
                <a:lnTo>
                  <a:pt x="306323" y="0"/>
                </a:lnTo>
                <a:close/>
              </a:path>
              <a:path w="306704" h="161925">
                <a:moveTo>
                  <a:pt x="268223" y="112775"/>
                </a:moveTo>
                <a:lnTo>
                  <a:pt x="259079" y="118871"/>
                </a:lnTo>
                <a:lnTo>
                  <a:pt x="249935" y="123443"/>
                </a:lnTo>
                <a:lnTo>
                  <a:pt x="251459" y="123443"/>
                </a:lnTo>
                <a:lnTo>
                  <a:pt x="240791" y="128015"/>
                </a:lnTo>
                <a:lnTo>
                  <a:pt x="242315" y="128015"/>
                </a:lnTo>
                <a:lnTo>
                  <a:pt x="230123" y="131063"/>
                </a:lnTo>
                <a:lnTo>
                  <a:pt x="231647" y="131063"/>
                </a:lnTo>
                <a:lnTo>
                  <a:pt x="219455" y="135635"/>
                </a:lnTo>
                <a:lnTo>
                  <a:pt x="207263" y="137159"/>
                </a:lnTo>
                <a:lnTo>
                  <a:pt x="195071" y="140207"/>
                </a:lnTo>
                <a:lnTo>
                  <a:pt x="167639" y="143255"/>
                </a:lnTo>
                <a:lnTo>
                  <a:pt x="251967" y="143255"/>
                </a:lnTo>
                <a:lnTo>
                  <a:pt x="269747" y="135635"/>
                </a:lnTo>
                <a:lnTo>
                  <a:pt x="278891" y="129539"/>
                </a:lnTo>
                <a:lnTo>
                  <a:pt x="292607" y="115823"/>
                </a:lnTo>
                <a:lnTo>
                  <a:pt x="293827" y="114299"/>
                </a:lnTo>
                <a:lnTo>
                  <a:pt x="266699" y="114299"/>
                </a:lnTo>
                <a:lnTo>
                  <a:pt x="268223" y="112775"/>
                </a:lnTo>
                <a:close/>
              </a:path>
              <a:path w="306704" h="161925">
                <a:moveTo>
                  <a:pt x="39623" y="112775"/>
                </a:moveTo>
                <a:lnTo>
                  <a:pt x="41147" y="114299"/>
                </a:lnTo>
                <a:lnTo>
                  <a:pt x="41528" y="114299"/>
                </a:lnTo>
                <a:lnTo>
                  <a:pt x="39623" y="112775"/>
                </a:lnTo>
                <a:close/>
              </a:path>
              <a:path w="306704" h="161925">
                <a:moveTo>
                  <a:pt x="278891" y="102107"/>
                </a:moveTo>
                <a:lnTo>
                  <a:pt x="272795" y="108203"/>
                </a:lnTo>
                <a:lnTo>
                  <a:pt x="274319" y="108203"/>
                </a:lnTo>
                <a:lnTo>
                  <a:pt x="266699" y="114299"/>
                </a:lnTo>
                <a:lnTo>
                  <a:pt x="293827" y="114299"/>
                </a:lnTo>
                <a:lnTo>
                  <a:pt x="298703" y="108203"/>
                </a:lnTo>
                <a:lnTo>
                  <a:pt x="300989" y="103631"/>
                </a:lnTo>
                <a:lnTo>
                  <a:pt x="278891" y="103631"/>
                </a:lnTo>
                <a:lnTo>
                  <a:pt x="278891" y="102107"/>
                </a:lnTo>
                <a:close/>
              </a:path>
              <a:path w="306704" h="161925">
                <a:moveTo>
                  <a:pt x="27812" y="102107"/>
                </a:moveTo>
                <a:lnTo>
                  <a:pt x="27431" y="102107"/>
                </a:lnTo>
                <a:lnTo>
                  <a:pt x="28955" y="103631"/>
                </a:lnTo>
                <a:lnTo>
                  <a:pt x="27812" y="102107"/>
                </a:lnTo>
                <a:close/>
              </a:path>
              <a:path w="306704" h="161925">
                <a:moveTo>
                  <a:pt x="305815" y="91439"/>
                </a:moveTo>
                <a:lnTo>
                  <a:pt x="286511" y="91439"/>
                </a:lnTo>
                <a:lnTo>
                  <a:pt x="281939" y="97535"/>
                </a:lnTo>
                <a:lnTo>
                  <a:pt x="283463" y="97535"/>
                </a:lnTo>
                <a:lnTo>
                  <a:pt x="278891" y="103631"/>
                </a:lnTo>
                <a:lnTo>
                  <a:pt x="300989" y="103631"/>
                </a:lnTo>
                <a:lnTo>
                  <a:pt x="303275" y="99059"/>
                </a:lnTo>
                <a:lnTo>
                  <a:pt x="305815" y="91439"/>
                </a:lnTo>
                <a:close/>
              </a:path>
              <a:path w="306704" h="161925">
                <a:moveTo>
                  <a:pt x="21335" y="91439"/>
                </a:moveTo>
                <a:lnTo>
                  <a:pt x="21335" y="92963"/>
                </a:lnTo>
                <a:lnTo>
                  <a:pt x="22097" y="92963"/>
                </a:lnTo>
                <a:lnTo>
                  <a:pt x="21335" y="91439"/>
                </a:lnTo>
                <a:close/>
              </a:path>
              <a:path w="306704" h="161925">
                <a:moveTo>
                  <a:pt x="306323" y="85343"/>
                </a:moveTo>
                <a:lnTo>
                  <a:pt x="288035" y="85343"/>
                </a:lnTo>
                <a:lnTo>
                  <a:pt x="284987" y="92963"/>
                </a:lnTo>
                <a:lnTo>
                  <a:pt x="286511" y="91439"/>
                </a:lnTo>
                <a:lnTo>
                  <a:pt x="305815" y="91439"/>
                </a:lnTo>
                <a:lnTo>
                  <a:pt x="306323" y="89915"/>
                </a:lnTo>
                <a:lnTo>
                  <a:pt x="306323" y="85343"/>
                </a:lnTo>
                <a:close/>
              </a:path>
              <a:path w="306704" h="161925">
                <a:moveTo>
                  <a:pt x="19811" y="85343"/>
                </a:moveTo>
                <a:lnTo>
                  <a:pt x="19811" y="88391"/>
                </a:lnTo>
                <a:lnTo>
                  <a:pt x="20421" y="88391"/>
                </a:lnTo>
                <a:lnTo>
                  <a:pt x="19811" y="85343"/>
                </a:lnTo>
                <a:close/>
              </a:path>
              <a:path w="306704" h="161925">
                <a:moveTo>
                  <a:pt x="288035" y="9143"/>
                </a:moveTo>
                <a:lnTo>
                  <a:pt x="288035" y="80771"/>
                </a:lnTo>
                <a:lnTo>
                  <a:pt x="286511" y="88391"/>
                </a:lnTo>
                <a:lnTo>
                  <a:pt x="288035" y="85343"/>
                </a:lnTo>
                <a:lnTo>
                  <a:pt x="306323" y="85343"/>
                </a:lnTo>
                <a:lnTo>
                  <a:pt x="306323" y="19811"/>
                </a:lnTo>
                <a:lnTo>
                  <a:pt x="297179" y="19811"/>
                </a:lnTo>
                <a:lnTo>
                  <a:pt x="288035" y="9143"/>
                </a:lnTo>
                <a:close/>
              </a:path>
              <a:path w="306704" h="161925">
                <a:moveTo>
                  <a:pt x="19811" y="9143"/>
                </a:moveTo>
                <a:lnTo>
                  <a:pt x="10667" y="19811"/>
                </a:lnTo>
                <a:lnTo>
                  <a:pt x="19811" y="19811"/>
                </a:lnTo>
                <a:lnTo>
                  <a:pt x="19811" y="9143"/>
                </a:lnTo>
                <a:close/>
              </a:path>
              <a:path w="306704" h="161925">
                <a:moveTo>
                  <a:pt x="288035" y="9143"/>
                </a:moveTo>
                <a:lnTo>
                  <a:pt x="19811" y="9143"/>
                </a:lnTo>
                <a:lnTo>
                  <a:pt x="19811" y="19811"/>
                </a:lnTo>
                <a:lnTo>
                  <a:pt x="288035" y="19811"/>
                </a:lnTo>
                <a:lnTo>
                  <a:pt x="288035" y="9143"/>
                </a:lnTo>
                <a:close/>
              </a:path>
              <a:path w="306704" h="161925">
                <a:moveTo>
                  <a:pt x="306323" y="9143"/>
                </a:moveTo>
                <a:lnTo>
                  <a:pt x="288035" y="9143"/>
                </a:lnTo>
                <a:lnTo>
                  <a:pt x="297179" y="19811"/>
                </a:lnTo>
                <a:lnTo>
                  <a:pt x="306323" y="19811"/>
                </a:lnTo>
                <a:lnTo>
                  <a:pt x="306323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58483" y="1764782"/>
            <a:ext cx="0" cy="70485"/>
          </a:xfrm>
          <a:custGeom>
            <a:avLst/>
            <a:gdLst/>
            <a:ahLst/>
            <a:cxnLst/>
            <a:rect l="l" t="t" r="r" b="b"/>
            <a:pathLst>
              <a:path h="70485">
                <a:moveTo>
                  <a:pt x="0" y="0"/>
                </a:moveTo>
                <a:lnTo>
                  <a:pt x="0" y="70103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793357" y="1763257"/>
            <a:ext cx="20320" cy="73660"/>
          </a:xfrm>
          <a:custGeom>
            <a:avLst/>
            <a:gdLst/>
            <a:ahLst/>
            <a:cxnLst/>
            <a:rect l="l" t="t" r="r" b="b"/>
            <a:pathLst>
              <a:path w="20320" h="73660">
                <a:moveTo>
                  <a:pt x="18287" y="0"/>
                </a:moveTo>
                <a:lnTo>
                  <a:pt x="0" y="1523"/>
                </a:lnTo>
                <a:lnTo>
                  <a:pt x="1523" y="73151"/>
                </a:lnTo>
                <a:lnTo>
                  <a:pt x="19811" y="71627"/>
                </a:lnTo>
                <a:lnTo>
                  <a:pt x="18287" y="0"/>
                </a:lnTo>
                <a:close/>
              </a:path>
            </a:pathLst>
          </a:custGeom>
          <a:solidFill>
            <a:srgbClr val="1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721729" y="1978142"/>
            <a:ext cx="152400" cy="144780"/>
          </a:xfrm>
          <a:custGeom>
            <a:avLst/>
            <a:gdLst/>
            <a:ahLst/>
            <a:cxnLst/>
            <a:rect l="l" t="t" r="r" b="b"/>
            <a:pathLst>
              <a:path w="152400" h="144780">
                <a:moveTo>
                  <a:pt x="80124" y="119211"/>
                </a:moveTo>
                <a:lnTo>
                  <a:pt x="67055" y="144779"/>
                </a:lnTo>
                <a:lnTo>
                  <a:pt x="152399" y="144779"/>
                </a:lnTo>
                <a:lnTo>
                  <a:pt x="137871" y="124967"/>
                </a:lnTo>
                <a:lnTo>
                  <a:pt x="91439" y="124967"/>
                </a:lnTo>
                <a:lnTo>
                  <a:pt x="80124" y="119211"/>
                </a:lnTo>
                <a:close/>
              </a:path>
              <a:path w="152400" h="144780">
                <a:moveTo>
                  <a:pt x="89349" y="101161"/>
                </a:moveTo>
                <a:lnTo>
                  <a:pt x="80124" y="119211"/>
                </a:lnTo>
                <a:lnTo>
                  <a:pt x="91439" y="124967"/>
                </a:lnTo>
                <a:lnTo>
                  <a:pt x="100583" y="106679"/>
                </a:lnTo>
                <a:lnTo>
                  <a:pt x="89349" y="101161"/>
                </a:lnTo>
                <a:close/>
              </a:path>
              <a:path w="152400" h="144780">
                <a:moveTo>
                  <a:pt x="102107" y="76199"/>
                </a:moveTo>
                <a:lnTo>
                  <a:pt x="89349" y="101161"/>
                </a:lnTo>
                <a:lnTo>
                  <a:pt x="100583" y="106679"/>
                </a:lnTo>
                <a:lnTo>
                  <a:pt x="91439" y="124967"/>
                </a:lnTo>
                <a:lnTo>
                  <a:pt x="137871" y="124967"/>
                </a:lnTo>
                <a:lnTo>
                  <a:pt x="102107" y="76199"/>
                </a:lnTo>
                <a:close/>
              </a:path>
              <a:path w="152400" h="144780">
                <a:moveTo>
                  <a:pt x="19811" y="0"/>
                </a:moveTo>
                <a:lnTo>
                  <a:pt x="0" y="0"/>
                </a:lnTo>
                <a:lnTo>
                  <a:pt x="0" y="74675"/>
                </a:lnTo>
                <a:lnTo>
                  <a:pt x="1523" y="79247"/>
                </a:lnTo>
                <a:lnTo>
                  <a:pt x="80124" y="119211"/>
                </a:lnTo>
                <a:lnTo>
                  <a:pt x="89349" y="101161"/>
                </a:lnTo>
                <a:lnTo>
                  <a:pt x="29228" y="71627"/>
                </a:lnTo>
                <a:lnTo>
                  <a:pt x="19811" y="71627"/>
                </a:lnTo>
                <a:lnTo>
                  <a:pt x="13715" y="64007"/>
                </a:lnTo>
                <a:lnTo>
                  <a:pt x="19811" y="64007"/>
                </a:lnTo>
                <a:lnTo>
                  <a:pt x="19811" y="0"/>
                </a:lnTo>
                <a:close/>
              </a:path>
              <a:path w="152400" h="144780">
                <a:moveTo>
                  <a:pt x="13715" y="64007"/>
                </a:moveTo>
                <a:lnTo>
                  <a:pt x="19811" y="71627"/>
                </a:lnTo>
                <a:lnTo>
                  <a:pt x="19811" y="67002"/>
                </a:lnTo>
                <a:lnTo>
                  <a:pt x="13715" y="64007"/>
                </a:lnTo>
                <a:close/>
              </a:path>
              <a:path w="152400" h="144780">
                <a:moveTo>
                  <a:pt x="19811" y="67002"/>
                </a:moveTo>
                <a:lnTo>
                  <a:pt x="19811" y="71627"/>
                </a:lnTo>
                <a:lnTo>
                  <a:pt x="29228" y="71627"/>
                </a:lnTo>
                <a:lnTo>
                  <a:pt x="19811" y="67002"/>
                </a:lnTo>
                <a:close/>
              </a:path>
              <a:path w="152400" h="144780">
                <a:moveTo>
                  <a:pt x="19811" y="64007"/>
                </a:moveTo>
                <a:lnTo>
                  <a:pt x="13715" y="64007"/>
                </a:lnTo>
                <a:lnTo>
                  <a:pt x="19811" y="67002"/>
                </a:lnTo>
                <a:lnTo>
                  <a:pt x="19811" y="640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974714" y="1185662"/>
            <a:ext cx="76200" cy="792480"/>
          </a:xfrm>
          <a:custGeom>
            <a:avLst/>
            <a:gdLst/>
            <a:ahLst/>
            <a:cxnLst/>
            <a:rect l="l" t="t" r="r" b="b"/>
            <a:pathLst>
              <a:path w="76200" h="792480">
                <a:moveTo>
                  <a:pt x="29070" y="716279"/>
                </a:moveTo>
                <a:lnTo>
                  <a:pt x="0" y="716279"/>
                </a:lnTo>
                <a:lnTo>
                  <a:pt x="38099" y="792479"/>
                </a:lnTo>
                <a:lnTo>
                  <a:pt x="69341" y="729995"/>
                </a:lnTo>
                <a:lnTo>
                  <a:pt x="28955" y="729995"/>
                </a:lnTo>
                <a:lnTo>
                  <a:pt x="29070" y="716279"/>
                </a:lnTo>
                <a:close/>
              </a:path>
              <a:path w="76200" h="792480">
                <a:moveTo>
                  <a:pt x="53339" y="0"/>
                </a:moveTo>
                <a:lnTo>
                  <a:pt x="35051" y="0"/>
                </a:lnTo>
                <a:lnTo>
                  <a:pt x="28955" y="729995"/>
                </a:lnTo>
                <a:lnTo>
                  <a:pt x="47243" y="729995"/>
                </a:lnTo>
                <a:lnTo>
                  <a:pt x="53339" y="0"/>
                </a:lnTo>
                <a:close/>
              </a:path>
              <a:path w="76200" h="792480">
                <a:moveTo>
                  <a:pt x="76199" y="716279"/>
                </a:moveTo>
                <a:lnTo>
                  <a:pt x="47358" y="716279"/>
                </a:lnTo>
                <a:lnTo>
                  <a:pt x="47243" y="729995"/>
                </a:lnTo>
                <a:lnTo>
                  <a:pt x="69341" y="729995"/>
                </a:lnTo>
                <a:lnTo>
                  <a:pt x="76199" y="7162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945757" y="2113777"/>
            <a:ext cx="144780" cy="20320"/>
          </a:xfrm>
          <a:custGeom>
            <a:avLst/>
            <a:gdLst/>
            <a:ahLst/>
            <a:cxnLst/>
            <a:rect l="l" t="t" r="r" b="b"/>
            <a:pathLst>
              <a:path w="144779" h="20319">
                <a:moveTo>
                  <a:pt x="0" y="0"/>
                </a:moveTo>
                <a:lnTo>
                  <a:pt x="0" y="18287"/>
                </a:lnTo>
                <a:lnTo>
                  <a:pt x="144779" y="19811"/>
                </a:lnTo>
                <a:lnTo>
                  <a:pt x="144779" y="15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56638" y="2985505"/>
            <a:ext cx="287020" cy="288290"/>
          </a:xfrm>
          <a:custGeom>
            <a:avLst/>
            <a:gdLst/>
            <a:ahLst/>
            <a:cxnLst/>
            <a:rect l="l" t="t" r="r" b="b"/>
            <a:pathLst>
              <a:path w="287020" h="288289">
                <a:moveTo>
                  <a:pt x="143255" y="0"/>
                </a:moveTo>
                <a:lnTo>
                  <a:pt x="101131" y="6267"/>
                </a:lnTo>
                <a:lnTo>
                  <a:pt x="63445" y="24201"/>
                </a:lnTo>
                <a:lnTo>
                  <a:pt x="32854" y="51856"/>
                </a:lnTo>
                <a:lnTo>
                  <a:pt x="11304" y="87285"/>
                </a:lnTo>
                <a:lnTo>
                  <a:pt x="742" y="128544"/>
                </a:lnTo>
                <a:lnTo>
                  <a:pt x="0" y="143255"/>
                </a:lnTo>
                <a:lnTo>
                  <a:pt x="1" y="143820"/>
                </a:lnTo>
                <a:lnTo>
                  <a:pt x="6556" y="187024"/>
                </a:lnTo>
                <a:lnTo>
                  <a:pt x="24611" y="224829"/>
                </a:lnTo>
                <a:lnTo>
                  <a:pt x="52251" y="255381"/>
                </a:lnTo>
                <a:lnTo>
                  <a:pt x="87559" y="276823"/>
                </a:lnTo>
                <a:lnTo>
                  <a:pt x="128621" y="287300"/>
                </a:lnTo>
                <a:lnTo>
                  <a:pt x="143255" y="288035"/>
                </a:lnTo>
                <a:lnTo>
                  <a:pt x="143810" y="288034"/>
                </a:lnTo>
                <a:lnTo>
                  <a:pt x="186312" y="281468"/>
                </a:lnTo>
                <a:lnTo>
                  <a:pt x="223675" y="263342"/>
                </a:lnTo>
                <a:lnTo>
                  <a:pt x="253983" y="235512"/>
                </a:lnTo>
                <a:lnTo>
                  <a:pt x="275323" y="199832"/>
                </a:lnTo>
                <a:lnTo>
                  <a:pt x="285777" y="158158"/>
                </a:lnTo>
                <a:lnTo>
                  <a:pt x="286511" y="143255"/>
                </a:lnTo>
                <a:lnTo>
                  <a:pt x="285838" y="129236"/>
                </a:lnTo>
                <a:lnTo>
                  <a:pt x="275466" y="87901"/>
                </a:lnTo>
                <a:lnTo>
                  <a:pt x="254076" y="52363"/>
                </a:lnTo>
                <a:lnTo>
                  <a:pt x="223613" y="24570"/>
                </a:lnTo>
                <a:lnTo>
                  <a:pt x="186024" y="6466"/>
                </a:lnTo>
                <a:lnTo>
                  <a:pt x="143255" y="0"/>
                </a:lnTo>
                <a:close/>
              </a:path>
            </a:pathLst>
          </a:custGeom>
          <a:solidFill>
            <a:srgbClr val="A2B1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41397" y="2970265"/>
            <a:ext cx="317500" cy="318770"/>
          </a:xfrm>
          <a:custGeom>
            <a:avLst/>
            <a:gdLst/>
            <a:ahLst/>
            <a:cxnLst/>
            <a:rect l="l" t="t" r="r" b="b"/>
            <a:pathLst>
              <a:path w="317500" h="318770">
                <a:moveTo>
                  <a:pt x="158495" y="0"/>
                </a:moveTo>
                <a:lnTo>
                  <a:pt x="111251" y="7619"/>
                </a:lnTo>
                <a:lnTo>
                  <a:pt x="70103" y="27431"/>
                </a:lnTo>
                <a:lnTo>
                  <a:pt x="27431" y="71627"/>
                </a:lnTo>
                <a:lnTo>
                  <a:pt x="3047" y="128015"/>
                </a:lnTo>
                <a:lnTo>
                  <a:pt x="0" y="160019"/>
                </a:lnTo>
                <a:lnTo>
                  <a:pt x="1523" y="176783"/>
                </a:lnTo>
                <a:lnTo>
                  <a:pt x="19811" y="234695"/>
                </a:lnTo>
                <a:lnTo>
                  <a:pt x="57911" y="281939"/>
                </a:lnTo>
                <a:lnTo>
                  <a:pt x="97535" y="306323"/>
                </a:lnTo>
                <a:lnTo>
                  <a:pt x="160019" y="318515"/>
                </a:lnTo>
                <a:lnTo>
                  <a:pt x="175259" y="316991"/>
                </a:lnTo>
                <a:lnTo>
                  <a:pt x="220979" y="304799"/>
                </a:lnTo>
                <a:lnTo>
                  <a:pt x="248919" y="289559"/>
                </a:lnTo>
                <a:lnTo>
                  <a:pt x="158495" y="289559"/>
                </a:lnTo>
                <a:lnTo>
                  <a:pt x="131063" y="286511"/>
                </a:lnTo>
                <a:lnTo>
                  <a:pt x="85343" y="266699"/>
                </a:lnTo>
                <a:lnTo>
                  <a:pt x="50291" y="231647"/>
                </a:lnTo>
                <a:lnTo>
                  <a:pt x="35051" y="196595"/>
                </a:lnTo>
                <a:lnTo>
                  <a:pt x="28955" y="172211"/>
                </a:lnTo>
                <a:lnTo>
                  <a:pt x="28955" y="158495"/>
                </a:lnTo>
                <a:lnTo>
                  <a:pt x="35051" y="120395"/>
                </a:lnTo>
                <a:lnTo>
                  <a:pt x="51815" y="85343"/>
                </a:lnTo>
                <a:lnTo>
                  <a:pt x="86867" y="50291"/>
                </a:lnTo>
                <a:lnTo>
                  <a:pt x="132587" y="32003"/>
                </a:lnTo>
                <a:lnTo>
                  <a:pt x="146303" y="28955"/>
                </a:lnTo>
                <a:lnTo>
                  <a:pt x="248919" y="28955"/>
                </a:lnTo>
                <a:lnTo>
                  <a:pt x="246887" y="27431"/>
                </a:lnTo>
                <a:lnTo>
                  <a:pt x="219455" y="12191"/>
                </a:lnTo>
                <a:lnTo>
                  <a:pt x="188975" y="3047"/>
                </a:lnTo>
                <a:lnTo>
                  <a:pt x="158495" y="0"/>
                </a:lnTo>
                <a:close/>
              </a:path>
              <a:path w="317500" h="318770">
                <a:moveTo>
                  <a:pt x="248919" y="28955"/>
                </a:moveTo>
                <a:lnTo>
                  <a:pt x="160019" y="28955"/>
                </a:lnTo>
                <a:lnTo>
                  <a:pt x="172211" y="30479"/>
                </a:lnTo>
                <a:lnTo>
                  <a:pt x="185927" y="32003"/>
                </a:lnTo>
                <a:lnTo>
                  <a:pt x="198119" y="35051"/>
                </a:lnTo>
                <a:lnTo>
                  <a:pt x="249935" y="67055"/>
                </a:lnTo>
                <a:lnTo>
                  <a:pt x="277367" y="109727"/>
                </a:lnTo>
                <a:lnTo>
                  <a:pt x="281939" y="120395"/>
                </a:lnTo>
                <a:lnTo>
                  <a:pt x="284987" y="134111"/>
                </a:lnTo>
                <a:lnTo>
                  <a:pt x="288035" y="146303"/>
                </a:lnTo>
                <a:lnTo>
                  <a:pt x="288035" y="160019"/>
                </a:lnTo>
                <a:lnTo>
                  <a:pt x="281939" y="198119"/>
                </a:lnTo>
                <a:lnTo>
                  <a:pt x="265175" y="233171"/>
                </a:lnTo>
                <a:lnTo>
                  <a:pt x="230123" y="268223"/>
                </a:lnTo>
                <a:lnTo>
                  <a:pt x="184403" y="286511"/>
                </a:lnTo>
                <a:lnTo>
                  <a:pt x="170687" y="288035"/>
                </a:lnTo>
                <a:lnTo>
                  <a:pt x="158495" y="289559"/>
                </a:lnTo>
                <a:lnTo>
                  <a:pt x="248919" y="289559"/>
                </a:lnTo>
                <a:lnTo>
                  <a:pt x="259079" y="281939"/>
                </a:lnTo>
                <a:lnTo>
                  <a:pt x="289559" y="246887"/>
                </a:lnTo>
                <a:lnTo>
                  <a:pt x="313943" y="190499"/>
                </a:lnTo>
                <a:lnTo>
                  <a:pt x="316991" y="158495"/>
                </a:lnTo>
                <a:lnTo>
                  <a:pt x="315467" y="141731"/>
                </a:lnTo>
                <a:lnTo>
                  <a:pt x="303275" y="96011"/>
                </a:lnTo>
                <a:lnTo>
                  <a:pt x="280415" y="57911"/>
                </a:lnTo>
                <a:lnTo>
                  <a:pt x="259079" y="36575"/>
                </a:lnTo>
                <a:lnTo>
                  <a:pt x="248919" y="289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00656" y="3058657"/>
            <a:ext cx="0" cy="142240"/>
          </a:xfrm>
          <a:custGeom>
            <a:avLst/>
            <a:gdLst/>
            <a:ahLst/>
            <a:cxnLst/>
            <a:rect l="l" t="t" r="r" b="b"/>
            <a:pathLst>
              <a:path h="142239">
                <a:moveTo>
                  <a:pt x="0" y="0"/>
                </a:moveTo>
                <a:lnTo>
                  <a:pt x="0" y="141731"/>
                </a:lnTo>
              </a:path>
            </a:pathLst>
          </a:custGeom>
          <a:ln w="30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59457" y="2833105"/>
            <a:ext cx="306705" cy="161925"/>
          </a:xfrm>
          <a:custGeom>
            <a:avLst/>
            <a:gdLst/>
            <a:ahLst/>
            <a:cxnLst/>
            <a:rect l="l" t="t" r="r" b="b"/>
            <a:pathLst>
              <a:path w="306704" h="161925">
                <a:moveTo>
                  <a:pt x="306323" y="0"/>
                </a:moveTo>
                <a:lnTo>
                  <a:pt x="0" y="0"/>
                </a:lnTo>
                <a:lnTo>
                  <a:pt x="0" y="80771"/>
                </a:lnTo>
                <a:lnTo>
                  <a:pt x="3047" y="99059"/>
                </a:lnTo>
                <a:lnTo>
                  <a:pt x="7619" y="106679"/>
                </a:lnTo>
                <a:lnTo>
                  <a:pt x="19811" y="121919"/>
                </a:lnTo>
                <a:lnTo>
                  <a:pt x="28955" y="128015"/>
                </a:lnTo>
                <a:lnTo>
                  <a:pt x="36575" y="134111"/>
                </a:lnTo>
                <a:lnTo>
                  <a:pt x="94487" y="155447"/>
                </a:lnTo>
                <a:lnTo>
                  <a:pt x="138683" y="161543"/>
                </a:lnTo>
                <a:lnTo>
                  <a:pt x="167639" y="161543"/>
                </a:lnTo>
                <a:lnTo>
                  <a:pt x="224027" y="152399"/>
                </a:lnTo>
                <a:lnTo>
                  <a:pt x="255523" y="141731"/>
                </a:lnTo>
                <a:lnTo>
                  <a:pt x="124967" y="141731"/>
                </a:lnTo>
                <a:lnTo>
                  <a:pt x="111251" y="138683"/>
                </a:lnTo>
                <a:lnTo>
                  <a:pt x="112775" y="138683"/>
                </a:lnTo>
                <a:lnTo>
                  <a:pt x="99059" y="137159"/>
                </a:lnTo>
                <a:lnTo>
                  <a:pt x="86867" y="134111"/>
                </a:lnTo>
                <a:lnTo>
                  <a:pt x="76199" y="131063"/>
                </a:lnTo>
                <a:lnTo>
                  <a:pt x="54863" y="121919"/>
                </a:lnTo>
                <a:lnTo>
                  <a:pt x="56387" y="121919"/>
                </a:lnTo>
                <a:lnTo>
                  <a:pt x="47243" y="117347"/>
                </a:lnTo>
                <a:lnTo>
                  <a:pt x="39623" y="112775"/>
                </a:lnTo>
                <a:lnTo>
                  <a:pt x="35051" y="108203"/>
                </a:lnTo>
                <a:lnTo>
                  <a:pt x="33527" y="108203"/>
                </a:lnTo>
                <a:lnTo>
                  <a:pt x="27431" y="102107"/>
                </a:lnTo>
                <a:lnTo>
                  <a:pt x="28955" y="102107"/>
                </a:lnTo>
                <a:lnTo>
                  <a:pt x="25526" y="97535"/>
                </a:lnTo>
                <a:lnTo>
                  <a:pt x="24383" y="97535"/>
                </a:lnTo>
                <a:lnTo>
                  <a:pt x="21945" y="91439"/>
                </a:lnTo>
                <a:lnTo>
                  <a:pt x="21335" y="91439"/>
                </a:lnTo>
                <a:lnTo>
                  <a:pt x="20192" y="86867"/>
                </a:lnTo>
                <a:lnTo>
                  <a:pt x="19811" y="86867"/>
                </a:lnTo>
                <a:lnTo>
                  <a:pt x="18592" y="80771"/>
                </a:lnTo>
                <a:lnTo>
                  <a:pt x="18287" y="80771"/>
                </a:lnTo>
                <a:lnTo>
                  <a:pt x="18287" y="18287"/>
                </a:lnTo>
                <a:lnTo>
                  <a:pt x="9143" y="18287"/>
                </a:lnTo>
                <a:lnTo>
                  <a:pt x="18287" y="9143"/>
                </a:lnTo>
                <a:lnTo>
                  <a:pt x="306323" y="9143"/>
                </a:lnTo>
                <a:lnTo>
                  <a:pt x="306323" y="0"/>
                </a:lnTo>
                <a:close/>
              </a:path>
              <a:path w="306704" h="161925">
                <a:moveTo>
                  <a:pt x="124967" y="140207"/>
                </a:moveTo>
                <a:lnTo>
                  <a:pt x="124967" y="141731"/>
                </a:lnTo>
                <a:lnTo>
                  <a:pt x="138683" y="141731"/>
                </a:lnTo>
                <a:lnTo>
                  <a:pt x="124967" y="140207"/>
                </a:lnTo>
                <a:close/>
              </a:path>
              <a:path w="306704" h="161925">
                <a:moveTo>
                  <a:pt x="181355" y="140207"/>
                </a:moveTo>
                <a:lnTo>
                  <a:pt x="167639" y="141731"/>
                </a:lnTo>
                <a:lnTo>
                  <a:pt x="181355" y="141731"/>
                </a:lnTo>
                <a:lnTo>
                  <a:pt x="181355" y="140207"/>
                </a:lnTo>
                <a:close/>
              </a:path>
              <a:path w="306704" h="161925">
                <a:moveTo>
                  <a:pt x="272795" y="106679"/>
                </a:moveTo>
                <a:lnTo>
                  <a:pt x="230123" y="131063"/>
                </a:lnTo>
                <a:lnTo>
                  <a:pt x="193547" y="138683"/>
                </a:lnTo>
                <a:lnTo>
                  <a:pt x="195071" y="138683"/>
                </a:lnTo>
                <a:lnTo>
                  <a:pt x="181355" y="141731"/>
                </a:lnTo>
                <a:lnTo>
                  <a:pt x="255523" y="141731"/>
                </a:lnTo>
                <a:lnTo>
                  <a:pt x="259079" y="140207"/>
                </a:lnTo>
                <a:lnTo>
                  <a:pt x="286511" y="121919"/>
                </a:lnTo>
                <a:lnTo>
                  <a:pt x="297484" y="108203"/>
                </a:lnTo>
                <a:lnTo>
                  <a:pt x="272795" y="108203"/>
                </a:lnTo>
                <a:lnTo>
                  <a:pt x="272795" y="106679"/>
                </a:lnTo>
                <a:close/>
              </a:path>
              <a:path w="306704" h="161925">
                <a:moveTo>
                  <a:pt x="33527" y="106679"/>
                </a:moveTo>
                <a:lnTo>
                  <a:pt x="33527" y="108203"/>
                </a:lnTo>
                <a:lnTo>
                  <a:pt x="35051" y="108203"/>
                </a:lnTo>
                <a:lnTo>
                  <a:pt x="33527" y="106679"/>
                </a:lnTo>
                <a:close/>
              </a:path>
              <a:path w="306704" h="161925">
                <a:moveTo>
                  <a:pt x="281939" y="96011"/>
                </a:moveTo>
                <a:lnTo>
                  <a:pt x="277367" y="102107"/>
                </a:lnTo>
                <a:lnTo>
                  <a:pt x="278891" y="102107"/>
                </a:lnTo>
                <a:lnTo>
                  <a:pt x="272795" y="108203"/>
                </a:lnTo>
                <a:lnTo>
                  <a:pt x="297484" y="108203"/>
                </a:lnTo>
                <a:lnTo>
                  <a:pt x="298703" y="106679"/>
                </a:lnTo>
                <a:lnTo>
                  <a:pt x="303275" y="99059"/>
                </a:lnTo>
                <a:lnTo>
                  <a:pt x="303529" y="97535"/>
                </a:lnTo>
                <a:lnTo>
                  <a:pt x="281939" y="97535"/>
                </a:lnTo>
                <a:lnTo>
                  <a:pt x="281939" y="96011"/>
                </a:lnTo>
                <a:close/>
              </a:path>
              <a:path w="306704" h="161925">
                <a:moveTo>
                  <a:pt x="24383" y="96011"/>
                </a:moveTo>
                <a:lnTo>
                  <a:pt x="24383" y="97535"/>
                </a:lnTo>
                <a:lnTo>
                  <a:pt x="25526" y="97535"/>
                </a:lnTo>
                <a:lnTo>
                  <a:pt x="24383" y="96011"/>
                </a:lnTo>
                <a:close/>
              </a:path>
              <a:path w="306704" h="161925">
                <a:moveTo>
                  <a:pt x="284987" y="89915"/>
                </a:moveTo>
                <a:lnTo>
                  <a:pt x="281939" y="97535"/>
                </a:lnTo>
                <a:lnTo>
                  <a:pt x="303529" y="97535"/>
                </a:lnTo>
                <a:lnTo>
                  <a:pt x="304545" y="91439"/>
                </a:lnTo>
                <a:lnTo>
                  <a:pt x="284987" y="91439"/>
                </a:lnTo>
                <a:lnTo>
                  <a:pt x="284987" y="89915"/>
                </a:lnTo>
                <a:close/>
              </a:path>
              <a:path w="306704" h="161925">
                <a:moveTo>
                  <a:pt x="21335" y="89915"/>
                </a:moveTo>
                <a:lnTo>
                  <a:pt x="21335" y="91439"/>
                </a:lnTo>
                <a:lnTo>
                  <a:pt x="21945" y="91439"/>
                </a:lnTo>
                <a:lnTo>
                  <a:pt x="21335" y="89915"/>
                </a:lnTo>
                <a:close/>
              </a:path>
              <a:path w="306704" h="161925">
                <a:moveTo>
                  <a:pt x="286511" y="85343"/>
                </a:moveTo>
                <a:lnTo>
                  <a:pt x="284987" y="91439"/>
                </a:lnTo>
                <a:lnTo>
                  <a:pt x="304545" y="91439"/>
                </a:lnTo>
                <a:lnTo>
                  <a:pt x="305307" y="86867"/>
                </a:lnTo>
                <a:lnTo>
                  <a:pt x="286511" y="86867"/>
                </a:lnTo>
                <a:lnTo>
                  <a:pt x="286511" y="85343"/>
                </a:lnTo>
                <a:close/>
              </a:path>
              <a:path w="306704" h="161925">
                <a:moveTo>
                  <a:pt x="19811" y="85343"/>
                </a:moveTo>
                <a:lnTo>
                  <a:pt x="19811" y="86867"/>
                </a:lnTo>
                <a:lnTo>
                  <a:pt x="20192" y="86867"/>
                </a:lnTo>
                <a:lnTo>
                  <a:pt x="19811" y="85343"/>
                </a:lnTo>
                <a:close/>
              </a:path>
              <a:path w="306704" h="161925">
                <a:moveTo>
                  <a:pt x="306323" y="79247"/>
                </a:moveTo>
                <a:lnTo>
                  <a:pt x="288035" y="79247"/>
                </a:lnTo>
                <a:lnTo>
                  <a:pt x="286511" y="86867"/>
                </a:lnTo>
                <a:lnTo>
                  <a:pt x="305307" y="86867"/>
                </a:lnTo>
                <a:lnTo>
                  <a:pt x="306323" y="80771"/>
                </a:lnTo>
                <a:lnTo>
                  <a:pt x="306323" y="79247"/>
                </a:lnTo>
                <a:close/>
              </a:path>
              <a:path w="306704" h="161925">
                <a:moveTo>
                  <a:pt x="18287" y="79247"/>
                </a:moveTo>
                <a:lnTo>
                  <a:pt x="18287" y="80771"/>
                </a:lnTo>
                <a:lnTo>
                  <a:pt x="18592" y="80771"/>
                </a:lnTo>
                <a:lnTo>
                  <a:pt x="18287" y="79247"/>
                </a:lnTo>
                <a:close/>
              </a:path>
              <a:path w="306704" h="161925">
                <a:moveTo>
                  <a:pt x="286511" y="9143"/>
                </a:moveTo>
                <a:lnTo>
                  <a:pt x="286511" y="80771"/>
                </a:lnTo>
                <a:lnTo>
                  <a:pt x="288035" y="79247"/>
                </a:lnTo>
                <a:lnTo>
                  <a:pt x="306323" y="79247"/>
                </a:lnTo>
                <a:lnTo>
                  <a:pt x="306323" y="18287"/>
                </a:lnTo>
                <a:lnTo>
                  <a:pt x="297179" y="18287"/>
                </a:lnTo>
                <a:lnTo>
                  <a:pt x="286511" y="9143"/>
                </a:lnTo>
                <a:close/>
              </a:path>
              <a:path w="306704" h="161925">
                <a:moveTo>
                  <a:pt x="18287" y="9143"/>
                </a:moveTo>
                <a:lnTo>
                  <a:pt x="9143" y="18287"/>
                </a:lnTo>
                <a:lnTo>
                  <a:pt x="18287" y="18287"/>
                </a:lnTo>
                <a:lnTo>
                  <a:pt x="18287" y="9143"/>
                </a:lnTo>
                <a:close/>
              </a:path>
              <a:path w="306704" h="161925">
                <a:moveTo>
                  <a:pt x="286511" y="9143"/>
                </a:moveTo>
                <a:lnTo>
                  <a:pt x="18287" y="9143"/>
                </a:lnTo>
                <a:lnTo>
                  <a:pt x="18287" y="18287"/>
                </a:lnTo>
                <a:lnTo>
                  <a:pt x="286511" y="18287"/>
                </a:lnTo>
                <a:lnTo>
                  <a:pt x="286511" y="9143"/>
                </a:lnTo>
                <a:close/>
              </a:path>
              <a:path w="306704" h="161925">
                <a:moveTo>
                  <a:pt x="306323" y="9143"/>
                </a:moveTo>
                <a:lnTo>
                  <a:pt x="286511" y="9143"/>
                </a:lnTo>
                <a:lnTo>
                  <a:pt x="297179" y="18287"/>
                </a:lnTo>
                <a:lnTo>
                  <a:pt x="306323" y="18287"/>
                </a:lnTo>
                <a:lnTo>
                  <a:pt x="306323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75865" y="2770621"/>
            <a:ext cx="20320" cy="71755"/>
          </a:xfrm>
          <a:custGeom>
            <a:avLst/>
            <a:gdLst/>
            <a:ahLst/>
            <a:cxnLst/>
            <a:rect l="l" t="t" r="r" b="b"/>
            <a:pathLst>
              <a:path w="20320" h="71755">
                <a:moveTo>
                  <a:pt x="18287" y="0"/>
                </a:moveTo>
                <a:lnTo>
                  <a:pt x="0" y="0"/>
                </a:lnTo>
                <a:lnTo>
                  <a:pt x="1523" y="71627"/>
                </a:lnTo>
                <a:lnTo>
                  <a:pt x="19811" y="71627"/>
                </a:lnTo>
                <a:lnTo>
                  <a:pt x="18287" y="0"/>
                </a:lnTo>
                <a:close/>
              </a:path>
            </a:pathLst>
          </a:custGeom>
          <a:solidFill>
            <a:srgbClr val="1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04238" y="2985505"/>
            <a:ext cx="152400" cy="143510"/>
          </a:xfrm>
          <a:custGeom>
            <a:avLst/>
            <a:gdLst/>
            <a:ahLst/>
            <a:cxnLst/>
            <a:rect l="l" t="t" r="r" b="b"/>
            <a:pathLst>
              <a:path w="152400" h="143510">
                <a:moveTo>
                  <a:pt x="80124" y="117687"/>
                </a:moveTo>
                <a:lnTo>
                  <a:pt x="67055" y="143255"/>
                </a:lnTo>
                <a:lnTo>
                  <a:pt x="152399" y="143255"/>
                </a:lnTo>
                <a:lnTo>
                  <a:pt x="137871" y="123443"/>
                </a:lnTo>
                <a:lnTo>
                  <a:pt x="91439" y="123443"/>
                </a:lnTo>
                <a:lnTo>
                  <a:pt x="80124" y="117687"/>
                </a:lnTo>
                <a:close/>
              </a:path>
              <a:path w="152400" h="143510">
                <a:moveTo>
                  <a:pt x="88535" y="101230"/>
                </a:moveTo>
                <a:lnTo>
                  <a:pt x="80124" y="117687"/>
                </a:lnTo>
                <a:lnTo>
                  <a:pt x="91439" y="123443"/>
                </a:lnTo>
                <a:lnTo>
                  <a:pt x="99059" y="106679"/>
                </a:lnTo>
                <a:lnTo>
                  <a:pt x="88535" y="101230"/>
                </a:lnTo>
                <a:close/>
              </a:path>
              <a:path w="152400" h="143510">
                <a:moveTo>
                  <a:pt x="102107" y="74675"/>
                </a:moveTo>
                <a:lnTo>
                  <a:pt x="88535" y="101230"/>
                </a:lnTo>
                <a:lnTo>
                  <a:pt x="99059" y="106679"/>
                </a:lnTo>
                <a:lnTo>
                  <a:pt x="91439" y="123443"/>
                </a:lnTo>
                <a:lnTo>
                  <a:pt x="137871" y="123443"/>
                </a:lnTo>
                <a:lnTo>
                  <a:pt x="102107" y="74675"/>
                </a:lnTo>
                <a:close/>
              </a:path>
              <a:path w="152400" h="143510">
                <a:moveTo>
                  <a:pt x="18287" y="0"/>
                </a:moveTo>
                <a:lnTo>
                  <a:pt x="0" y="0"/>
                </a:lnTo>
                <a:lnTo>
                  <a:pt x="0" y="74675"/>
                </a:lnTo>
                <a:lnTo>
                  <a:pt x="1523" y="77723"/>
                </a:lnTo>
                <a:lnTo>
                  <a:pt x="80124" y="117687"/>
                </a:lnTo>
                <a:lnTo>
                  <a:pt x="88535" y="101230"/>
                </a:lnTo>
                <a:lnTo>
                  <a:pt x="31373" y="71627"/>
                </a:lnTo>
                <a:lnTo>
                  <a:pt x="18287" y="71627"/>
                </a:lnTo>
                <a:lnTo>
                  <a:pt x="13715" y="62483"/>
                </a:lnTo>
                <a:lnTo>
                  <a:pt x="18287" y="62483"/>
                </a:lnTo>
                <a:lnTo>
                  <a:pt x="18287" y="0"/>
                </a:lnTo>
                <a:close/>
              </a:path>
              <a:path w="152400" h="143510">
                <a:moveTo>
                  <a:pt x="13715" y="62483"/>
                </a:moveTo>
                <a:lnTo>
                  <a:pt x="18287" y="71627"/>
                </a:lnTo>
                <a:lnTo>
                  <a:pt x="18287" y="64851"/>
                </a:lnTo>
                <a:lnTo>
                  <a:pt x="13715" y="62483"/>
                </a:lnTo>
                <a:close/>
              </a:path>
              <a:path w="152400" h="143510">
                <a:moveTo>
                  <a:pt x="18287" y="64851"/>
                </a:moveTo>
                <a:lnTo>
                  <a:pt x="18287" y="71627"/>
                </a:lnTo>
                <a:lnTo>
                  <a:pt x="31373" y="71627"/>
                </a:lnTo>
                <a:lnTo>
                  <a:pt x="18287" y="64851"/>
                </a:lnTo>
                <a:close/>
              </a:path>
              <a:path w="152400" h="143510">
                <a:moveTo>
                  <a:pt x="18287" y="62483"/>
                </a:moveTo>
                <a:lnTo>
                  <a:pt x="13715" y="62483"/>
                </a:lnTo>
                <a:lnTo>
                  <a:pt x="18287" y="64851"/>
                </a:lnTo>
                <a:lnTo>
                  <a:pt x="18287" y="624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57221" y="2194549"/>
            <a:ext cx="76200" cy="791210"/>
          </a:xfrm>
          <a:custGeom>
            <a:avLst/>
            <a:gdLst/>
            <a:ahLst/>
            <a:cxnLst/>
            <a:rect l="l" t="t" r="r" b="b"/>
            <a:pathLst>
              <a:path w="76200" h="791210">
                <a:moveTo>
                  <a:pt x="0" y="713231"/>
                </a:moveTo>
                <a:lnTo>
                  <a:pt x="36575" y="790955"/>
                </a:lnTo>
                <a:lnTo>
                  <a:pt x="69860" y="726947"/>
                </a:lnTo>
                <a:lnTo>
                  <a:pt x="27431" y="726947"/>
                </a:lnTo>
                <a:lnTo>
                  <a:pt x="27514" y="713782"/>
                </a:lnTo>
                <a:lnTo>
                  <a:pt x="0" y="713231"/>
                </a:lnTo>
                <a:close/>
              </a:path>
              <a:path w="76200" h="791210">
                <a:moveTo>
                  <a:pt x="27514" y="713782"/>
                </a:moveTo>
                <a:lnTo>
                  <a:pt x="27431" y="726947"/>
                </a:lnTo>
                <a:lnTo>
                  <a:pt x="47243" y="726947"/>
                </a:lnTo>
                <a:lnTo>
                  <a:pt x="47324" y="714178"/>
                </a:lnTo>
                <a:lnTo>
                  <a:pt x="27514" y="713782"/>
                </a:lnTo>
                <a:close/>
              </a:path>
              <a:path w="76200" h="791210">
                <a:moveTo>
                  <a:pt x="47324" y="714178"/>
                </a:moveTo>
                <a:lnTo>
                  <a:pt x="47243" y="726947"/>
                </a:lnTo>
                <a:lnTo>
                  <a:pt x="69860" y="726947"/>
                </a:lnTo>
                <a:lnTo>
                  <a:pt x="76199" y="714755"/>
                </a:lnTo>
                <a:lnTo>
                  <a:pt x="47324" y="714178"/>
                </a:lnTo>
                <a:close/>
              </a:path>
              <a:path w="76200" h="791210">
                <a:moveTo>
                  <a:pt x="51815" y="0"/>
                </a:moveTo>
                <a:lnTo>
                  <a:pt x="32003" y="0"/>
                </a:lnTo>
                <a:lnTo>
                  <a:pt x="27514" y="713782"/>
                </a:lnTo>
                <a:lnTo>
                  <a:pt x="47324" y="714178"/>
                </a:lnTo>
                <a:lnTo>
                  <a:pt x="518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628265" y="3119617"/>
            <a:ext cx="143510" cy="21590"/>
          </a:xfrm>
          <a:custGeom>
            <a:avLst/>
            <a:gdLst/>
            <a:ahLst/>
            <a:cxnLst/>
            <a:rect l="l" t="t" r="r" b="b"/>
            <a:pathLst>
              <a:path w="143510" h="21589">
                <a:moveTo>
                  <a:pt x="0" y="0"/>
                </a:moveTo>
                <a:lnTo>
                  <a:pt x="0" y="19811"/>
                </a:lnTo>
                <a:lnTo>
                  <a:pt x="143255" y="21335"/>
                </a:lnTo>
                <a:lnTo>
                  <a:pt x="143255" y="15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067683" y="1402069"/>
            <a:ext cx="0" cy="216535"/>
          </a:xfrm>
          <a:custGeom>
            <a:avLst/>
            <a:gdLst/>
            <a:ahLst/>
            <a:cxnLst/>
            <a:rect l="l" t="t" r="r" b="b"/>
            <a:pathLst>
              <a:path h="216534">
                <a:moveTo>
                  <a:pt x="0" y="0"/>
                </a:moveTo>
                <a:lnTo>
                  <a:pt x="0" y="216407"/>
                </a:lnTo>
              </a:path>
            </a:pathLst>
          </a:custGeom>
          <a:ln w="21081">
            <a:solidFill>
              <a:srgbClr val="130B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15743" y="3273542"/>
            <a:ext cx="0" cy="504825"/>
          </a:xfrm>
          <a:custGeom>
            <a:avLst/>
            <a:gdLst/>
            <a:ahLst/>
            <a:cxnLst/>
            <a:rect l="l" t="t" r="r" b="b"/>
            <a:pathLst>
              <a:path h="504825">
                <a:moveTo>
                  <a:pt x="0" y="0"/>
                </a:moveTo>
                <a:lnTo>
                  <a:pt x="0" y="504443"/>
                </a:lnTo>
              </a:path>
            </a:pathLst>
          </a:custGeom>
          <a:ln w="23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218303" y="1402069"/>
            <a:ext cx="0" cy="216535"/>
          </a:xfrm>
          <a:custGeom>
            <a:avLst/>
            <a:gdLst/>
            <a:ahLst/>
            <a:cxnLst/>
            <a:rect l="l" t="t" r="r" b="b"/>
            <a:pathLst>
              <a:path h="216534">
                <a:moveTo>
                  <a:pt x="0" y="0"/>
                </a:moveTo>
                <a:lnTo>
                  <a:pt x="0" y="216407"/>
                </a:lnTo>
              </a:path>
            </a:pathLst>
          </a:custGeom>
          <a:ln w="21081">
            <a:solidFill>
              <a:srgbClr val="130B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696493" y="3273542"/>
            <a:ext cx="0" cy="504825"/>
          </a:xfrm>
          <a:custGeom>
            <a:avLst/>
            <a:gdLst/>
            <a:ahLst/>
            <a:cxnLst/>
            <a:rect l="l" t="t" r="r" b="b"/>
            <a:pathLst>
              <a:path h="504825">
                <a:moveTo>
                  <a:pt x="0" y="0"/>
                </a:moveTo>
                <a:lnTo>
                  <a:pt x="0" y="504443"/>
                </a:lnTo>
              </a:path>
            </a:pathLst>
          </a:custGeom>
          <a:ln w="263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299581" y="1402069"/>
            <a:ext cx="0" cy="216535"/>
          </a:xfrm>
          <a:custGeom>
            <a:avLst/>
            <a:gdLst/>
            <a:ahLst/>
            <a:cxnLst/>
            <a:rect l="l" t="t" r="r" b="b"/>
            <a:pathLst>
              <a:path h="216534">
                <a:moveTo>
                  <a:pt x="0" y="0"/>
                </a:moveTo>
                <a:lnTo>
                  <a:pt x="0" y="216407"/>
                </a:lnTo>
              </a:path>
            </a:pathLst>
          </a:custGeom>
          <a:ln w="19557">
            <a:solidFill>
              <a:srgbClr val="130B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379336" y="1402069"/>
            <a:ext cx="0" cy="216535"/>
          </a:xfrm>
          <a:custGeom>
            <a:avLst/>
            <a:gdLst/>
            <a:ahLst/>
            <a:cxnLst/>
            <a:rect l="l" t="t" r="r" b="b"/>
            <a:pathLst>
              <a:path h="216534">
                <a:moveTo>
                  <a:pt x="0" y="0"/>
                </a:moveTo>
                <a:lnTo>
                  <a:pt x="0" y="216407"/>
                </a:lnTo>
              </a:path>
            </a:pathLst>
          </a:custGeom>
          <a:ln w="21081">
            <a:solidFill>
              <a:srgbClr val="130B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122042" y="1618477"/>
            <a:ext cx="2106295" cy="2159635"/>
          </a:xfrm>
          <a:custGeom>
            <a:avLst/>
            <a:gdLst/>
            <a:ahLst/>
            <a:cxnLst/>
            <a:rect l="l" t="t" r="r" b="b"/>
            <a:pathLst>
              <a:path w="2106295" h="2159635">
                <a:moveTo>
                  <a:pt x="1007363" y="1649733"/>
                </a:moveTo>
                <a:lnTo>
                  <a:pt x="1523" y="2153411"/>
                </a:lnTo>
                <a:lnTo>
                  <a:pt x="0" y="2156459"/>
                </a:lnTo>
                <a:lnTo>
                  <a:pt x="0" y="2159507"/>
                </a:lnTo>
                <a:lnTo>
                  <a:pt x="31976" y="2159507"/>
                </a:lnTo>
                <a:lnTo>
                  <a:pt x="1024127" y="1662683"/>
                </a:lnTo>
                <a:lnTo>
                  <a:pt x="1027175" y="1659635"/>
                </a:lnTo>
                <a:lnTo>
                  <a:pt x="1027175" y="1655063"/>
                </a:lnTo>
                <a:lnTo>
                  <a:pt x="1007363" y="1655063"/>
                </a:lnTo>
                <a:lnTo>
                  <a:pt x="1007363" y="1649733"/>
                </a:lnTo>
                <a:close/>
              </a:path>
              <a:path w="2106295" h="2159635">
                <a:moveTo>
                  <a:pt x="1011935" y="1647443"/>
                </a:moveTo>
                <a:lnTo>
                  <a:pt x="1007363" y="1649733"/>
                </a:lnTo>
                <a:lnTo>
                  <a:pt x="1007363" y="1655063"/>
                </a:lnTo>
                <a:lnTo>
                  <a:pt x="1011935" y="1647443"/>
                </a:lnTo>
                <a:close/>
              </a:path>
              <a:path w="2106295" h="2159635">
                <a:moveTo>
                  <a:pt x="1027175" y="1647443"/>
                </a:moveTo>
                <a:lnTo>
                  <a:pt x="1011935" y="1647443"/>
                </a:lnTo>
                <a:lnTo>
                  <a:pt x="1007363" y="1655063"/>
                </a:lnTo>
                <a:lnTo>
                  <a:pt x="1027175" y="1655063"/>
                </a:lnTo>
                <a:lnTo>
                  <a:pt x="1027175" y="1647443"/>
                </a:lnTo>
                <a:close/>
              </a:path>
              <a:path w="2106295" h="2159635">
                <a:moveTo>
                  <a:pt x="2086355" y="640992"/>
                </a:moveTo>
                <a:lnTo>
                  <a:pt x="1013459" y="1069847"/>
                </a:lnTo>
                <a:lnTo>
                  <a:pt x="1010411" y="1071371"/>
                </a:lnTo>
                <a:lnTo>
                  <a:pt x="1007363" y="1075943"/>
                </a:lnTo>
                <a:lnTo>
                  <a:pt x="1007363" y="1649733"/>
                </a:lnTo>
                <a:lnTo>
                  <a:pt x="1011935" y="1647443"/>
                </a:lnTo>
                <a:lnTo>
                  <a:pt x="1027175" y="1647443"/>
                </a:lnTo>
                <a:lnTo>
                  <a:pt x="1027175" y="1088135"/>
                </a:lnTo>
                <a:lnTo>
                  <a:pt x="1021079" y="1088135"/>
                </a:lnTo>
                <a:lnTo>
                  <a:pt x="1027175" y="1078991"/>
                </a:lnTo>
                <a:lnTo>
                  <a:pt x="1043956" y="1078991"/>
                </a:lnTo>
                <a:lnTo>
                  <a:pt x="2100071" y="656843"/>
                </a:lnTo>
                <a:lnTo>
                  <a:pt x="2103119" y="655319"/>
                </a:lnTo>
                <a:lnTo>
                  <a:pt x="2106167" y="650747"/>
                </a:lnTo>
                <a:lnTo>
                  <a:pt x="2106167" y="647699"/>
                </a:lnTo>
                <a:lnTo>
                  <a:pt x="2086355" y="647699"/>
                </a:lnTo>
                <a:lnTo>
                  <a:pt x="2086355" y="640992"/>
                </a:lnTo>
                <a:close/>
              </a:path>
              <a:path w="2106295" h="2159635">
                <a:moveTo>
                  <a:pt x="1027175" y="1078991"/>
                </a:moveTo>
                <a:lnTo>
                  <a:pt x="1021079" y="1088135"/>
                </a:lnTo>
                <a:lnTo>
                  <a:pt x="1027175" y="1085699"/>
                </a:lnTo>
                <a:lnTo>
                  <a:pt x="1027175" y="1078991"/>
                </a:lnTo>
                <a:close/>
              </a:path>
              <a:path w="2106295" h="2159635">
                <a:moveTo>
                  <a:pt x="1027175" y="1085699"/>
                </a:moveTo>
                <a:lnTo>
                  <a:pt x="1021079" y="1088135"/>
                </a:lnTo>
                <a:lnTo>
                  <a:pt x="1027175" y="1088135"/>
                </a:lnTo>
                <a:lnTo>
                  <a:pt x="1027175" y="1085699"/>
                </a:lnTo>
                <a:close/>
              </a:path>
              <a:path w="2106295" h="2159635">
                <a:moveTo>
                  <a:pt x="1043956" y="1078991"/>
                </a:moveTo>
                <a:lnTo>
                  <a:pt x="1027175" y="1078991"/>
                </a:lnTo>
                <a:lnTo>
                  <a:pt x="1027175" y="1085699"/>
                </a:lnTo>
                <a:lnTo>
                  <a:pt x="1043956" y="1078991"/>
                </a:lnTo>
                <a:close/>
              </a:path>
              <a:path w="2106295" h="2159635">
                <a:moveTo>
                  <a:pt x="2092451" y="638555"/>
                </a:moveTo>
                <a:lnTo>
                  <a:pt x="2086355" y="640992"/>
                </a:lnTo>
                <a:lnTo>
                  <a:pt x="2086355" y="647699"/>
                </a:lnTo>
                <a:lnTo>
                  <a:pt x="2092451" y="638555"/>
                </a:lnTo>
                <a:close/>
              </a:path>
              <a:path w="2106295" h="2159635">
                <a:moveTo>
                  <a:pt x="2106167" y="638555"/>
                </a:moveTo>
                <a:lnTo>
                  <a:pt x="2092451" y="638555"/>
                </a:lnTo>
                <a:lnTo>
                  <a:pt x="2086355" y="647699"/>
                </a:lnTo>
                <a:lnTo>
                  <a:pt x="2106167" y="647699"/>
                </a:lnTo>
                <a:lnTo>
                  <a:pt x="2106167" y="638555"/>
                </a:lnTo>
                <a:close/>
              </a:path>
              <a:path w="2106295" h="2159635">
                <a:moveTo>
                  <a:pt x="2106167" y="0"/>
                </a:moveTo>
                <a:lnTo>
                  <a:pt x="2086355" y="0"/>
                </a:lnTo>
                <a:lnTo>
                  <a:pt x="2086355" y="640992"/>
                </a:lnTo>
                <a:lnTo>
                  <a:pt x="2092451" y="638555"/>
                </a:lnTo>
                <a:lnTo>
                  <a:pt x="2106167" y="638555"/>
                </a:lnTo>
                <a:lnTo>
                  <a:pt x="2106167" y="0"/>
                </a:lnTo>
                <a:close/>
              </a:path>
            </a:pathLst>
          </a:custGeom>
          <a:solidFill>
            <a:srgbClr val="1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02557" y="1618477"/>
            <a:ext cx="2106295" cy="2159635"/>
          </a:xfrm>
          <a:custGeom>
            <a:avLst/>
            <a:gdLst/>
            <a:ahLst/>
            <a:cxnLst/>
            <a:rect l="l" t="t" r="r" b="b"/>
            <a:pathLst>
              <a:path w="2106295" h="2159635">
                <a:moveTo>
                  <a:pt x="1007363" y="1650491"/>
                </a:moveTo>
                <a:lnTo>
                  <a:pt x="1523" y="2153411"/>
                </a:lnTo>
                <a:lnTo>
                  <a:pt x="0" y="2156459"/>
                </a:lnTo>
                <a:lnTo>
                  <a:pt x="0" y="2159507"/>
                </a:lnTo>
                <a:lnTo>
                  <a:pt x="31976" y="2159507"/>
                </a:lnTo>
                <a:lnTo>
                  <a:pt x="1021079" y="1664207"/>
                </a:lnTo>
                <a:lnTo>
                  <a:pt x="1025651" y="1662683"/>
                </a:lnTo>
                <a:lnTo>
                  <a:pt x="1027175" y="1659635"/>
                </a:lnTo>
                <a:lnTo>
                  <a:pt x="1027175" y="1655063"/>
                </a:lnTo>
                <a:lnTo>
                  <a:pt x="1007363" y="1655063"/>
                </a:lnTo>
                <a:lnTo>
                  <a:pt x="1007363" y="1650491"/>
                </a:lnTo>
                <a:close/>
              </a:path>
              <a:path w="2106295" h="2159635">
                <a:moveTo>
                  <a:pt x="1013459" y="1647443"/>
                </a:moveTo>
                <a:lnTo>
                  <a:pt x="1007363" y="1650491"/>
                </a:lnTo>
                <a:lnTo>
                  <a:pt x="1007363" y="1655063"/>
                </a:lnTo>
                <a:lnTo>
                  <a:pt x="1013459" y="1647443"/>
                </a:lnTo>
                <a:close/>
              </a:path>
              <a:path w="2106295" h="2159635">
                <a:moveTo>
                  <a:pt x="1027175" y="1647443"/>
                </a:moveTo>
                <a:lnTo>
                  <a:pt x="1013459" y="1647443"/>
                </a:lnTo>
                <a:lnTo>
                  <a:pt x="1007363" y="1655063"/>
                </a:lnTo>
                <a:lnTo>
                  <a:pt x="1027175" y="1655063"/>
                </a:lnTo>
                <a:lnTo>
                  <a:pt x="1027175" y="1647443"/>
                </a:lnTo>
                <a:close/>
              </a:path>
              <a:path w="2106295" h="2159635">
                <a:moveTo>
                  <a:pt x="2087879" y="640989"/>
                </a:moveTo>
                <a:lnTo>
                  <a:pt x="1013459" y="1069847"/>
                </a:lnTo>
                <a:lnTo>
                  <a:pt x="1010411" y="1071371"/>
                </a:lnTo>
                <a:lnTo>
                  <a:pt x="1007363" y="1075943"/>
                </a:lnTo>
                <a:lnTo>
                  <a:pt x="1007363" y="1650491"/>
                </a:lnTo>
                <a:lnTo>
                  <a:pt x="1013459" y="1647443"/>
                </a:lnTo>
                <a:lnTo>
                  <a:pt x="1027175" y="1647443"/>
                </a:lnTo>
                <a:lnTo>
                  <a:pt x="1027175" y="1088135"/>
                </a:lnTo>
                <a:lnTo>
                  <a:pt x="1021079" y="1088135"/>
                </a:lnTo>
                <a:lnTo>
                  <a:pt x="1027175" y="1078991"/>
                </a:lnTo>
                <a:lnTo>
                  <a:pt x="1043956" y="1078991"/>
                </a:lnTo>
                <a:lnTo>
                  <a:pt x="2100071" y="656843"/>
                </a:lnTo>
                <a:lnTo>
                  <a:pt x="2104643" y="655319"/>
                </a:lnTo>
                <a:lnTo>
                  <a:pt x="2106167" y="650747"/>
                </a:lnTo>
                <a:lnTo>
                  <a:pt x="2106167" y="647699"/>
                </a:lnTo>
                <a:lnTo>
                  <a:pt x="2087879" y="647699"/>
                </a:lnTo>
                <a:lnTo>
                  <a:pt x="2087879" y="640989"/>
                </a:lnTo>
                <a:close/>
              </a:path>
              <a:path w="2106295" h="2159635">
                <a:moveTo>
                  <a:pt x="1027175" y="1078991"/>
                </a:moveTo>
                <a:lnTo>
                  <a:pt x="1021079" y="1088135"/>
                </a:lnTo>
                <a:lnTo>
                  <a:pt x="1027175" y="1085699"/>
                </a:lnTo>
                <a:lnTo>
                  <a:pt x="1027175" y="1078991"/>
                </a:lnTo>
                <a:close/>
              </a:path>
              <a:path w="2106295" h="2159635">
                <a:moveTo>
                  <a:pt x="1027175" y="1085699"/>
                </a:moveTo>
                <a:lnTo>
                  <a:pt x="1021079" y="1088135"/>
                </a:lnTo>
                <a:lnTo>
                  <a:pt x="1027175" y="1088135"/>
                </a:lnTo>
                <a:lnTo>
                  <a:pt x="1027175" y="1085699"/>
                </a:lnTo>
                <a:close/>
              </a:path>
              <a:path w="2106295" h="2159635">
                <a:moveTo>
                  <a:pt x="1043956" y="1078991"/>
                </a:moveTo>
                <a:lnTo>
                  <a:pt x="1027175" y="1078991"/>
                </a:lnTo>
                <a:lnTo>
                  <a:pt x="1027175" y="1085699"/>
                </a:lnTo>
                <a:lnTo>
                  <a:pt x="1043956" y="1078991"/>
                </a:lnTo>
                <a:close/>
              </a:path>
              <a:path w="2106295" h="2159635">
                <a:moveTo>
                  <a:pt x="2093975" y="638555"/>
                </a:moveTo>
                <a:lnTo>
                  <a:pt x="2087879" y="640989"/>
                </a:lnTo>
                <a:lnTo>
                  <a:pt x="2087879" y="647699"/>
                </a:lnTo>
                <a:lnTo>
                  <a:pt x="2093975" y="638555"/>
                </a:lnTo>
                <a:close/>
              </a:path>
              <a:path w="2106295" h="2159635">
                <a:moveTo>
                  <a:pt x="2106167" y="638555"/>
                </a:moveTo>
                <a:lnTo>
                  <a:pt x="2093975" y="638555"/>
                </a:lnTo>
                <a:lnTo>
                  <a:pt x="2087879" y="647699"/>
                </a:lnTo>
                <a:lnTo>
                  <a:pt x="2106167" y="647699"/>
                </a:lnTo>
                <a:lnTo>
                  <a:pt x="2106167" y="638555"/>
                </a:lnTo>
                <a:close/>
              </a:path>
              <a:path w="2106295" h="2159635">
                <a:moveTo>
                  <a:pt x="2106167" y="0"/>
                </a:moveTo>
                <a:lnTo>
                  <a:pt x="2087879" y="0"/>
                </a:lnTo>
                <a:lnTo>
                  <a:pt x="2087879" y="640989"/>
                </a:lnTo>
                <a:lnTo>
                  <a:pt x="2093975" y="638555"/>
                </a:lnTo>
                <a:lnTo>
                  <a:pt x="2106167" y="638555"/>
                </a:lnTo>
                <a:lnTo>
                  <a:pt x="2106167" y="0"/>
                </a:lnTo>
                <a:close/>
              </a:path>
            </a:pathLst>
          </a:custGeom>
          <a:solidFill>
            <a:srgbClr val="1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281550" y="1618477"/>
            <a:ext cx="2108200" cy="2159635"/>
          </a:xfrm>
          <a:custGeom>
            <a:avLst/>
            <a:gdLst/>
            <a:ahLst/>
            <a:cxnLst/>
            <a:rect l="l" t="t" r="r" b="b"/>
            <a:pathLst>
              <a:path w="2108200" h="2159635">
                <a:moveTo>
                  <a:pt x="1008887" y="1649733"/>
                </a:moveTo>
                <a:lnTo>
                  <a:pt x="3047" y="2153411"/>
                </a:lnTo>
                <a:lnTo>
                  <a:pt x="0" y="2156459"/>
                </a:lnTo>
                <a:lnTo>
                  <a:pt x="0" y="2159507"/>
                </a:lnTo>
                <a:lnTo>
                  <a:pt x="32004" y="2159507"/>
                </a:lnTo>
                <a:lnTo>
                  <a:pt x="1025651" y="1662683"/>
                </a:lnTo>
                <a:lnTo>
                  <a:pt x="1027175" y="1659635"/>
                </a:lnTo>
                <a:lnTo>
                  <a:pt x="1027175" y="1655063"/>
                </a:lnTo>
                <a:lnTo>
                  <a:pt x="1008887" y="1655063"/>
                </a:lnTo>
                <a:lnTo>
                  <a:pt x="1008887" y="1649733"/>
                </a:lnTo>
                <a:close/>
              </a:path>
              <a:path w="2108200" h="2159635">
                <a:moveTo>
                  <a:pt x="1013459" y="1647443"/>
                </a:moveTo>
                <a:lnTo>
                  <a:pt x="1008887" y="1649733"/>
                </a:lnTo>
                <a:lnTo>
                  <a:pt x="1008887" y="1655063"/>
                </a:lnTo>
                <a:lnTo>
                  <a:pt x="1013459" y="1647443"/>
                </a:lnTo>
                <a:close/>
              </a:path>
              <a:path w="2108200" h="2159635">
                <a:moveTo>
                  <a:pt x="1027175" y="1647443"/>
                </a:moveTo>
                <a:lnTo>
                  <a:pt x="1013459" y="1647443"/>
                </a:lnTo>
                <a:lnTo>
                  <a:pt x="1008887" y="1655063"/>
                </a:lnTo>
                <a:lnTo>
                  <a:pt x="1027175" y="1655063"/>
                </a:lnTo>
                <a:lnTo>
                  <a:pt x="1027175" y="1647443"/>
                </a:lnTo>
                <a:close/>
              </a:path>
              <a:path w="2108200" h="2159635">
                <a:moveTo>
                  <a:pt x="2087879" y="640992"/>
                </a:moveTo>
                <a:lnTo>
                  <a:pt x="1014983" y="1069847"/>
                </a:lnTo>
                <a:lnTo>
                  <a:pt x="1010411" y="1071371"/>
                </a:lnTo>
                <a:lnTo>
                  <a:pt x="1008887" y="1075943"/>
                </a:lnTo>
                <a:lnTo>
                  <a:pt x="1008887" y="1649733"/>
                </a:lnTo>
                <a:lnTo>
                  <a:pt x="1013459" y="1647443"/>
                </a:lnTo>
                <a:lnTo>
                  <a:pt x="1027175" y="1647443"/>
                </a:lnTo>
                <a:lnTo>
                  <a:pt x="1027175" y="1088135"/>
                </a:lnTo>
                <a:lnTo>
                  <a:pt x="1021079" y="1088135"/>
                </a:lnTo>
                <a:lnTo>
                  <a:pt x="1027175" y="1078991"/>
                </a:lnTo>
                <a:lnTo>
                  <a:pt x="1043988" y="1078991"/>
                </a:lnTo>
                <a:lnTo>
                  <a:pt x="2101595" y="656843"/>
                </a:lnTo>
                <a:lnTo>
                  <a:pt x="2104643" y="655319"/>
                </a:lnTo>
                <a:lnTo>
                  <a:pt x="2107691" y="650747"/>
                </a:lnTo>
                <a:lnTo>
                  <a:pt x="2107691" y="647699"/>
                </a:lnTo>
                <a:lnTo>
                  <a:pt x="2087879" y="647699"/>
                </a:lnTo>
                <a:lnTo>
                  <a:pt x="2087879" y="640992"/>
                </a:lnTo>
                <a:close/>
              </a:path>
              <a:path w="2108200" h="2159635">
                <a:moveTo>
                  <a:pt x="1027175" y="1078991"/>
                </a:moveTo>
                <a:lnTo>
                  <a:pt x="1021079" y="1088135"/>
                </a:lnTo>
                <a:lnTo>
                  <a:pt x="1027175" y="1085702"/>
                </a:lnTo>
                <a:lnTo>
                  <a:pt x="1027175" y="1078991"/>
                </a:lnTo>
                <a:close/>
              </a:path>
              <a:path w="2108200" h="2159635">
                <a:moveTo>
                  <a:pt x="1027175" y="1085702"/>
                </a:moveTo>
                <a:lnTo>
                  <a:pt x="1021079" y="1088135"/>
                </a:lnTo>
                <a:lnTo>
                  <a:pt x="1027175" y="1088135"/>
                </a:lnTo>
                <a:lnTo>
                  <a:pt x="1027175" y="1085702"/>
                </a:lnTo>
                <a:close/>
              </a:path>
              <a:path w="2108200" h="2159635">
                <a:moveTo>
                  <a:pt x="1043988" y="1078991"/>
                </a:moveTo>
                <a:lnTo>
                  <a:pt x="1027175" y="1078991"/>
                </a:lnTo>
                <a:lnTo>
                  <a:pt x="1027175" y="1085702"/>
                </a:lnTo>
                <a:lnTo>
                  <a:pt x="1043988" y="1078991"/>
                </a:lnTo>
                <a:close/>
              </a:path>
              <a:path w="2108200" h="2159635">
                <a:moveTo>
                  <a:pt x="2093975" y="638555"/>
                </a:moveTo>
                <a:lnTo>
                  <a:pt x="2087879" y="640992"/>
                </a:lnTo>
                <a:lnTo>
                  <a:pt x="2087879" y="647699"/>
                </a:lnTo>
                <a:lnTo>
                  <a:pt x="2093975" y="638555"/>
                </a:lnTo>
                <a:close/>
              </a:path>
              <a:path w="2108200" h="2159635">
                <a:moveTo>
                  <a:pt x="2107691" y="638555"/>
                </a:moveTo>
                <a:lnTo>
                  <a:pt x="2093975" y="638555"/>
                </a:lnTo>
                <a:lnTo>
                  <a:pt x="2087879" y="647699"/>
                </a:lnTo>
                <a:lnTo>
                  <a:pt x="2107691" y="647699"/>
                </a:lnTo>
                <a:lnTo>
                  <a:pt x="2107691" y="638555"/>
                </a:lnTo>
                <a:close/>
              </a:path>
              <a:path w="2108200" h="2159635">
                <a:moveTo>
                  <a:pt x="2107691" y="0"/>
                </a:moveTo>
                <a:lnTo>
                  <a:pt x="2087879" y="0"/>
                </a:lnTo>
                <a:lnTo>
                  <a:pt x="2087879" y="640992"/>
                </a:lnTo>
                <a:lnTo>
                  <a:pt x="2093975" y="638555"/>
                </a:lnTo>
                <a:lnTo>
                  <a:pt x="2107691" y="638555"/>
                </a:lnTo>
                <a:lnTo>
                  <a:pt x="2107691" y="0"/>
                </a:lnTo>
                <a:close/>
              </a:path>
            </a:pathLst>
          </a:custGeom>
          <a:solidFill>
            <a:srgbClr val="1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69897" y="1618477"/>
            <a:ext cx="2108200" cy="2159635"/>
          </a:xfrm>
          <a:custGeom>
            <a:avLst/>
            <a:gdLst/>
            <a:ahLst/>
            <a:cxnLst/>
            <a:rect l="l" t="t" r="r" b="b"/>
            <a:pathLst>
              <a:path w="2108200" h="2159635">
                <a:moveTo>
                  <a:pt x="1008887" y="1649733"/>
                </a:moveTo>
                <a:lnTo>
                  <a:pt x="3047" y="2153411"/>
                </a:lnTo>
                <a:lnTo>
                  <a:pt x="0" y="2156459"/>
                </a:lnTo>
                <a:lnTo>
                  <a:pt x="0" y="2159507"/>
                </a:lnTo>
                <a:lnTo>
                  <a:pt x="32004" y="2159507"/>
                </a:lnTo>
                <a:lnTo>
                  <a:pt x="1025651" y="1662683"/>
                </a:lnTo>
                <a:lnTo>
                  <a:pt x="1027175" y="1659635"/>
                </a:lnTo>
                <a:lnTo>
                  <a:pt x="1027175" y="1655063"/>
                </a:lnTo>
                <a:lnTo>
                  <a:pt x="1008887" y="1655063"/>
                </a:lnTo>
                <a:lnTo>
                  <a:pt x="1008887" y="1649733"/>
                </a:lnTo>
                <a:close/>
              </a:path>
              <a:path w="2108200" h="2159635">
                <a:moveTo>
                  <a:pt x="1013459" y="1647443"/>
                </a:moveTo>
                <a:lnTo>
                  <a:pt x="1008887" y="1649733"/>
                </a:lnTo>
                <a:lnTo>
                  <a:pt x="1008887" y="1655063"/>
                </a:lnTo>
                <a:lnTo>
                  <a:pt x="1013459" y="1647443"/>
                </a:lnTo>
                <a:close/>
              </a:path>
              <a:path w="2108200" h="2159635">
                <a:moveTo>
                  <a:pt x="1027175" y="1647443"/>
                </a:moveTo>
                <a:lnTo>
                  <a:pt x="1013459" y="1647443"/>
                </a:lnTo>
                <a:lnTo>
                  <a:pt x="1008887" y="1655063"/>
                </a:lnTo>
                <a:lnTo>
                  <a:pt x="1027175" y="1655063"/>
                </a:lnTo>
                <a:lnTo>
                  <a:pt x="1027175" y="1647443"/>
                </a:lnTo>
                <a:close/>
              </a:path>
              <a:path w="2108200" h="2159635">
                <a:moveTo>
                  <a:pt x="2087879" y="640992"/>
                </a:moveTo>
                <a:lnTo>
                  <a:pt x="1014983" y="1069847"/>
                </a:lnTo>
                <a:lnTo>
                  <a:pt x="1010411" y="1071371"/>
                </a:lnTo>
                <a:lnTo>
                  <a:pt x="1008887" y="1075943"/>
                </a:lnTo>
                <a:lnTo>
                  <a:pt x="1008887" y="1649733"/>
                </a:lnTo>
                <a:lnTo>
                  <a:pt x="1013459" y="1647443"/>
                </a:lnTo>
                <a:lnTo>
                  <a:pt x="1027175" y="1647443"/>
                </a:lnTo>
                <a:lnTo>
                  <a:pt x="1027175" y="1088135"/>
                </a:lnTo>
                <a:lnTo>
                  <a:pt x="1021079" y="1088135"/>
                </a:lnTo>
                <a:lnTo>
                  <a:pt x="1027175" y="1078991"/>
                </a:lnTo>
                <a:lnTo>
                  <a:pt x="1043988" y="1078991"/>
                </a:lnTo>
                <a:lnTo>
                  <a:pt x="2101595" y="656843"/>
                </a:lnTo>
                <a:lnTo>
                  <a:pt x="2104643" y="655319"/>
                </a:lnTo>
                <a:lnTo>
                  <a:pt x="2107691" y="650747"/>
                </a:lnTo>
                <a:lnTo>
                  <a:pt x="2107691" y="647699"/>
                </a:lnTo>
                <a:lnTo>
                  <a:pt x="2087879" y="647699"/>
                </a:lnTo>
                <a:lnTo>
                  <a:pt x="2087879" y="640992"/>
                </a:lnTo>
                <a:close/>
              </a:path>
              <a:path w="2108200" h="2159635">
                <a:moveTo>
                  <a:pt x="1027175" y="1078991"/>
                </a:moveTo>
                <a:lnTo>
                  <a:pt x="1021079" y="1088135"/>
                </a:lnTo>
                <a:lnTo>
                  <a:pt x="1027175" y="1085702"/>
                </a:lnTo>
                <a:lnTo>
                  <a:pt x="1027175" y="1078991"/>
                </a:lnTo>
                <a:close/>
              </a:path>
              <a:path w="2108200" h="2159635">
                <a:moveTo>
                  <a:pt x="1027175" y="1085702"/>
                </a:moveTo>
                <a:lnTo>
                  <a:pt x="1021079" y="1088135"/>
                </a:lnTo>
                <a:lnTo>
                  <a:pt x="1027175" y="1088135"/>
                </a:lnTo>
                <a:lnTo>
                  <a:pt x="1027175" y="1085702"/>
                </a:lnTo>
                <a:close/>
              </a:path>
              <a:path w="2108200" h="2159635">
                <a:moveTo>
                  <a:pt x="1043988" y="1078991"/>
                </a:moveTo>
                <a:lnTo>
                  <a:pt x="1027175" y="1078991"/>
                </a:lnTo>
                <a:lnTo>
                  <a:pt x="1027175" y="1085702"/>
                </a:lnTo>
                <a:lnTo>
                  <a:pt x="1043988" y="1078991"/>
                </a:lnTo>
                <a:close/>
              </a:path>
              <a:path w="2108200" h="2159635">
                <a:moveTo>
                  <a:pt x="2093975" y="638555"/>
                </a:moveTo>
                <a:lnTo>
                  <a:pt x="2087879" y="640992"/>
                </a:lnTo>
                <a:lnTo>
                  <a:pt x="2087879" y="647699"/>
                </a:lnTo>
                <a:lnTo>
                  <a:pt x="2093975" y="638555"/>
                </a:lnTo>
                <a:close/>
              </a:path>
              <a:path w="2108200" h="2159635">
                <a:moveTo>
                  <a:pt x="2107691" y="638555"/>
                </a:moveTo>
                <a:lnTo>
                  <a:pt x="2093975" y="638555"/>
                </a:lnTo>
                <a:lnTo>
                  <a:pt x="2087879" y="647699"/>
                </a:lnTo>
                <a:lnTo>
                  <a:pt x="2107691" y="647699"/>
                </a:lnTo>
                <a:lnTo>
                  <a:pt x="2107691" y="638555"/>
                </a:lnTo>
                <a:close/>
              </a:path>
              <a:path w="2108200" h="2159635">
                <a:moveTo>
                  <a:pt x="2107691" y="0"/>
                </a:moveTo>
                <a:lnTo>
                  <a:pt x="2087879" y="0"/>
                </a:lnTo>
                <a:lnTo>
                  <a:pt x="2087879" y="640992"/>
                </a:lnTo>
                <a:lnTo>
                  <a:pt x="2093975" y="638555"/>
                </a:lnTo>
                <a:lnTo>
                  <a:pt x="2107691" y="638555"/>
                </a:lnTo>
                <a:lnTo>
                  <a:pt x="2107691" y="0"/>
                </a:lnTo>
                <a:close/>
              </a:path>
            </a:pathLst>
          </a:custGeom>
          <a:solidFill>
            <a:srgbClr val="1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483486" y="2771383"/>
            <a:ext cx="502920" cy="0"/>
          </a:xfrm>
          <a:custGeom>
            <a:avLst/>
            <a:gdLst/>
            <a:ahLst/>
            <a:cxnLst/>
            <a:rect l="l" t="t" r="r" b="b"/>
            <a:pathLst>
              <a:path w="502920">
                <a:moveTo>
                  <a:pt x="0" y="0"/>
                </a:moveTo>
                <a:lnTo>
                  <a:pt x="502919" y="0"/>
                </a:lnTo>
              </a:path>
            </a:pathLst>
          </a:custGeom>
          <a:ln w="21081">
            <a:solidFill>
              <a:srgbClr val="130B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562477" y="2771383"/>
            <a:ext cx="576580" cy="0"/>
          </a:xfrm>
          <a:custGeom>
            <a:avLst/>
            <a:gdLst/>
            <a:ahLst/>
            <a:cxnLst/>
            <a:rect l="l" t="t" r="r" b="b"/>
            <a:pathLst>
              <a:path w="576579">
                <a:moveTo>
                  <a:pt x="0" y="0"/>
                </a:moveTo>
                <a:lnTo>
                  <a:pt x="576071" y="0"/>
                </a:lnTo>
              </a:path>
            </a:pathLst>
          </a:custGeom>
          <a:ln w="21081">
            <a:solidFill>
              <a:srgbClr val="130B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642993" y="2771383"/>
            <a:ext cx="576580" cy="0"/>
          </a:xfrm>
          <a:custGeom>
            <a:avLst/>
            <a:gdLst/>
            <a:ahLst/>
            <a:cxnLst/>
            <a:rect l="l" t="t" r="r" b="b"/>
            <a:pathLst>
              <a:path w="576579">
                <a:moveTo>
                  <a:pt x="0" y="0"/>
                </a:moveTo>
                <a:lnTo>
                  <a:pt x="576071" y="0"/>
                </a:lnTo>
              </a:path>
            </a:pathLst>
          </a:custGeom>
          <a:ln w="21081">
            <a:solidFill>
              <a:srgbClr val="130B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723509" y="2771383"/>
            <a:ext cx="576580" cy="0"/>
          </a:xfrm>
          <a:custGeom>
            <a:avLst/>
            <a:gdLst/>
            <a:ahLst/>
            <a:cxnLst/>
            <a:rect l="l" t="t" r="r" b="b"/>
            <a:pathLst>
              <a:path w="576579">
                <a:moveTo>
                  <a:pt x="0" y="0"/>
                </a:moveTo>
                <a:lnTo>
                  <a:pt x="576071" y="0"/>
                </a:lnTo>
              </a:path>
            </a:pathLst>
          </a:custGeom>
          <a:ln w="21081">
            <a:solidFill>
              <a:srgbClr val="130B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723509" y="1763257"/>
            <a:ext cx="576580" cy="0"/>
          </a:xfrm>
          <a:custGeom>
            <a:avLst/>
            <a:gdLst/>
            <a:ahLst/>
            <a:cxnLst/>
            <a:rect l="l" t="t" r="r" b="b"/>
            <a:pathLst>
              <a:path w="576579">
                <a:moveTo>
                  <a:pt x="0" y="0"/>
                </a:moveTo>
                <a:lnTo>
                  <a:pt x="576071" y="0"/>
                </a:lnTo>
              </a:path>
            </a:pathLst>
          </a:custGeom>
          <a:ln w="22605">
            <a:solidFill>
              <a:srgbClr val="130B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802502" y="1763257"/>
            <a:ext cx="576580" cy="0"/>
          </a:xfrm>
          <a:custGeom>
            <a:avLst/>
            <a:gdLst/>
            <a:ahLst/>
            <a:cxnLst/>
            <a:rect l="l" t="t" r="r" b="b"/>
            <a:pathLst>
              <a:path w="576579">
                <a:moveTo>
                  <a:pt x="0" y="0"/>
                </a:moveTo>
                <a:lnTo>
                  <a:pt x="576071" y="0"/>
                </a:lnTo>
              </a:path>
            </a:pathLst>
          </a:custGeom>
          <a:ln w="22605">
            <a:solidFill>
              <a:srgbClr val="130B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642993" y="1763257"/>
            <a:ext cx="577850" cy="0"/>
          </a:xfrm>
          <a:custGeom>
            <a:avLst/>
            <a:gdLst/>
            <a:ahLst/>
            <a:cxnLst/>
            <a:rect l="l" t="t" r="r" b="b"/>
            <a:pathLst>
              <a:path w="577850">
                <a:moveTo>
                  <a:pt x="0" y="0"/>
                </a:moveTo>
                <a:lnTo>
                  <a:pt x="577595" y="0"/>
                </a:lnTo>
              </a:path>
            </a:pathLst>
          </a:custGeom>
          <a:ln w="22605">
            <a:solidFill>
              <a:srgbClr val="130B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562477" y="1762495"/>
            <a:ext cx="504825" cy="0"/>
          </a:xfrm>
          <a:custGeom>
            <a:avLst/>
            <a:gdLst/>
            <a:ahLst/>
            <a:cxnLst/>
            <a:rect l="l" t="t" r="r" b="b"/>
            <a:pathLst>
              <a:path w="504825">
                <a:moveTo>
                  <a:pt x="0" y="0"/>
                </a:moveTo>
                <a:lnTo>
                  <a:pt x="504443" y="0"/>
                </a:lnTo>
              </a:path>
            </a:pathLst>
          </a:custGeom>
          <a:ln w="21081">
            <a:solidFill>
              <a:srgbClr val="130B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418459" y="1618477"/>
            <a:ext cx="0" cy="216535"/>
          </a:xfrm>
          <a:custGeom>
            <a:avLst/>
            <a:gdLst/>
            <a:ahLst/>
            <a:cxnLst/>
            <a:rect l="l" t="t" r="r" b="b"/>
            <a:pathLst>
              <a:path h="216535">
                <a:moveTo>
                  <a:pt x="0" y="0"/>
                </a:moveTo>
                <a:lnTo>
                  <a:pt x="0" y="216407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498213" y="1618477"/>
            <a:ext cx="0" cy="218440"/>
          </a:xfrm>
          <a:custGeom>
            <a:avLst/>
            <a:gdLst/>
            <a:ahLst/>
            <a:cxnLst/>
            <a:rect l="l" t="t" r="r" b="b"/>
            <a:pathLst>
              <a:path h="218439">
                <a:moveTo>
                  <a:pt x="0" y="0"/>
                </a:moveTo>
                <a:lnTo>
                  <a:pt x="0" y="217931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578729" y="1618477"/>
            <a:ext cx="0" cy="216535"/>
          </a:xfrm>
          <a:custGeom>
            <a:avLst/>
            <a:gdLst/>
            <a:ahLst/>
            <a:cxnLst/>
            <a:rect l="l" t="t" r="r" b="b"/>
            <a:pathLst>
              <a:path h="216535">
                <a:moveTo>
                  <a:pt x="0" y="0"/>
                </a:moveTo>
                <a:lnTo>
                  <a:pt x="0" y="216407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338706" y="1609333"/>
            <a:ext cx="4331335" cy="154305"/>
          </a:xfrm>
          <a:custGeom>
            <a:avLst/>
            <a:gdLst/>
            <a:ahLst/>
            <a:cxnLst/>
            <a:rect l="l" t="t" r="r" b="b"/>
            <a:pathLst>
              <a:path w="4331334" h="154305">
                <a:moveTo>
                  <a:pt x="4311395" y="9143"/>
                </a:moveTo>
                <a:lnTo>
                  <a:pt x="4311395" y="153923"/>
                </a:lnTo>
                <a:lnTo>
                  <a:pt x="4331207" y="153923"/>
                </a:lnTo>
                <a:lnTo>
                  <a:pt x="4331207" y="18287"/>
                </a:lnTo>
                <a:lnTo>
                  <a:pt x="4320539" y="18287"/>
                </a:lnTo>
                <a:lnTo>
                  <a:pt x="4311395" y="9143"/>
                </a:lnTo>
                <a:close/>
              </a:path>
              <a:path w="4331334" h="154305">
                <a:moveTo>
                  <a:pt x="4326635" y="0"/>
                </a:moveTo>
                <a:lnTo>
                  <a:pt x="0" y="0"/>
                </a:lnTo>
                <a:lnTo>
                  <a:pt x="0" y="18287"/>
                </a:lnTo>
                <a:lnTo>
                  <a:pt x="4311395" y="18287"/>
                </a:lnTo>
                <a:lnTo>
                  <a:pt x="4311395" y="9143"/>
                </a:lnTo>
                <a:lnTo>
                  <a:pt x="4331207" y="9143"/>
                </a:lnTo>
                <a:lnTo>
                  <a:pt x="4331207" y="3047"/>
                </a:lnTo>
                <a:lnTo>
                  <a:pt x="4326635" y="0"/>
                </a:lnTo>
                <a:close/>
              </a:path>
              <a:path w="4331334" h="154305">
                <a:moveTo>
                  <a:pt x="4331207" y="9143"/>
                </a:moveTo>
                <a:lnTo>
                  <a:pt x="4311395" y="9143"/>
                </a:lnTo>
                <a:lnTo>
                  <a:pt x="4320539" y="18287"/>
                </a:lnTo>
                <a:lnTo>
                  <a:pt x="4331207" y="18287"/>
                </a:lnTo>
                <a:lnTo>
                  <a:pt x="4331207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338706" y="2625841"/>
            <a:ext cx="0" cy="218440"/>
          </a:xfrm>
          <a:custGeom>
            <a:avLst/>
            <a:gdLst/>
            <a:ahLst/>
            <a:cxnLst/>
            <a:rect l="l" t="t" r="r" b="b"/>
            <a:pathLst>
              <a:path h="218439">
                <a:moveTo>
                  <a:pt x="0" y="0"/>
                </a:moveTo>
                <a:lnTo>
                  <a:pt x="0" y="217931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419221" y="2625841"/>
            <a:ext cx="0" cy="218440"/>
          </a:xfrm>
          <a:custGeom>
            <a:avLst/>
            <a:gdLst/>
            <a:ahLst/>
            <a:cxnLst/>
            <a:rect l="l" t="t" r="r" b="b"/>
            <a:pathLst>
              <a:path h="218439">
                <a:moveTo>
                  <a:pt x="0" y="0"/>
                </a:moveTo>
                <a:lnTo>
                  <a:pt x="0" y="217931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498975" y="2625841"/>
            <a:ext cx="0" cy="218440"/>
          </a:xfrm>
          <a:custGeom>
            <a:avLst/>
            <a:gdLst/>
            <a:ahLst/>
            <a:cxnLst/>
            <a:rect l="l" t="t" r="r" b="b"/>
            <a:pathLst>
              <a:path h="218439">
                <a:moveTo>
                  <a:pt x="0" y="0"/>
                </a:moveTo>
                <a:lnTo>
                  <a:pt x="0" y="217931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259713" y="2616698"/>
            <a:ext cx="4330065" cy="154305"/>
          </a:xfrm>
          <a:custGeom>
            <a:avLst/>
            <a:gdLst/>
            <a:ahLst/>
            <a:cxnLst/>
            <a:rect l="l" t="t" r="r" b="b"/>
            <a:pathLst>
              <a:path w="4330065" h="154305">
                <a:moveTo>
                  <a:pt x="4311395" y="9143"/>
                </a:moveTo>
                <a:lnTo>
                  <a:pt x="4311395" y="153923"/>
                </a:lnTo>
                <a:lnTo>
                  <a:pt x="4329683" y="153923"/>
                </a:lnTo>
                <a:lnTo>
                  <a:pt x="4329683" y="18287"/>
                </a:lnTo>
                <a:lnTo>
                  <a:pt x="4320539" y="18287"/>
                </a:lnTo>
                <a:lnTo>
                  <a:pt x="4311395" y="9143"/>
                </a:lnTo>
                <a:close/>
              </a:path>
              <a:path w="4330065" h="154305">
                <a:moveTo>
                  <a:pt x="4326635" y="0"/>
                </a:moveTo>
                <a:lnTo>
                  <a:pt x="0" y="0"/>
                </a:lnTo>
                <a:lnTo>
                  <a:pt x="0" y="18287"/>
                </a:lnTo>
                <a:lnTo>
                  <a:pt x="4311395" y="18287"/>
                </a:lnTo>
                <a:lnTo>
                  <a:pt x="4311395" y="9143"/>
                </a:lnTo>
                <a:lnTo>
                  <a:pt x="4329683" y="9143"/>
                </a:lnTo>
                <a:lnTo>
                  <a:pt x="4329683" y="4571"/>
                </a:lnTo>
                <a:lnTo>
                  <a:pt x="4326635" y="0"/>
                </a:lnTo>
                <a:close/>
              </a:path>
              <a:path w="4330065" h="154305">
                <a:moveTo>
                  <a:pt x="4329683" y="9143"/>
                </a:moveTo>
                <a:lnTo>
                  <a:pt x="4311395" y="9143"/>
                </a:lnTo>
                <a:lnTo>
                  <a:pt x="4320539" y="18287"/>
                </a:lnTo>
                <a:lnTo>
                  <a:pt x="4329683" y="18287"/>
                </a:lnTo>
                <a:lnTo>
                  <a:pt x="4329683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578729" y="2770621"/>
            <a:ext cx="0" cy="71755"/>
          </a:xfrm>
          <a:custGeom>
            <a:avLst/>
            <a:gdLst/>
            <a:ahLst/>
            <a:cxnLst/>
            <a:rect l="l" t="t" r="r" b="b"/>
            <a:pathLst>
              <a:path h="71755">
                <a:moveTo>
                  <a:pt x="0" y="0"/>
                </a:moveTo>
                <a:lnTo>
                  <a:pt x="0" y="71627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257427" y="3704833"/>
            <a:ext cx="0" cy="216535"/>
          </a:xfrm>
          <a:custGeom>
            <a:avLst/>
            <a:gdLst/>
            <a:ahLst/>
            <a:cxnLst/>
            <a:rect l="l" t="t" r="r" b="b"/>
            <a:pathLst>
              <a:path h="216535">
                <a:moveTo>
                  <a:pt x="0" y="0"/>
                </a:moveTo>
                <a:lnTo>
                  <a:pt x="0" y="216407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329039" y="3703310"/>
            <a:ext cx="19050" cy="74930"/>
          </a:xfrm>
          <a:custGeom>
            <a:avLst/>
            <a:gdLst/>
            <a:ahLst/>
            <a:cxnLst/>
            <a:rect l="l" t="t" r="r" b="b"/>
            <a:pathLst>
              <a:path w="19050" h="74929">
                <a:moveTo>
                  <a:pt x="522" y="0"/>
                </a:moveTo>
                <a:lnTo>
                  <a:pt x="0" y="74675"/>
                </a:lnTo>
                <a:lnTo>
                  <a:pt x="18295" y="74675"/>
                </a:lnTo>
                <a:lnTo>
                  <a:pt x="18810" y="1523"/>
                </a:lnTo>
                <a:lnTo>
                  <a:pt x="5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418459" y="3704833"/>
            <a:ext cx="0" cy="216535"/>
          </a:xfrm>
          <a:custGeom>
            <a:avLst/>
            <a:gdLst/>
            <a:ahLst/>
            <a:cxnLst/>
            <a:rect l="l" t="t" r="r" b="b"/>
            <a:pathLst>
              <a:path h="216535">
                <a:moveTo>
                  <a:pt x="0" y="0"/>
                </a:moveTo>
                <a:lnTo>
                  <a:pt x="0" y="216407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177677" y="3694165"/>
            <a:ext cx="4331335" cy="83820"/>
          </a:xfrm>
          <a:custGeom>
            <a:avLst/>
            <a:gdLst/>
            <a:ahLst/>
            <a:cxnLst/>
            <a:rect l="l" t="t" r="r" b="b"/>
            <a:pathLst>
              <a:path w="4331334" h="83820">
                <a:moveTo>
                  <a:pt x="4311392" y="10667"/>
                </a:moveTo>
                <a:lnTo>
                  <a:pt x="4311392" y="83819"/>
                </a:lnTo>
                <a:lnTo>
                  <a:pt x="4331204" y="83819"/>
                </a:lnTo>
                <a:lnTo>
                  <a:pt x="4331204" y="19811"/>
                </a:lnTo>
                <a:lnTo>
                  <a:pt x="4322060" y="19811"/>
                </a:lnTo>
                <a:lnTo>
                  <a:pt x="4311392" y="10667"/>
                </a:lnTo>
                <a:close/>
              </a:path>
              <a:path w="4331334" h="83820">
                <a:moveTo>
                  <a:pt x="4326632" y="0"/>
                </a:moveTo>
                <a:lnTo>
                  <a:pt x="0" y="0"/>
                </a:lnTo>
                <a:lnTo>
                  <a:pt x="0" y="19811"/>
                </a:lnTo>
                <a:lnTo>
                  <a:pt x="4311392" y="19811"/>
                </a:lnTo>
                <a:lnTo>
                  <a:pt x="4311392" y="10667"/>
                </a:lnTo>
                <a:lnTo>
                  <a:pt x="4331204" y="10667"/>
                </a:lnTo>
                <a:lnTo>
                  <a:pt x="4331204" y="4571"/>
                </a:lnTo>
                <a:lnTo>
                  <a:pt x="4326632" y="0"/>
                </a:lnTo>
                <a:close/>
              </a:path>
              <a:path w="4331334" h="83820">
                <a:moveTo>
                  <a:pt x="4331204" y="10667"/>
                </a:moveTo>
                <a:lnTo>
                  <a:pt x="4311392" y="10667"/>
                </a:lnTo>
                <a:lnTo>
                  <a:pt x="4322060" y="19811"/>
                </a:lnTo>
                <a:lnTo>
                  <a:pt x="4331204" y="19811"/>
                </a:lnTo>
                <a:lnTo>
                  <a:pt x="4331204" y="106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082153" y="1179565"/>
            <a:ext cx="2703195" cy="2598420"/>
          </a:xfrm>
          <a:custGeom>
            <a:avLst/>
            <a:gdLst/>
            <a:ahLst/>
            <a:cxnLst/>
            <a:rect l="l" t="t" r="r" b="b"/>
            <a:pathLst>
              <a:path w="2703195" h="2598420">
                <a:moveTo>
                  <a:pt x="2689112" y="0"/>
                </a:moveTo>
                <a:lnTo>
                  <a:pt x="0" y="2598419"/>
                </a:lnTo>
                <a:lnTo>
                  <a:pt x="27910" y="2598419"/>
                </a:lnTo>
                <a:lnTo>
                  <a:pt x="2702828" y="13715"/>
                </a:lnTo>
                <a:lnTo>
                  <a:pt x="26891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202813" y="1187185"/>
            <a:ext cx="3816350" cy="0"/>
          </a:xfrm>
          <a:custGeom>
            <a:avLst/>
            <a:gdLst/>
            <a:ahLst/>
            <a:cxnLst/>
            <a:rect l="l" t="t" r="r" b="b"/>
            <a:pathLst>
              <a:path w="3816350">
                <a:moveTo>
                  <a:pt x="0" y="0"/>
                </a:moveTo>
                <a:lnTo>
                  <a:pt x="3816095" y="0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120518" y="1185662"/>
            <a:ext cx="165100" cy="226060"/>
          </a:xfrm>
          <a:custGeom>
            <a:avLst/>
            <a:gdLst/>
            <a:ahLst/>
            <a:cxnLst/>
            <a:rect l="l" t="t" r="r" b="b"/>
            <a:pathLst>
              <a:path w="165100" h="226059">
                <a:moveTo>
                  <a:pt x="10667" y="134111"/>
                </a:moveTo>
                <a:lnTo>
                  <a:pt x="6095" y="134111"/>
                </a:lnTo>
                <a:lnTo>
                  <a:pt x="3047" y="135635"/>
                </a:lnTo>
                <a:lnTo>
                  <a:pt x="1523" y="140207"/>
                </a:lnTo>
                <a:lnTo>
                  <a:pt x="0" y="143255"/>
                </a:lnTo>
                <a:lnTo>
                  <a:pt x="1523" y="147827"/>
                </a:lnTo>
                <a:lnTo>
                  <a:pt x="3047" y="150875"/>
                </a:lnTo>
                <a:lnTo>
                  <a:pt x="74675" y="222503"/>
                </a:lnTo>
                <a:lnTo>
                  <a:pt x="76199" y="225551"/>
                </a:lnTo>
                <a:lnTo>
                  <a:pt x="86867" y="225551"/>
                </a:lnTo>
                <a:lnTo>
                  <a:pt x="102107" y="210311"/>
                </a:lnTo>
                <a:lnTo>
                  <a:pt x="74675" y="210311"/>
                </a:lnTo>
                <a:lnTo>
                  <a:pt x="81606" y="203381"/>
                </a:lnTo>
                <a:lnTo>
                  <a:pt x="31686" y="152399"/>
                </a:lnTo>
                <a:lnTo>
                  <a:pt x="10667" y="152399"/>
                </a:lnTo>
                <a:lnTo>
                  <a:pt x="10667" y="134111"/>
                </a:lnTo>
                <a:close/>
              </a:path>
              <a:path w="165100" h="226059">
                <a:moveTo>
                  <a:pt x="81606" y="203381"/>
                </a:moveTo>
                <a:lnTo>
                  <a:pt x="74675" y="210311"/>
                </a:lnTo>
                <a:lnTo>
                  <a:pt x="88391" y="210311"/>
                </a:lnTo>
                <a:lnTo>
                  <a:pt x="81606" y="203381"/>
                </a:lnTo>
                <a:close/>
              </a:path>
              <a:path w="165100" h="226059">
                <a:moveTo>
                  <a:pt x="147827" y="137159"/>
                </a:moveTo>
                <a:lnTo>
                  <a:pt x="81606" y="203381"/>
                </a:lnTo>
                <a:lnTo>
                  <a:pt x="88391" y="210311"/>
                </a:lnTo>
                <a:lnTo>
                  <a:pt x="102107" y="210311"/>
                </a:lnTo>
                <a:lnTo>
                  <a:pt x="160019" y="152399"/>
                </a:lnTo>
                <a:lnTo>
                  <a:pt x="155447" y="152399"/>
                </a:lnTo>
                <a:lnTo>
                  <a:pt x="147827" y="137159"/>
                </a:lnTo>
                <a:close/>
              </a:path>
              <a:path w="165100" h="226059">
                <a:moveTo>
                  <a:pt x="71627" y="134111"/>
                </a:moveTo>
                <a:lnTo>
                  <a:pt x="10667" y="134111"/>
                </a:lnTo>
                <a:lnTo>
                  <a:pt x="10667" y="152399"/>
                </a:lnTo>
                <a:lnTo>
                  <a:pt x="16763" y="137159"/>
                </a:lnTo>
                <a:lnTo>
                  <a:pt x="71627" y="137159"/>
                </a:lnTo>
                <a:lnTo>
                  <a:pt x="71627" y="134111"/>
                </a:lnTo>
                <a:close/>
              </a:path>
              <a:path w="165100" h="226059">
                <a:moveTo>
                  <a:pt x="16763" y="137159"/>
                </a:moveTo>
                <a:lnTo>
                  <a:pt x="10667" y="152399"/>
                </a:lnTo>
                <a:lnTo>
                  <a:pt x="31686" y="152399"/>
                </a:lnTo>
                <a:lnTo>
                  <a:pt x="16763" y="137159"/>
                </a:lnTo>
                <a:close/>
              </a:path>
              <a:path w="165100" h="226059">
                <a:moveTo>
                  <a:pt x="71627" y="137159"/>
                </a:moveTo>
                <a:lnTo>
                  <a:pt x="16763" y="137159"/>
                </a:lnTo>
                <a:lnTo>
                  <a:pt x="31686" y="152399"/>
                </a:lnTo>
                <a:lnTo>
                  <a:pt x="86867" y="152399"/>
                </a:lnTo>
                <a:lnTo>
                  <a:pt x="91439" y="149351"/>
                </a:lnTo>
                <a:lnTo>
                  <a:pt x="91439" y="143255"/>
                </a:lnTo>
                <a:lnTo>
                  <a:pt x="71627" y="143255"/>
                </a:lnTo>
                <a:lnTo>
                  <a:pt x="71627" y="137159"/>
                </a:lnTo>
                <a:close/>
              </a:path>
              <a:path w="165100" h="226059">
                <a:moveTo>
                  <a:pt x="158495" y="134111"/>
                </a:moveTo>
                <a:lnTo>
                  <a:pt x="91439" y="134111"/>
                </a:lnTo>
                <a:lnTo>
                  <a:pt x="91439" y="149351"/>
                </a:lnTo>
                <a:lnTo>
                  <a:pt x="86867" y="152399"/>
                </a:lnTo>
                <a:lnTo>
                  <a:pt x="132587" y="152399"/>
                </a:lnTo>
                <a:lnTo>
                  <a:pt x="147827" y="137159"/>
                </a:lnTo>
                <a:lnTo>
                  <a:pt x="162051" y="137159"/>
                </a:lnTo>
                <a:lnTo>
                  <a:pt x="161543" y="135635"/>
                </a:lnTo>
                <a:lnTo>
                  <a:pt x="158495" y="134111"/>
                </a:lnTo>
                <a:close/>
              </a:path>
              <a:path w="165100" h="226059">
                <a:moveTo>
                  <a:pt x="162051" y="137159"/>
                </a:moveTo>
                <a:lnTo>
                  <a:pt x="147827" y="137159"/>
                </a:lnTo>
                <a:lnTo>
                  <a:pt x="155447" y="152399"/>
                </a:lnTo>
                <a:lnTo>
                  <a:pt x="160019" y="152399"/>
                </a:lnTo>
                <a:lnTo>
                  <a:pt x="164591" y="147827"/>
                </a:lnTo>
                <a:lnTo>
                  <a:pt x="164591" y="143255"/>
                </a:lnTo>
                <a:lnTo>
                  <a:pt x="163067" y="140207"/>
                </a:lnTo>
                <a:lnTo>
                  <a:pt x="162051" y="137159"/>
                </a:lnTo>
                <a:close/>
              </a:path>
              <a:path w="165100" h="226059">
                <a:moveTo>
                  <a:pt x="91439" y="0"/>
                </a:moveTo>
                <a:lnTo>
                  <a:pt x="71627" y="0"/>
                </a:lnTo>
                <a:lnTo>
                  <a:pt x="71627" y="143255"/>
                </a:lnTo>
                <a:lnTo>
                  <a:pt x="82295" y="134111"/>
                </a:lnTo>
                <a:lnTo>
                  <a:pt x="91439" y="134111"/>
                </a:lnTo>
                <a:lnTo>
                  <a:pt x="91439" y="0"/>
                </a:lnTo>
                <a:close/>
              </a:path>
              <a:path w="165100" h="226059">
                <a:moveTo>
                  <a:pt x="91439" y="134111"/>
                </a:moveTo>
                <a:lnTo>
                  <a:pt x="82295" y="134111"/>
                </a:lnTo>
                <a:lnTo>
                  <a:pt x="71627" y="143255"/>
                </a:lnTo>
                <a:lnTo>
                  <a:pt x="91439" y="143255"/>
                </a:lnTo>
                <a:lnTo>
                  <a:pt x="91439" y="1341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980809" y="2266177"/>
            <a:ext cx="76200" cy="792480"/>
          </a:xfrm>
          <a:custGeom>
            <a:avLst/>
            <a:gdLst/>
            <a:ahLst/>
            <a:cxnLst/>
            <a:rect l="l" t="t" r="r" b="b"/>
            <a:pathLst>
              <a:path w="76200" h="792480">
                <a:moveTo>
                  <a:pt x="0" y="714755"/>
                </a:moveTo>
                <a:lnTo>
                  <a:pt x="38099" y="792479"/>
                </a:lnTo>
                <a:lnTo>
                  <a:pt x="70103" y="728471"/>
                </a:lnTo>
                <a:lnTo>
                  <a:pt x="28955" y="728471"/>
                </a:lnTo>
                <a:lnTo>
                  <a:pt x="29065" y="715337"/>
                </a:lnTo>
                <a:lnTo>
                  <a:pt x="0" y="714755"/>
                </a:lnTo>
                <a:close/>
              </a:path>
              <a:path w="76200" h="792480">
                <a:moveTo>
                  <a:pt x="29065" y="715337"/>
                </a:moveTo>
                <a:lnTo>
                  <a:pt x="28955" y="728471"/>
                </a:lnTo>
                <a:lnTo>
                  <a:pt x="47243" y="728471"/>
                </a:lnTo>
                <a:lnTo>
                  <a:pt x="47350" y="715703"/>
                </a:lnTo>
                <a:lnTo>
                  <a:pt x="29065" y="715337"/>
                </a:lnTo>
                <a:close/>
              </a:path>
              <a:path w="76200" h="792480">
                <a:moveTo>
                  <a:pt x="47350" y="715703"/>
                </a:moveTo>
                <a:lnTo>
                  <a:pt x="47243" y="728471"/>
                </a:lnTo>
                <a:lnTo>
                  <a:pt x="70103" y="728471"/>
                </a:lnTo>
                <a:lnTo>
                  <a:pt x="76199" y="716279"/>
                </a:lnTo>
                <a:lnTo>
                  <a:pt x="47350" y="715703"/>
                </a:lnTo>
                <a:close/>
              </a:path>
              <a:path w="76200" h="792480">
                <a:moveTo>
                  <a:pt x="53339" y="0"/>
                </a:moveTo>
                <a:lnTo>
                  <a:pt x="35051" y="0"/>
                </a:lnTo>
                <a:lnTo>
                  <a:pt x="29065" y="715337"/>
                </a:lnTo>
                <a:lnTo>
                  <a:pt x="47350" y="715703"/>
                </a:lnTo>
                <a:lnTo>
                  <a:pt x="533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943668" y="3273542"/>
            <a:ext cx="0" cy="504825"/>
          </a:xfrm>
          <a:custGeom>
            <a:avLst/>
            <a:gdLst/>
            <a:ahLst/>
            <a:cxnLst/>
            <a:rect l="l" t="t" r="r" b="b"/>
            <a:pathLst>
              <a:path h="504825">
                <a:moveTo>
                  <a:pt x="0" y="0"/>
                </a:moveTo>
                <a:lnTo>
                  <a:pt x="0" y="504443"/>
                </a:lnTo>
              </a:path>
            </a:pathLst>
          </a:custGeom>
          <a:ln w="242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018909" y="1176518"/>
            <a:ext cx="226060" cy="944880"/>
          </a:xfrm>
          <a:custGeom>
            <a:avLst/>
            <a:gdLst/>
            <a:ahLst/>
            <a:cxnLst/>
            <a:rect l="l" t="t" r="r" b="b"/>
            <a:pathLst>
              <a:path w="226059" h="944880">
                <a:moveTo>
                  <a:pt x="170687" y="864107"/>
                </a:moveTo>
                <a:lnTo>
                  <a:pt x="144779" y="944879"/>
                </a:lnTo>
                <a:lnTo>
                  <a:pt x="225551" y="917447"/>
                </a:lnTo>
                <a:lnTo>
                  <a:pt x="214579" y="906779"/>
                </a:lnTo>
                <a:lnTo>
                  <a:pt x="196595" y="906779"/>
                </a:lnTo>
                <a:lnTo>
                  <a:pt x="182879" y="893063"/>
                </a:lnTo>
                <a:lnTo>
                  <a:pt x="191551" y="884392"/>
                </a:lnTo>
                <a:lnTo>
                  <a:pt x="170687" y="864107"/>
                </a:lnTo>
                <a:close/>
              </a:path>
              <a:path w="226059" h="944880">
                <a:moveTo>
                  <a:pt x="191551" y="884392"/>
                </a:moveTo>
                <a:lnTo>
                  <a:pt x="182879" y="893063"/>
                </a:lnTo>
                <a:lnTo>
                  <a:pt x="196595" y="906779"/>
                </a:lnTo>
                <a:lnTo>
                  <a:pt x="205460" y="897915"/>
                </a:lnTo>
                <a:lnTo>
                  <a:pt x="191551" y="884392"/>
                </a:lnTo>
                <a:close/>
              </a:path>
              <a:path w="226059" h="944880">
                <a:moveTo>
                  <a:pt x="205460" y="897915"/>
                </a:moveTo>
                <a:lnTo>
                  <a:pt x="196595" y="906779"/>
                </a:lnTo>
                <a:lnTo>
                  <a:pt x="214579" y="906779"/>
                </a:lnTo>
                <a:lnTo>
                  <a:pt x="205460" y="897915"/>
                </a:lnTo>
                <a:close/>
              </a:path>
              <a:path w="226059" h="944880">
                <a:moveTo>
                  <a:pt x="205739" y="870203"/>
                </a:moveTo>
                <a:lnTo>
                  <a:pt x="191551" y="884392"/>
                </a:lnTo>
                <a:lnTo>
                  <a:pt x="205460" y="897915"/>
                </a:lnTo>
                <a:lnTo>
                  <a:pt x="222503" y="880871"/>
                </a:lnTo>
                <a:lnTo>
                  <a:pt x="224027" y="877823"/>
                </a:lnTo>
                <a:lnTo>
                  <a:pt x="225551" y="876299"/>
                </a:lnTo>
                <a:lnTo>
                  <a:pt x="225551" y="873251"/>
                </a:lnTo>
                <a:lnTo>
                  <a:pt x="205739" y="873251"/>
                </a:lnTo>
                <a:lnTo>
                  <a:pt x="205739" y="870203"/>
                </a:lnTo>
                <a:close/>
              </a:path>
              <a:path w="226059" h="944880">
                <a:moveTo>
                  <a:pt x="208787" y="867155"/>
                </a:moveTo>
                <a:lnTo>
                  <a:pt x="205739" y="870203"/>
                </a:lnTo>
                <a:lnTo>
                  <a:pt x="205739" y="873251"/>
                </a:lnTo>
                <a:lnTo>
                  <a:pt x="208787" y="867155"/>
                </a:lnTo>
                <a:close/>
              </a:path>
              <a:path w="226059" h="944880">
                <a:moveTo>
                  <a:pt x="225551" y="867155"/>
                </a:moveTo>
                <a:lnTo>
                  <a:pt x="208787" y="867155"/>
                </a:lnTo>
                <a:lnTo>
                  <a:pt x="205739" y="873251"/>
                </a:lnTo>
                <a:lnTo>
                  <a:pt x="225551" y="873251"/>
                </a:lnTo>
                <a:lnTo>
                  <a:pt x="225551" y="867155"/>
                </a:lnTo>
                <a:close/>
              </a:path>
              <a:path w="226059" h="944880">
                <a:moveTo>
                  <a:pt x="205739" y="9143"/>
                </a:moveTo>
                <a:lnTo>
                  <a:pt x="205739" y="870203"/>
                </a:lnTo>
                <a:lnTo>
                  <a:pt x="208787" y="867155"/>
                </a:lnTo>
                <a:lnTo>
                  <a:pt x="225551" y="867155"/>
                </a:lnTo>
                <a:lnTo>
                  <a:pt x="225551" y="19811"/>
                </a:lnTo>
                <a:lnTo>
                  <a:pt x="216407" y="19811"/>
                </a:lnTo>
                <a:lnTo>
                  <a:pt x="205739" y="9143"/>
                </a:lnTo>
                <a:close/>
              </a:path>
              <a:path w="226059" h="944880">
                <a:moveTo>
                  <a:pt x="220979" y="0"/>
                </a:moveTo>
                <a:lnTo>
                  <a:pt x="0" y="0"/>
                </a:lnTo>
                <a:lnTo>
                  <a:pt x="0" y="19811"/>
                </a:lnTo>
                <a:lnTo>
                  <a:pt x="205739" y="19811"/>
                </a:lnTo>
                <a:lnTo>
                  <a:pt x="205739" y="9143"/>
                </a:lnTo>
                <a:lnTo>
                  <a:pt x="225551" y="9143"/>
                </a:lnTo>
                <a:lnTo>
                  <a:pt x="225551" y="4571"/>
                </a:lnTo>
                <a:lnTo>
                  <a:pt x="220979" y="0"/>
                </a:lnTo>
                <a:close/>
              </a:path>
              <a:path w="226059" h="944880">
                <a:moveTo>
                  <a:pt x="225551" y="9143"/>
                </a:moveTo>
                <a:lnTo>
                  <a:pt x="205739" y="9143"/>
                </a:lnTo>
                <a:lnTo>
                  <a:pt x="216407" y="19811"/>
                </a:lnTo>
                <a:lnTo>
                  <a:pt x="225551" y="19811"/>
                </a:lnTo>
                <a:lnTo>
                  <a:pt x="225551" y="9143"/>
                </a:lnTo>
                <a:close/>
              </a:path>
            </a:pathLst>
          </a:custGeom>
          <a:solidFill>
            <a:srgbClr val="B327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939917" y="1176518"/>
            <a:ext cx="224154" cy="944880"/>
          </a:xfrm>
          <a:custGeom>
            <a:avLst/>
            <a:gdLst/>
            <a:ahLst/>
            <a:cxnLst/>
            <a:rect l="l" t="t" r="r" b="b"/>
            <a:pathLst>
              <a:path w="224154" h="944880">
                <a:moveTo>
                  <a:pt x="170687" y="864107"/>
                </a:moveTo>
                <a:lnTo>
                  <a:pt x="143255" y="944879"/>
                </a:lnTo>
                <a:lnTo>
                  <a:pt x="224027" y="917447"/>
                </a:lnTo>
                <a:lnTo>
                  <a:pt x="213359" y="906779"/>
                </a:lnTo>
                <a:lnTo>
                  <a:pt x="195071" y="906779"/>
                </a:lnTo>
                <a:lnTo>
                  <a:pt x="181355" y="893063"/>
                </a:lnTo>
                <a:lnTo>
                  <a:pt x="190761" y="884181"/>
                </a:lnTo>
                <a:lnTo>
                  <a:pt x="170687" y="864107"/>
                </a:lnTo>
                <a:close/>
              </a:path>
              <a:path w="224154" h="944880">
                <a:moveTo>
                  <a:pt x="190761" y="884181"/>
                </a:moveTo>
                <a:lnTo>
                  <a:pt x="181355" y="893063"/>
                </a:lnTo>
                <a:lnTo>
                  <a:pt x="195071" y="906779"/>
                </a:lnTo>
                <a:lnTo>
                  <a:pt x="204477" y="897897"/>
                </a:lnTo>
                <a:lnTo>
                  <a:pt x="190761" y="884181"/>
                </a:lnTo>
                <a:close/>
              </a:path>
              <a:path w="224154" h="944880">
                <a:moveTo>
                  <a:pt x="204477" y="897897"/>
                </a:moveTo>
                <a:lnTo>
                  <a:pt x="195071" y="906779"/>
                </a:lnTo>
                <a:lnTo>
                  <a:pt x="213359" y="906779"/>
                </a:lnTo>
                <a:lnTo>
                  <a:pt x="204477" y="897897"/>
                </a:lnTo>
                <a:close/>
              </a:path>
              <a:path w="224154" h="944880">
                <a:moveTo>
                  <a:pt x="205739" y="870034"/>
                </a:moveTo>
                <a:lnTo>
                  <a:pt x="190761" y="884181"/>
                </a:lnTo>
                <a:lnTo>
                  <a:pt x="204477" y="897897"/>
                </a:lnTo>
                <a:lnTo>
                  <a:pt x="222503" y="880871"/>
                </a:lnTo>
                <a:lnTo>
                  <a:pt x="224027" y="877823"/>
                </a:lnTo>
                <a:lnTo>
                  <a:pt x="224027" y="873251"/>
                </a:lnTo>
                <a:lnTo>
                  <a:pt x="205739" y="873251"/>
                </a:lnTo>
                <a:lnTo>
                  <a:pt x="205739" y="870034"/>
                </a:lnTo>
                <a:close/>
              </a:path>
              <a:path w="224154" h="944880">
                <a:moveTo>
                  <a:pt x="208787" y="867155"/>
                </a:moveTo>
                <a:lnTo>
                  <a:pt x="205739" y="870034"/>
                </a:lnTo>
                <a:lnTo>
                  <a:pt x="205739" y="873251"/>
                </a:lnTo>
                <a:lnTo>
                  <a:pt x="208787" y="867155"/>
                </a:lnTo>
                <a:close/>
              </a:path>
              <a:path w="224154" h="944880">
                <a:moveTo>
                  <a:pt x="224027" y="867155"/>
                </a:moveTo>
                <a:lnTo>
                  <a:pt x="208787" y="867155"/>
                </a:lnTo>
                <a:lnTo>
                  <a:pt x="205739" y="873251"/>
                </a:lnTo>
                <a:lnTo>
                  <a:pt x="224027" y="873251"/>
                </a:lnTo>
                <a:lnTo>
                  <a:pt x="224027" y="867155"/>
                </a:lnTo>
                <a:close/>
              </a:path>
              <a:path w="224154" h="944880">
                <a:moveTo>
                  <a:pt x="205739" y="9143"/>
                </a:moveTo>
                <a:lnTo>
                  <a:pt x="205739" y="870034"/>
                </a:lnTo>
                <a:lnTo>
                  <a:pt x="208787" y="867155"/>
                </a:lnTo>
                <a:lnTo>
                  <a:pt x="224027" y="867155"/>
                </a:lnTo>
                <a:lnTo>
                  <a:pt x="224027" y="19811"/>
                </a:lnTo>
                <a:lnTo>
                  <a:pt x="214883" y="19811"/>
                </a:lnTo>
                <a:lnTo>
                  <a:pt x="205739" y="9143"/>
                </a:lnTo>
                <a:close/>
              </a:path>
              <a:path w="224154" h="944880">
                <a:moveTo>
                  <a:pt x="220979" y="0"/>
                </a:moveTo>
                <a:lnTo>
                  <a:pt x="0" y="0"/>
                </a:lnTo>
                <a:lnTo>
                  <a:pt x="0" y="19811"/>
                </a:lnTo>
                <a:lnTo>
                  <a:pt x="205739" y="19811"/>
                </a:lnTo>
                <a:lnTo>
                  <a:pt x="205739" y="9143"/>
                </a:lnTo>
                <a:lnTo>
                  <a:pt x="224027" y="9143"/>
                </a:lnTo>
                <a:lnTo>
                  <a:pt x="224027" y="4571"/>
                </a:lnTo>
                <a:lnTo>
                  <a:pt x="220979" y="0"/>
                </a:lnTo>
                <a:close/>
              </a:path>
              <a:path w="224154" h="944880">
                <a:moveTo>
                  <a:pt x="224027" y="9143"/>
                </a:moveTo>
                <a:lnTo>
                  <a:pt x="205739" y="9143"/>
                </a:lnTo>
                <a:lnTo>
                  <a:pt x="214883" y="19811"/>
                </a:lnTo>
                <a:lnTo>
                  <a:pt x="224027" y="19811"/>
                </a:lnTo>
                <a:lnTo>
                  <a:pt x="224027" y="9143"/>
                </a:lnTo>
                <a:close/>
              </a:path>
            </a:pathLst>
          </a:custGeom>
          <a:solidFill>
            <a:srgbClr val="B327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859402" y="1176518"/>
            <a:ext cx="226060" cy="944880"/>
          </a:xfrm>
          <a:custGeom>
            <a:avLst/>
            <a:gdLst/>
            <a:ahLst/>
            <a:cxnLst/>
            <a:rect l="l" t="t" r="r" b="b"/>
            <a:pathLst>
              <a:path w="226059" h="944880">
                <a:moveTo>
                  <a:pt x="172211" y="864107"/>
                </a:moveTo>
                <a:lnTo>
                  <a:pt x="144779" y="944879"/>
                </a:lnTo>
                <a:lnTo>
                  <a:pt x="225551" y="917447"/>
                </a:lnTo>
                <a:lnTo>
                  <a:pt x="214883" y="906779"/>
                </a:lnTo>
                <a:lnTo>
                  <a:pt x="196595" y="906779"/>
                </a:lnTo>
                <a:lnTo>
                  <a:pt x="182879" y="893063"/>
                </a:lnTo>
                <a:lnTo>
                  <a:pt x="192023" y="883919"/>
                </a:lnTo>
                <a:lnTo>
                  <a:pt x="172211" y="864107"/>
                </a:lnTo>
                <a:close/>
              </a:path>
              <a:path w="226059" h="944880">
                <a:moveTo>
                  <a:pt x="192023" y="883919"/>
                </a:moveTo>
                <a:lnTo>
                  <a:pt x="182879" y="893063"/>
                </a:lnTo>
                <a:lnTo>
                  <a:pt x="196595" y="906779"/>
                </a:lnTo>
                <a:lnTo>
                  <a:pt x="205739" y="897635"/>
                </a:lnTo>
                <a:lnTo>
                  <a:pt x="192023" y="883919"/>
                </a:lnTo>
                <a:close/>
              </a:path>
              <a:path w="226059" h="944880">
                <a:moveTo>
                  <a:pt x="205739" y="897635"/>
                </a:moveTo>
                <a:lnTo>
                  <a:pt x="196595" y="906779"/>
                </a:lnTo>
                <a:lnTo>
                  <a:pt x="214883" y="906779"/>
                </a:lnTo>
                <a:lnTo>
                  <a:pt x="205739" y="897635"/>
                </a:lnTo>
                <a:close/>
              </a:path>
              <a:path w="226059" h="944880">
                <a:moveTo>
                  <a:pt x="207263" y="868679"/>
                </a:moveTo>
                <a:lnTo>
                  <a:pt x="192023" y="883919"/>
                </a:lnTo>
                <a:lnTo>
                  <a:pt x="205739" y="897635"/>
                </a:lnTo>
                <a:lnTo>
                  <a:pt x="222503" y="880871"/>
                </a:lnTo>
                <a:lnTo>
                  <a:pt x="224027" y="877823"/>
                </a:lnTo>
                <a:lnTo>
                  <a:pt x="225551" y="876299"/>
                </a:lnTo>
                <a:lnTo>
                  <a:pt x="225551" y="873251"/>
                </a:lnTo>
                <a:lnTo>
                  <a:pt x="207263" y="873251"/>
                </a:lnTo>
                <a:lnTo>
                  <a:pt x="207263" y="868679"/>
                </a:lnTo>
                <a:close/>
              </a:path>
              <a:path w="226059" h="944880">
                <a:moveTo>
                  <a:pt x="208787" y="867155"/>
                </a:moveTo>
                <a:lnTo>
                  <a:pt x="207263" y="868679"/>
                </a:lnTo>
                <a:lnTo>
                  <a:pt x="207263" y="873251"/>
                </a:lnTo>
                <a:lnTo>
                  <a:pt x="208787" y="867155"/>
                </a:lnTo>
                <a:close/>
              </a:path>
              <a:path w="226059" h="944880">
                <a:moveTo>
                  <a:pt x="225551" y="867155"/>
                </a:moveTo>
                <a:lnTo>
                  <a:pt x="208787" y="867155"/>
                </a:lnTo>
                <a:lnTo>
                  <a:pt x="207263" y="873251"/>
                </a:lnTo>
                <a:lnTo>
                  <a:pt x="225551" y="873251"/>
                </a:lnTo>
                <a:lnTo>
                  <a:pt x="225551" y="867155"/>
                </a:lnTo>
                <a:close/>
              </a:path>
              <a:path w="226059" h="944880">
                <a:moveTo>
                  <a:pt x="207263" y="9143"/>
                </a:moveTo>
                <a:lnTo>
                  <a:pt x="207263" y="868679"/>
                </a:lnTo>
                <a:lnTo>
                  <a:pt x="208787" y="867155"/>
                </a:lnTo>
                <a:lnTo>
                  <a:pt x="225551" y="867155"/>
                </a:lnTo>
                <a:lnTo>
                  <a:pt x="225551" y="19811"/>
                </a:lnTo>
                <a:lnTo>
                  <a:pt x="216407" y="19811"/>
                </a:lnTo>
                <a:lnTo>
                  <a:pt x="207263" y="9143"/>
                </a:lnTo>
                <a:close/>
              </a:path>
              <a:path w="226059" h="944880">
                <a:moveTo>
                  <a:pt x="220979" y="0"/>
                </a:moveTo>
                <a:lnTo>
                  <a:pt x="0" y="0"/>
                </a:lnTo>
                <a:lnTo>
                  <a:pt x="0" y="19811"/>
                </a:lnTo>
                <a:lnTo>
                  <a:pt x="207263" y="19811"/>
                </a:lnTo>
                <a:lnTo>
                  <a:pt x="207263" y="9143"/>
                </a:lnTo>
                <a:lnTo>
                  <a:pt x="225551" y="9143"/>
                </a:lnTo>
                <a:lnTo>
                  <a:pt x="225551" y="4571"/>
                </a:lnTo>
                <a:lnTo>
                  <a:pt x="220979" y="0"/>
                </a:lnTo>
                <a:close/>
              </a:path>
              <a:path w="226059" h="944880">
                <a:moveTo>
                  <a:pt x="225551" y="9143"/>
                </a:moveTo>
                <a:lnTo>
                  <a:pt x="207263" y="9143"/>
                </a:lnTo>
                <a:lnTo>
                  <a:pt x="216407" y="19811"/>
                </a:lnTo>
                <a:lnTo>
                  <a:pt x="225551" y="19811"/>
                </a:lnTo>
                <a:lnTo>
                  <a:pt x="225551" y="9143"/>
                </a:lnTo>
                <a:close/>
              </a:path>
            </a:pathLst>
          </a:custGeom>
          <a:solidFill>
            <a:srgbClr val="B327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778886" y="1176518"/>
            <a:ext cx="226060" cy="944880"/>
          </a:xfrm>
          <a:custGeom>
            <a:avLst/>
            <a:gdLst/>
            <a:ahLst/>
            <a:cxnLst/>
            <a:rect l="l" t="t" r="r" b="b"/>
            <a:pathLst>
              <a:path w="226060" h="944880">
                <a:moveTo>
                  <a:pt x="170687" y="864107"/>
                </a:moveTo>
                <a:lnTo>
                  <a:pt x="144779" y="944879"/>
                </a:lnTo>
                <a:lnTo>
                  <a:pt x="225551" y="917447"/>
                </a:lnTo>
                <a:lnTo>
                  <a:pt x="214579" y="906779"/>
                </a:lnTo>
                <a:lnTo>
                  <a:pt x="195071" y="906779"/>
                </a:lnTo>
                <a:lnTo>
                  <a:pt x="182879" y="893063"/>
                </a:lnTo>
                <a:lnTo>
                  <a:pt x="191551" y="884392"/>
                </a:lnTo>
                <a:lnTo>
                  <a:pt x="170687" y="864107"/>
                </a:lnTo>
                <a:close/>
              </a:path>
              <a:path w="226060" h="944880">
                <a:moveTo>
                  <a:pt x="191551" y="884392"/>
                </a:moveTo>
                <a:lnTo>
                  <a:pt x="182879" y="893063"/>
                </a:lnTo>
                <a:lnTo>
                  <a:pt x="195071" y="906779"/>
                </a:lnTo>
                <a:lnTo>
                  <a:pt x="204966" y="897434"/>
                </a:lnTo>
                <a:lnTo>
                  <a:pt x="191551" y="884392"/>
                </a:lnTo>
                <a:close/>
              </a:path>
              <a:path w="226060" h="944880">
                <a:moveTo>
                  <a:pt x="204966" y="897434"/>
                </a:moveTo>
                <a:lnTo>
                  <a:pt x="195071" y="906779"/>
                </a:lnTo>
                <a:lnTo>
                  <a:pt x="214579" y="906779"/>
                </a:lnTo>
                <a:lnTo>
                  <a:pt x="204966" y="897434"/>
                </a:lnTo>
                <a:close/>
              </a:path>
              <a:path w="226060" h="944880">
                <a:moveTo>
                  <a:pt x="205739" y="870203"/>
                </a:moveTo>
                <a:lnTo>
                  <a:pt x="191551" y="884392"/>
                </a:lnTo>
                <a:lnTo>
                  <a:pt x="204966" y="897434"/>
                </a:lnTo>
                <a:lnTo>
                  <a:pt x="222503" y="880871"/>
                </a:lnTo>
                <a:lnTo>
                  <a:pt x="224027" y="877823"/>
                </a:lnTo>
                <a:lnTo>
                  <a:pt x="225551" y="876299"/>
                </a:lnTo>
                <a:lnTo>
                  <a:pt x="225551" y="873251"/>
                </a:lnTo>
                <a:lnTo>
                  <a:pt x="205739" y="873251"/>
                </a:lnTo>
                <a:lnTo>
                  <a:pt x="205739" y="870203"/>
                </a:lnTo>
                <a:close/>
              </a:path>
              <a:path w="226060" h="944880">
                <a:moveTo>
                  <a:pt x="208787" y="867155"/>
                </a:moveTo>
                <a:lnTo>
                  <a:pt x="205739" y="870203"/>
                </a:lnTo>
                <a:lnTo>
                  <a:pt x="205739" y="873251"/>
                </a:lnTo>
                <a:lnTo>
                  <a:pt x="208787" y="867155"/>
                </a:lnTo>
                <a:close/>
              </a:path>
              <a:path w="226060" h="944880">
                <a:moveTo>
                  <a:pt x="225551" y="867155"/>
                </a:moveTo>
                <a:lnTo>
                  <a:pt x="208787" y="867155"/>
                </a:lnTo>
                <a:lnTo>
                  <a:pt x="205739" y="873251"/>
                </a:lnTo>
                <a:lnTo>
                  <a:pt x="225551" y="873251"/>
                </a:lnTo>
                <a:lnTo>
                  <a:pt x="225551" y="867155"/>
                </a:lnTo>
                <a:close/>
              </a:path>
              <a:path w="226060" h="944880">
                <a:moveTo>
                  <a:pt x="205739" y="9143"/>
                </a:moveTo>
                <a:lnTo>
                  <a:pt x="205739" y="870203"/>
                </a:lnTo>
                <a:lnTo>
                  <a:pt x="208787" y="867155"/>
                </a:lnTo>
                <a:lnTo>
                  <a:pt x="225551" y="867155"/>
                </a:lnTo>
                <a:lnTo>
                  <a:pt x="225551" y="19811"/>
                </a:lnTo>
                <a:lnTo>
                  <a:pt x="214883" y="19811"/>
                </a:lnTo>
                <a:lnTo>
                  <a:pt x="205739" y="9143"/>
                </a:lnTo>
                <a:close/>
              </a:path>
              <a:path w="226060" h="944880">
                <a:moveTo>
                  <a:pt x="220979" y="0"/>
                </a:moveTo>
                <a:lnTo>
                  <a:pt x="0" y="0"/>
                </a:lnTo>
                <a:lnTo>
                  <a:pt x="0" y="19811"/>
                </a:lnTo>
                <a:lnTo>
                  <a:pt x="205739" y="19811"/>
                </a:lnTo>
                <a:lnTo>
                  <a:pt x="205739" y="9143"/>
                </a:lnTo>
                <a:lnTo>
                  <a:pt x="225551" y="9143"/>
                </a:lnTo>
                <a:lnTo>
                  <a:pt x="225551" y="4571"/>
                </a:lnTo>
                <a:lnTo>
                  <a:pt x="220979" y="0"/>
                </a:lnTo>
                <a:close/>
              </a:path>
              <a:path w="226060" h="944880">
                <a:moveTo>
                  <a:pt x="225551" y="9143"/>
                </a:moveTo>
                <a:lnTo>
                  <a:pt x="205739" y="9143"/>
                </a:lnTo>
                <a:lnTo>
                  <a:pt x="214883" y="19811"/>
                </a:lnTo>
                <a:lnTo>
                  <a:pt x="225551" y="19811"/>
                </a:lnTo>
                <a:lnTo>
                  <a:pt x="225551" y="9143"/>
                </a:lnTo>
                <a:close/>
              </a:path>
            </a:pathLst>
          </a:custGeom>
          <a:solidFill>
            <a:srgbClr val="B327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083174" y="2185405"/>
            <a:ext cx="797560" cy="943610"/>
          </a:xfrm>
          <a:custGeom>
            <a:avLst/>
            <a:gdLst/>
            <a:ahLst/>
            <a:cxnLst/>
            <a:rect l="l" t="t" r="r" b="b"/>
            <a:pathLst>
              <a:path w="797559" h="943610">
                <a:moveTo>
                  <a:pt x="24383" y="862583"/>
                </a:moveTo>
                <a:lnTo>
                  <a:pt x="0" y="943355"/>
                </a:lnTo>
                <a:lnTo>
                  <a:pt x="80771" y="914399"/>
                </a:lnTo>
                <a:lnTo>
                  <a:pt x="69162" y="903731"/>
                </a:lnTo>
                <a:lnTo>
                  <a:pt x="50291" y="903731"/>
                </a:lnTo>
                <a:lnTo>
                  <a:pt x="36575" y="891539"/>
                </a:lnTo>
                <a:lnTo>
                  <a:pt x="45346" y="881846"/>
                </a:lnTo>
                <a:lnTo>
                  <a:pt x="24383" y="862583"/>
                </a:lnTo>
                <a:close/>
              </a:path>
              <a:path w="797559" h="943610">
                <a:moveTo>
                  <a:pt x="45346" y="881846"/>
                </a:moveTo>
                <a:lnTo>
                  <a:pt x="36575" y="891539"/>
                </a:lnTo>
                <a:lnTo>
                  <a:pt x="50291" y="903731"/>
                </a:lnTo>
                <a:lnTo>
                  <a:pt x="59087" y="894473"/>
                </a:lnTo>
                <a:lnTo>
                  <a:pt x="45346" y="881846"/>
                </a:lnTo>
                <a:close/>
              </a:path>
              <a:path w="797559" h="943610">
                <a:moveTo>
                  <a:pt x="59087" y="894473"/>
                </a:moveTo>
                <a:lnTo>
                  <a:pt x="50291" y="903731"/>
                </a:lnTo>
                <a:lnTo>
                  <a:pt x="69162" y="903731"/>
                </a:lnTo>
                <a:lnTo>
                  <a:pt x="59087" y="894473"/>
                </a:lnTo>
                <a:close/>
              </a:path>
              <a:path w="797559" h="943610">
                <a:moveTo>
                  <a:pt x="62483" y="862904"/>
                </a:moveTo>
                <a:lnTo>
                  <a:pt x="45346" y="881846"/>
                </a:lnTo>
                <a:lnTo>
                  <a:pt x="59087" y="894473"/>
                </a:lnTo>
                <a:lnTo>
                  <a:pt x="79247" y="873251"/>
                </a:lnTo>
                <a:lnTo>
                  <a:pt x="80771" y="871727"/>
                </a:lnTo>
                <a:lnTo>
                  <a:pt x="80771" y="867155"/>
                </a:lnTo>
                <a:lnTo>
                  <a:pt x="62483" y="867155"/>
                </a:lnTo>
                <a:lnTo>
                  <a:pt x="62483" y="862904"/>
                </a:lnTo>
                <a:close/>
              </a:path>
              <a:path w="797559" h="943610">
                <a:moveTo>
                  <a:pt x="65531" y="859535"/>
                </a:moveTo>
                <a:lnTo>
                  <a:pt x="62483" y="862904"/>
                </a:lnTo>
                <a:lnTo>
                  <a:pt x="62483" y="867155"/>
                </a:lnTo>
                <a:lnTo>
                  <a:pt x="65531" y="859535"/>
                </a:lnTo>
                <a:close/>
              </a:path>
              <a:path w="797559" h="943610">
                <a:moveTo>
                  <a:pt x="80771" y="859535"/>
                </a:moveTo>
                <a:lnTo>
                  <a:pt x="65531" y="859535"/>
                </a:lnTo>
                <a:lnTo>
                  <a:pt x="62483" y="867155"/>
                </a:lnTo>
                <a:lnTo>
                  <a:pt x="80771" y="867155"/>
                </a:lnTo>
                <a:lnTo>
                  <a:pt x="80771" y="859535"/>
                </a:lnTo>
                <a:close/>
              </a:path>
              <a:path w="797559" h="943610">
                <a:moveTo>
                  <a:pt x="787907" y="0"/>
                </a:moveTo>
                <a:lnTo>
                  <a:pt x="67055" y="390143"/>
                </a:lnTo>
                <a:lnTo>
                  <a:pt x="64007" y="391667"/>
                </a:lnTo>
                <a:lnTo>
                  <a:pt x="62483" y="396239"/>
                </a:lnTo>
                <a:lnTo>
                  <a:pt x="62483" y="862904"/>
                </a:lnTo>
                <a:lnTo>
                  <a:pt x="65531" y="859535"/>
                </a:lnTo>
                <a:lnTo>
                  <a:pt x="80771" y="859535"/>
                </a:lnTo>
                <a:lnTo>
                  <a:pt x="80771" y="406907"/>
                </a:lnTo>
                <a:lnTo>
                  <a:pt x="76199" y="406907"/>
                </a:lnTo>
                <a:lnTo>
                  <a:pt x="80771" y="399287"/>
                </a:lnTo>
                <a:lnTo>
                  <a:pt x="90279" y="399287"/>
                </a:lnTo>
                <a:lnTo>
                  <a:pt x="797051" y="16763"/>
                </a:lnTo>
                <a:lnTo>
                  <a:pt x="787907" y="0"/>
                </a:lnTo>
                <a:close/>
              </a:path>
              <a:path w="797559" h="943610">
                <a:moveTo>
                  <a:pt x="80771" y="399287"/>
                </a:moveTo>
                <a:lnTo>
                  <a:pt x="76199" y="406907"/>
                </a:lnTo>
                <a:lnTo>
                  <a:pt x="80771" y="404433"/>
                </a:lnTo>
                <a:lnTo>
                  <a:pt x="80771" y="399287"/>
                </a:lnTo>
                <a:close/>
              </a:path>
              <a:path w="797559" h="943610">
                <a:moveTo>
                  <a:pt x="80771" y="404433"/>
                </a:moveTo>
                <a:lnTo>
                  <a:pt x="76199" y="406907"/>
                </a:lnTo>
                <a:lnTo>
                  <a:pt x="80771" y="406907"/>
                </a:lnTo>
                <a:lnTo>
                  <a:pt x="80771" y="404433"/>
                </a:lnTo>
                <a:close/>
              </a:path>
              <a:path w="797559" h="943610">
                <a:moveTo>
                  <a:pt x="90279" y="399287"/>
                </a:moveTo>
                <a:lnTo>
                  <a:pt x="80771" y="399287"/>
                </a:lnTo>
                <a:lnTo>
                  <a:pt x="80771" y="404433"/>
                </a:lnTo>
                <a:lnTo>
                  <a:pt x="90279" y="399287"/>
                </a:lnTo>
                <a:close/>
              </a:path>
            </a:pathLst>
          </a:custGeom>
          <a:solidFill>
            <a:srgbClr val="B327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002657" y="2185405"/>
            <a:ext cx="797560" cy="943610"/>
          </a:xfrm>
          <a:custGeom>
            <a:avLst/>
            <a:gdLst/>
            <a:ahLst/>
            <a:cxnLst/>
            <a:rect l="l" t="t" r="r" b="b"/>
            <a:pathLst>
              <a:path w="797559" h="943610">
                <a:moveTo>
                  <a:pt x="22859" y="862583"/>
                </a:moveTo>
                <a:lnTo>
                  <a:pt x="0" y="943355"/>
                </a:lnTo>
                <a:lnTo>
                  <a:pt x="79247" y="914399"/>
                </a:lnTo>
                <a:lnTo>
                  <a:pt x="67638" y="903731"/>
                </a:lnTo>
                <a:lnTo>
                  <a:pt x="50291" y="903731"/>
                </a:lnTo>
                <a:lnTo>
                  <a:pt x="36575" y="891539"/>
                </a:lnTo>
                <a:lnTo>
                  <a:pt x="44416" y="882392"/>
                </a:lnTo>
                <a:lnTo>
                  <a:pt x="22859" y="862583"/>
                </a:lnTo>
                <a:close/>
              </a:path>
              <a:path w="797559" h="943610">
                <a:moveTo>
                  <a:pt x="44416" y="882392"/>
                </a:moveTo>
                <a:lnTo>
                  <a:pt x="36575" y="891539"/>
                </a:lnTo>
                <a:lnTo>
                  <a:pt x="50291" y="903731"/>
                </a:lnTo>
                <a:lnTo>
                  <a:pt x="58144" y="895007"/>
                </a:lnTo>
                <a:lnTo>
                  <a:pt x="44416" y="882392"/>
                </a:lnTo>
                <a:close/>
              </a:path>
              <a:path w="797559" h="943610">
                <a:moveTo>
                  <a:pt x="58144" y="895007"/>
                </a:moveTo>
                <a:lnTo>
                  <a:pt x="50291" y="903731"/>
                </a:lnTo>
                <a:lnTo>
                  <a:pt x="67638" y="903731"/>
                </a:lnTo>
                <a:lnTo>
                  <a:pt x="58144" y="895007"/>
                </a:lnTo>
                <a:close/>
              </a:path>
              <a:path w="797559" h="943610">
                <a:moveTo>
                  <a:pt x="62483" y="861313"/>
                </a:moveTo>
                <a:lnTo>
                  <a:pt x="44416" y="882392"/>
                </a:lnTo>
                <a:lnTo>
                  <a:pt x="58144" y="895007"/>
                </a:lnTo>
                <a:lnTo>
                  <a:pt x="77723" y="873251"/>
                </a:lnTo>
                <a:lnTo>
                  <a:pt x="79247" y="871727"/>
                </a:lnTo>
                <a:lnTo>
                  <a:pt x="80771" y="868679"/>
                </a:lnTo>
                <a:lnTo>
                  <a:pt x="80771" y="867155"/>
                </a:lnTo>
                <a:lnTo>
                  <a:pt x="62483" y="867155"/>
                </a:lnTo>
                <a:lnTo>
                  <a:pt x="62483" y="861313"/>
                </a:lnTo>
                <a:close/>
              </a:path>
              <a:path w="797559" h="943610">
                <a:moveTo>
                  <a:pt x="64007" y="859535"/>
                </a:moveTo>
                <a:lnTo>
                  <a:pt x="62483" y="861313"/>
                </a:lnTo>
                <a:lnTo>
                  <a:pt x="62483" y="867155"/>
                </a:lnTo>
                <a:lnTo>
                  <a:pt x="64007" y="859535"/>
                </a:lnTo>
                <a:close/>
              </a:path>
              <a:path w="797559" h="943610">
                <a:moveTo>
                  <a:pt x="80771" y="859535"/>
                </a:moveTo>
                <a:lnTo>
                  <a:pt x="64007" y="859535"/>
                </a:lnTo>
                <a:lnTo>
                  <a:pt x="62483" y="867155"/>
                </a:lnTo>
                <a:lnTo>
                  <a:pt x="80771" y="867155"/>
                </a:lnTo>
                <a:lnTo>
                  <a:pt x="80771" y="859535"/>
                </a:lnTo>
                <a:close/>
              </a:path>
              <a:path w="797559" h="943610">
                <a:moveTo>
                  <a:pt x="787907" y="0"/>
                </a:moveTo>
                <a:lnTo>
                  <a:pt x="67055" y="390143"/>
                </a:lnTo>
                <a:lnTo>
                  <a:pt x="64007" y="391667"/>
                </a:lnTo>
                <a:lnTo>
                  <a:pt x="62483" y="396239"/>
                </a:lnTo>
                <a:lnTo>
                  <a:pt x="62483" y="861313"/>
                </a:lnTo>
                <a:lnTo>
                  <a:pt x="64007" y="859535"/>
                </a:lnTo>
                <a:lnTo>
                  <a:pt x="80771" y="859535"/>
                </a:lnTo>
                <a:lnTo>
                  <a:pt x="80771" y="406907"/>
                </a:lnTo>
                <a:lnTo>
                  <a:pt x="76199" y="406907"/>
                </a:lnTo>
                <a:lnTo>
                  <a:pt x="80771" y="399287"/>
                </a:lnTo>
                <a:lnTo>
                  <a:pt x="90279" y="399287"/>
                </a:lnTo>
                <a:lnTo>
                  <a:pt x="797051" y="16763"/>
                </a:lnTo>
                <a:lnTo>
                  <a:pt x="787907" y="0"/>
                </a:lnTo>
                <a:close/>
              </a:path>
              <a:path w="797559" h="943610">
                <a:moveTo>
                  <a:pt x="80771" y="399287"/>
                </a:moveTo>
                <a:lnTo>
                  <a:pt x="76199" y="406907"/>
                </a:lnTo>
                <a:lnTo>
                  <a:pt x="80771" y="404433"/>
                </a:lnTo>
                <a:lnTo>
                  <a:pt x="80771" y="399287"/>
                </a:lnTo>
                <a:close/>
              </a:path>
              <a:path w="797559" h="943610">
                <a:moveTo>
                  <a:pt x="80771" y="404433"/>
                </a:moveTo>
                <a:lnTo>
                  <a:pt x="76199" y="406907"/>
                </a:lnTo>
                <a:lnTo>
                  <a:pt x="80771" y="406907"/>
                </a:lnTo>
                <a:lnTo>
                  <a:pt x="80771" y="404433"/>
                </a:lnTo>
                <a:close/>
              </a:path>
              <a:path w="797559" h="943610">
                <a:moveTo>
                  <a:pt x="90279" y="399287"/>
                </a:moveTo>
                <a:lnTo>
                  <a:pt x="80771" y="399287"/>
                </a:lnTo>
                <a:lnTo>
                  <a:pt x="80771" y="404433"/>
                </a:lnTo>
                <a:lnTo>
                  <a:pt x="90279" y="399287"/>
                </a:lnTo>
                <a:close/>
              </a:path>
            </a:pathLst>
          </a:custGeom>
          <a:solidFill>
            <a:srgbClr val="B327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923665" y="2185405"/>
            <a:ext cx="795655" cy="943610"/>
          </a:xfrm>
          <a:custGeom>
            <a:avLst/>
            <a:gdLst/>
            <a:ahLst/>
            <a:cxnLst/>
            <a:rect l="l" t="t" r="r" b="b"/>
            <a:pathLst>
              <a:path w="795654" h="943610">
                <a:moveTo>
                  <a:pt x="22859" y="862583"/>
                </a:moveTo>
                <a:lnTo>
                  <a:pt x="0" y="943355"/>
                </a:lnTo>
                <a:lnTo>
                  <a:pt x="79247" y="914399"/>
                </a:lnTo>
                <a:lnTo>
                  <a:pt x="67638" y="903731"/>
                </a:lnTo>
                <a:lnTo>
                  <a:pt x="48767" y="903731"/>
                </a:lnTo>
                <a:lnTo>
                  <a:pt x="35051" y="891539"/>
                </a:lnTo>
                <a:lnTo>
                  <a:pt x="43822" y="881846"/>
                </a:lnTo>
                <a:lnTo>
                  <a:pt x="22859" y="862583"/>
                </a:lnTo>
                <a:close/>
              </a:path>
              <a:path w="795654" h="943610">
                <a:moveTo>
                  <a:pt x="43822" y="881846"/>
                </a:moveTo>
                <a:lnTo>
                  <a:pt x="35051" y="891539"/>
                </a:lnTo>
                <a:lnTo>
                  <a:pt x="48767" y="903731"/>
                </a:lnTo>
                <a:lnTo>
                  <a:pt x="57563" y="894473"/>
                </a:lnTo>
                <a:lnTo>
                  <a:pt x="43822" y="881846"/>
                </a:lnTo>
                <a:close/>
              </a:path>
              <a:path w="795654" h="943610">
                <a:moveTo>
                  <a:pt x="57563" y="894473"/>
                </a:moveTo>
                <a:lnTo>
                  <a:pt x="48767" y="903731"/>
                </a:lnTo>
                <a:lnTo>
                  <a:pt x="67638" y="903731"/>
                </a:lnTo>
                <a:lnTo>
                  <a:pt x="57563" y="894473"/>
                </a:lnTo>
                <a:close/>
              </a:path>
              <a:path w="795654" h="943610">
                <a:moveTo>
                  <a:pt x="60959" y="862904"/>
                </a:moveTo>
                <a:lnTo>
                  <a:pt x="43822" y="881846"/>
                </a:lnTo>
                <a:lnTo>
                  <a:pt x="57563" y="894473"/>
                </a:lnTo>
                <a:lnTo>
                  <a:pt x="77723" y="873251"/>
                </a:lnTo>
                <a:lnTo>
                  <a:pt x="79247" y="871727"/>
                </a:lnTo>
                <a:lnTo>
                  <a:pt x="80771" y="868679"/>
                </a:lnTo>
                <a:lnTo>
                  <a:pt x="80771" y="867155"/>
                </a:lnTo>
                <a:lnTo>
                  <a:pt x="60959" y="867155"/>
                </a:lnTo>
                <a:lnTo>
                  <a:pt x="60959" y="862904"/>
                </a:lnTo>
                <a:close/>
              </a:path>
              <a:path w="795654" h="943610">
                <a:moveTo>
                  <a:pt x="64007" y="859535"/>
                </a:moveTo>
                <a:lnTo>
                  <a:pt x="60959" y="862904"/>
                </a:lnTo>
                <a:lnTo>
                  <a:pt x="60959" y="867155"/>
                </a:lnTo>
                <a:lnTo>
                  <a:pt x="64007" y="859535"/>
                </a:lnTo>
                <a:close/>
              </a:path>
              <a:path w="795654" h="943610">
                <a:moveTo>
                  <a:pt x="80771" y="859535"/>
                </a:moveTo>
                <a:lnTo>
                  <a:pt x="64007" y="859535"/>
                </a:lnTo>
                <a:lnTo>
                  <a:pt x="60959" y="867155"/>
                </a:lnTo>
                <a:lnTo>
                  <a:pt x="80771" y="867155"/>
                </a:lnTo>
                <a:lnTo>
                  <a:pt x="80771" y="859535"/>
                </a:lnTo>
                <a:close/>
              </a:path>
              <a:path w="795654" h="943610">
                <a:moveTo>
                  <a:pt x="786383" y="0"/>
                </a:moveTo>
                <a:lnTo>
                  <a:pt x="65531" y="390143"/>
                </a:lnTo>
                <a:lnTo>
                  <a:pt x="62483" y="391667"/>
                </a:lnTo>
                <a:lnTo>
                  <a:pt x="60959" y="396239"/>
                </a:lnTo>
                <a:lnTo>
                  <a:pt x="60959" y="862904"/>
                </a:lnTo>
                <a:lnTo>
                  <a:pt x="64007" y="859535"/>
                </a:lnTo>
                <a:lnTo>
                  <a:pt x="80771" y="859535"/>
                </a:lnTo>
                <a:lnTo>
                  <a:pt x="80771" y="406907"/>
                </a:lnTo>
                <a:lnTo>
                  <a:pt x="74675" y="406907"/>
                </a:lnTo>
                <a:lnTo>
                  <a:pt x="80771" y="399287"/>
                </a:lnTo>
                <a:lnTo>
                  <a:pt x="88755" y="399287"/>
                </a:lnTo>
                <a:lnTo>
                  <a:pt x="795527" y="16763"/>
                </a:lnTo>
                <a:lnTo>
                  <a:pt x="786383" y="0"/>
                </a:lnTo>
                <a:close/>
              </a:path>
              <a:path w="795654" h="943610">
                <a:moveTo>
                  <a:pt x="80771" y="399287"/>
                </a:moveTo>
                <a:lnTo>
                  <a:pt x="74675" y="406907"/>
                </a:lnTo>
                <a:lnTo>
                  <a:pt x="80771" y="403608"/>
                </a:lnTo>
                <a:lnTo>
                  <a:pt x="80771" y="399287"/>
                </a:lnTo>
                <a:close/>
              </a:path>
              <a:path w="795654" h="943610">
                <a:moveTo>
                  <a:pt x="80771" y="403608"/>
                </a:moveTo>
                <a:lnTo>
                  <a:pt x="74675" y="406907"/>
                </a:lnTo>
                <a:lnTo>
                  <a:pt x="80771" y="406907"/>
                </a:lnTo>
                <a:lnTo>
                  <a:pt x="80771" y="403608"/>
                </a:lnTo>
                <a:close/>
              </a:path>
              <a:path w="795654" h="943610">
                <a:moveTo>
                  <a:pt x="88755" y="399287"/>
                </a:moveTo>
                <a:lnTo>
                  <a:pt x="80771" y="399287"/>
                </a:lnTo>
                <a:lnTo>
                  <a:pt x="80771" y="403608"/>
                </a:lnTo>
                <a:lnTo>
                  <a:pt x="88755" y="399287"/>
                </a:lnTo>
                <a:close/>
              </a:path>
            </a:pathLst>
          </a:custGeom>
          <a:solidFill>
            <a:srgbClr val="B327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843150" y="2185405"/>
            <a:ext cx="797560" cy="943610"/>
          </a:xfrm>
          <a:custGeom>
            <a:avLst/>
            <a:gdLst/>
            <a:ahLst/>
            <a:cxnLst/>
            <a:rect l="l" t="t" r="r" b="b"/>
            <a:pathLst>
              <a:path w="797560" h="943610">
                <a:moveTo>
                  <a:pt x="24383" y="862583"/>
                </a:moveTo>
                <a:lnTo>
                  <a:pt x="0" y="943355"/>
                </a:lnTo>
                <a:lnTo>
                  <a:pt x="80771" y="914399"/>
                </a:lnTo>
                <a:lnTo>
                  <a:pt x="69162" y="903731"/>
                </a:lnTo>
                <a:lnTo>
                  <a:pt x="50291" y="903731"/>
                </a:lnTo>
                <a:lnTo>
                  <a:pt x="36575" y="891539"/>
                </a:lnTo>
                <a:lnTo>
                  <a:pt x="45346" y="881846"/>
                </a:lnTo>
                <a:lnTo>
                  <a:pt x="24383" y="862583"/>
                </a:lnTo>
                <a:close/>
              </a:path>
              <a:path w="797560" h="943610">
                <a:moveTo>
                  <a:pt x="45346" y="881846"/>
                </a:moveTo>
                <a:lnTo>
                  <a:pt x="36575" y="891539"/>
                </a:lnTo>
                <a:lnTo>
                  <a:pt x="50291" y="903731"/>
                </a:lnTo>
                <a:lnTo>
                  <a:pt x="59087" y="894473"/>
                </a:lnTo>
                <a:lnTo>
                  <a:pt x="45346" y="881846"/>
                </a:lnTo>
                <a:close/>
              </a:path>
              <a:path w="797560" h="943610">
                <a:moveTo>
                  <a:pt x="59087" y="894473"/>
                </a:moveTo>
                <a:lnTo>
                  <a:pt x="50291" y="903731"/>
                </a:lnTo>
                <a:lnTo>
                  <a:pt x="69162" y="903731"/>
                </a:lnTo>
                <a:lnTo>
                  <a:pt x="59087" y="894473"/>
                </a:lnTo>
                <a:close/>
              </a:path>
              <a:path w="797560" h="943610">
                <a:moveTo>
                  <a:pt x="62483" y="862904"/>
                </a:moveTo>
                <a:lnTo>
                  <a:pt x="45346" y="881846"/>
                </a:lnTo>
                <a:lnTo>
                  <a:pt x="59087" y="894473"/>
                </a:lnTo>
                <a:lnTo>
                  <a:pt x="79247" y="873251"/>
                </a:lnTo>
                <a:lnTo>
                  <a:pt x="80771" y="871727"/>
                </a:lnTo>
                <a:lnTo>
                  <a:pt x="80771" y="867155"/>
                </a:lnTo>
                <a:lnTo>
                  <a:pt x="62483" y="867155"/>
                </a:lnTo>
                <a:lnTo>
                  <a:pt x="62483" y="862904"/>
                </a:lnTo>
                <a:close/>
              </a:path>
              <a:path w="797560" h="943610">
                <a:moveTo>
                  <a:pt x="65531" y="859535"/>
                </a:moveTo>
                <a:lnTo>
                  <a:pt x="62483" y="862904"/>
                </a:lnTo>
                <a:lnTo>
                  <a:pt x="62483" y="867155"/>
                </a:lnTo>
                <a:lnTo>
                  <a:pt x="65531" y="859535"/>
                </a:lnTo>
                <a:close/>
              </a:path>
              <a:path w="797560" h="943610">
                <a:moveTo>
                  <a:pt x="80771" y="859535"/>
                </a:moveTo>
                <a:lnTo>
                  <a:pt x="65531" y="859535"/>
                </a:lnTo>
                <a:lnTo>
                  <a:pt x="62483" y="867155"/>
                </a:lnTo>
                <a:lnTo>
                  <a:pt x="80771" y="867155"/>
                </a:lnTo>
                <a:lnTo>
                  <a:pt x="80771" y="859535"/>
                </a:lnTo>
                <a:close/>
              </a:path>
              <a:path w="797560" h="943610">
                <a:moveTo>
                  <a:pt x="787907" y="0"/>
                </a:moveTo>
                <a:lnTo>
                  <a:pt x="67055" y="390143"/>
                </a:lnTo>
                <a:lnTo>
                  <a:pt x="64007" y="391667"/>
                </a:lnTo>
                <a:lnTo>
                  <a:pt x="62483" y="396239"/>
                </a:lnTo>
                <a:lnTo>
                  <a:pt x="62483" y="862904"/>
                </a:lnTo>
                <a:lnTo>
                  <a:pt x="65531" y="859535"/>
                </a:lnTo>
                <a:lnTo>
                  <a:pt x="80771" y="859535"/>
                </a:lnTo>
                <a:lnTo>
                  <a:pt x="80771" y="406907"/>
                </a:lnTo>
                <a:lnTo>
                  <a:pt x="76199" y="406907"/>
                </a:lnTo>
                <a:lnTo>
                  <a:pt x="80771" y="399287"/>
                </a:lnTo>
                <a:lnTo>
                  <a:pt x="90279" y="399287"/>
                </a:lnTo>
                <a:lnTo>
                  <a:pt x="797051" y="16763"/>
                </a:lnTo>
                <a:lnTo>
                  <a:pt x="787907" y="0"/>
                </a:lnTo>
                <a:close/>
              </a:path>
              <a:path w="797560" h="943610">
                <a:moveTo>
                  <a:pt x="80771" y="399287"/>
                </a:moveTo>
                <a:lnTo>
                  <a:pt x="76199" y="406907"/>
                </a:lnTo>
                <a:lnTo>
                  <a:pt x="80771" y="404433"/>
                </a:lnTo>
                <a:lnTo>
                  <a:pt x="80771" y="399287"/>
                </a:lnTo>
                <a:close/>
              </a:path>
              <a:path w="797560" h="943610">
                <a:moveTo>
                  <a:pt x="80771" y="404433"/>
                </a:moveTo>
                <a:lnTo>
                  <a:pt x="76199" y="406907"/>
                </a:lnTo>
                <a:lnTo>
                  <a:pt x="80771" y="406907"/>
                </a:lnTo>
                <a:lnTo>
                  <a:pt x="80771" y="404433"/>
                </a:lnTo>
                <a:close/>
              </a:path>
              <a:path w="797560" h="943610">
                <a:moveTo>
                  <a:pt x="90279" y="399287"/>
                </a:moveTo>
                <a:lnTo>
                  <a:pt x="80771" y="399287"/>
                </a:lnTo>
                <a:lnTo>
                  <a:pt x="80771" y="404433"/>
                </a:lnTo>
                <a:lnTo>
                  <a:pt x="90279" y="399287"/>
                </a:lnTo>
                <a:close/>
              </a:path>
            </a:pathLst>
          </a:custGeom>
          <a:solidFill>
            <a:srgbClr val="B327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065141" y="3194293"/>
            <a:ext cx="734695" cy="584200"/>
          </a:xfrm>
          <a:custGeom>
            <a:avLst/>
            <a:gdLst/>
            <a:ahLst/>
            <a:cxnLst/>
            <a:rect l="l" t="t" r="r" b="b"/>
            <a:pathLst>
              <a:path w="734695" h="584200">
                <a:moveTo>
                  <a:pt x="725423" y="0"/>
                </a:moveTo>
                <a:lnTo>
                  <a:pt x="4571" y="390143"/>
                </a:lnTo>
                <a:lnTo>
                  <a:pt x="1523" y="391667"/>
                </a:lnTo>
                <a:lnTo>
                  <a:pt x="0" y="394715"/>
                </a:lnTo>
                <a:lnTo>
                  <a:pt x="0" y="583691"/>
                </a:lnTo>
                <a:lnTo>
                  <a:pt x="18287" y="583691"/>
                </a:lnTo>
                <a:lnTo>
                  <a:pt x="18287" y="406907"/>
                </a:lnTo>
                <a:lnTo>
                  <a:pt x="13715" y="406907"/>
                </a:lnTo>
                <a:lnTo>
                  <a:pt x="18287" y="397763"/>
                </a:lnTo>
                <a:lnTo>
                  <a:pt x="30610" y="397763"/>
                </a:lnTo>
                <a:lnTo>
                  <a:pt x="734567" y="16763"/>
                </a:lnTo>
                <a:lnTo>
                  <a:pt x="725423" y="0"/>
                </a:lnTo>
                <a:close/>
              </a:path>
              <a:path w="734695" h="584200">
                <a:moveTo>
                  <a:pt x="18287" y="397763"/>
                </a:moveTo>
                <a:lnTo>
                  <a:pt x="13715" y="406907"/>
                </a:lnTo>
                <a:lnTo>
                  <a:pt x="18287" y="404433"/>
                </a:lnTo>
                <a:lnTo>
                  <a:pt x="18287" y="397763"/>
                </a:lnTo>
                <a:close/>
              </a:path>
              <a:path w="734695" h="584200">
                <a:moveTo>
                  <a:pt x="18287" y="404433"/>
                </a:moveTo>
                <a:lnTo>
                  <a:pt x="13715" y="406907"/>
                </a:lnTo>
                <a:lnTo>
                  <a:pt x="18287" y="406907"/>
                </a:lnTo>
                <a:lnTo>
                  <a:pt x="18287" y="404433"/>
                </a:lnTo>
                <a:close/>
              </a:path>
              <a:path w="734695" h="584200">
                <a:moveTo>
                  <a:pt x="30610" y="397763"/>
                </a:moveTo>
                <a:lnTo>
                  <a:pt x="18287" y="397763"/>
                </a:lnTo>
                <a:lnTo>
                  <a:pt x="18287" y="404433"/>
                </a:lnTo>
                <a:lnTo>
                  <a:pt x="30610" y="397763"/>
                </a:lnTo>
                <a:close/>
              </a:path>
            </a:pathLst>
          </a:custGeom>
          <a:solidFill>
            <a:srgbClr val="B327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983101" y="3194293"/>
            <a:ext cx="734695" cy="584200"/>
          </a:xfrm>
          <a:custGeom>
            <a:avLst/>
            <a:gdLst/>
            <a:ahLst/>
            <a:cxnLst/>
            <a:rect l="l" t="t" r="r" b="b"/>
            <a:pathLst>
              <a:path w="734695" h="584200">
                <a:moveTo>
                  <a:pt x="725423" y="0"/>
                </a:moveTo>
                <a:lnTo>
                  <a:pt x="4571" y="390143"/>
                </a:lnTo>
                <a:lnTo>
                  <a:pt x="1523" y="391667"/>
                </a:lnTo>
                <a:lnTo>
                  <a:pt x="0" y="394715"/>
                </a:lnTo>
                <a:lnTo>
                  <a:pt x="0" y="583691"/>
                </a:lnTo>
                <a:lnTo>
                  <a:pt x="19811" y="583691"/>
                </a:lnTo>
                <a:lnTo>
                  <a:pt x="19811" y="406907"/>
                </a:lnTo>
                <a:lnTo>
                  <a:pt x="13715" y="406907"/>
                </a:lnTo>
                <a:lnTo>
                  <a:pt x="19811" y="397763"/>
                </a:lnTo>
                <a:lnTo>
                  <a:pt x="30610" y="397763"/>
                </a:lnTo>
                <a:lnTo>
                  <a:pt x="734567" y="16763"/>
                </a:lnTo>
                <a:lnTo>
                  <a:pt x="725423" y="0"/>
                </a:lnTo>
                <a:close/>
              </a:path>
              <a:path w="734695" h="584200">
                <a:moveTo>
                  <a:pt x="19811" y="397763"/>
                </a:moveTo>
                <a:lnTo>
                  <a:pt x="13715" y="406907"/>
                </a:lnTo>
                <a:lnTo>
                  <a:pt x="19811" y="403608"/>
                </a:lnTo>
                <a:lnTo>
                  <a:pt x="19811" y="397763"/>
                </a:lnTo>
                <a:close/>
              </a:path>
              <a:path w="734695" h="584200">
                <a:moveTo>
                  <a:pt x="19811" y="403608"/>
                </a:moveTo>
                <a:lnTo>
                  <a:pt x="13715" y="406907"/>
                </a:lnTo>
                <a:lnTo>
                  <a:pt x="19811" y="406907"/>
                </a:lnTo>
                <a:lnTo>
                  <a:pt x="19811" y="403608"/>
                </a:lnTo>
                <a:close/>
              </a:path>
              <a:path w="734695" h="584200">
                <a:moveTo>
                  <a:pt x="30610" y="397763"/>
                </a:moveTo>
                <a:lnTo>
                  <a:pt x="19811" y="397763"/>
                </a:lnTo>
                <a:lnTo>
                  <a:pt x="19811" y="403608"/>
                </a:lnTo>
                <a:lnTo>
                  <a:pt x="30610" y="397763"/>
                </a:lnTo>
                <a:close/>
              </a:path>
            </a:pathLst>
          </a:custGeom>
          <a:solidFill>
            <a:srgbClr val="B327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904109" y="3194293"/>
            <a:ext cx="734695" cy="584200"/>
          </a:xfrm>
          <a:custGeom>
            <a:avLst/>
            <a:gdLst/>
            <a:ahLst/>
            <a:cxnLst/>
            <a:rect l="l" t="t" r="r" b="b"/>
            <a:pathLst>
              <a:path w="734695" h="584200">
                <a:moveTo>
                  <a:pt x="725423" y="0"/>
                </a:moveTo>
                <a:lnTo>
                  <a:pt x="4571" y="390143"/>
                </a:lnTo>
                <a:lnTo>
                  <a:pt x="1523" y="391667"/>
                </a:lnTo>
                <a:lnTo>
                  <a:pt x="0" y="394715"/>
                </a:lnTo>
                <a:lnTo>
                  <a:pt x="0" y="583691"/>
                </a:lnTo>
                <a:lnTo>
                  <a:pt x="18287" y="583691"/>
                </a:lnTo>
                <a:lnTo>
                  <a:pt x="18287" y="406907"/>
                </a:lnTo>
                <a:lnTo>
                  <a:pt x="13715" y="406907"/>
                </a:lnTo>
                <a:lnTo>
                  <a:pt x="18287" y="397763"/>
                </a:lnTo>
                <a:lnTo>
                  <a:pt x="30610" y="397763"/>
                </a:lnTo>
                <a:lnTo>
                  <a:pt x="734567" y="16763"/>
                </a:lnTo>
                <a:lnTo>
                  <a:pt x="725423" y="0"/>
                </a:lnTo>
                <a:close/>
              </a:path>
              <a:path w="734695" h="584200">
                <a:moveTo>
                  <a:pt x="18287" y="397763"/>
                </a:moveTo>
                <a:lnTo>
                  <a:pt x="13715" y="406907"/>
                </a:lnTo>
                <a:lnTo>
                  <a:pt x="18287" y="404433"/>
                </a:lnTo>
                <a:lnTo>
                  <a:pt x="18287" y="397763"/>
                </a:lnTo>
                <a:close/>
              </a:path>
              <a:path w="734695" h="584200">
                <a:moveTo>
                  <a:pt x="18287" y="404433"/>
                </a:moveTo>
                <a:lnTo>
                  <a:pt x="13715" y="406907"/>
                </a:lnTo>
                <a:lnTo>
                  <a:pt x="18287" y="406907"/>
                </a:lnTo>
                <a:lnTo>
                  <a:pt x="18287" y="404433"/>
                </a:lnTo>
                <a:close/>
              </a:path>
              <a:path w="734695" h="584200">
                <a:moveTo>
                  <a:pt x="30610" y="397763"/>
                </a:moveTo>
                <a:lnTo>
                  <a:pt x="18287" y="397763"/>
                </a:lnTo>
                <a:lnTo>
                  <a:pt x="18287" y="404433"/>
                </a:lnTo>
                <a:lnTo>
                  <a:pt x="30610" y="397763"/>
                </a:lnTo>
                <a:close/>
              </a:path>
            </a:pathLst>
          </a:custGeom>
          <a:solidFill>
            <a:srgbClr val="B327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825118" y="3194293"/>
            <a:ext cx="734695" cy="584200"/>
          </a:xfrm>
          <a:custGeom>
            <a:avLst/>
            <a:gdLst/>
            <a:ahLst/>
            <a:cxnLst/>
            <a:rect l="l" t="t" r="r" b="b"/>
            <a:pathLst>
              <a:path w="734695" h="584200">
                <a:moveTo>
                  <a:pt x="725423" y="0"/>
                </a:moveTo>
                <a:lnTo>
                  <a:pt x="4571" y="390143"/>
                </a:lnTo>
                <a:lnTo>
                  <a:pt x="1523" y="391667"/>
                </a:lnTo>
                <a:lnTo>
                  <a:pt x="0" y="394715"/>
                </a:lnTo>
                <a:lnTo>
                  <a:pt x="0" y="583691"/>
                </a:lnTo>
                <a:lnTo>
                  <a:pt x="18287" y="583691"/>
                </a:lnTo>
                <a:lnTo>
                  <a:pt x="18287" y="406907"/>
                </a:lnTo>
                <a:lnTo>
                  <a:pt x="13715" y="406907"/>
                </a:lnTo>
                <a:lnTo>
                  <a:pt x="18287" y="397763"/>
                </a:lnTo>
                <a:lnTo>
                  <a:pt x="30610" y="397763"/>
                </a:lnTo>
                <a:lnTo>
                  <a:pt x="734567" y="16763"/>
                </a:lnTo>
                <a:lnTo>
                  <a:pt x="725423" y="0"/>
                </a:lnTo>
                <a:close/>
              </a:path>
              <a:path w="734695" h="584200">
                <a:moveTo>
                  <a:pt x="18287" y="397763"/>
                </a:moveTo>
                <a:lnTo>
                  <a:pt x="13715" y="406907"/>
                </a:lnTo>
                <a:lnTo>
                  <a:pt x="18287" y="404433"/>
                </a:lnTo>
                <a:lnTo>
                  <a:pt x="18287" y="397763"/>
                </a:lnTo>
                <a:close/>
              </a:path>
              <a:path w="734695" h="584200">
                <a:moveTo>
                  <a:pt x="18287" y="404433"/>
                </a:moveTo>
                <a:lnTo>
                  <a:pt x="13715" y="406907"/>
                </a:lnTo>
                <a:lnTo>
                  <a:pt x="18287" y="406907"/>
                </a:lnTo>
                <a:lnTo>
                  <a:pt x="18287" y="404433"/>
                </a:lnTo>
                <a:close/>
              </a:path>
              <a:path w="734695" h="584200">
                <a:moveTo>
                  <a:pt x="30610" y="397763"/>
                </a:moveTo>
                <a:lnTo>
                  <a:pt x="18287" y="397763"/>
                </a:lnTo>
                <a:lnTo>
                  <a:pt x="18287" y="404433"/>
                </a:lnTo>
                <a:lnTo>
                  <a:pt x="30610" y="397763"/>
                </a:lnTo>
                <a:close/>
              </a:path>
            </a:pathLst>
          </a:custGeom>
          <a:solidFill>
            <a:srgbClr val="B327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6128910" y="1268662"/>
            <a:ext cx="236854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130BB6"/>
                </a:solidFill>
                <a:latin typeface="Arial"/>
                <a:cs typeface="Arial"/>
              </a:rPr>
              <a:t>X</a:t>
            </a:r>
            <a:r>
              <a:rPr sz="1575" spc="7" baseline="-21164" dirty="0">
                <a:solidFill>
                  <a:srgbClr val="130BB6"/>
                </a:solidFill>
                <a:latin typeface="Arial"/>
                <a:cs typeface="Arial"/>
              </a:rPr>
              <a:t>3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7279531" y="1268662"/>
            <a:ext cx="236854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130BB6"/>
                </a:solidFill>
                <a:latin typeface="Arial"/>
                <a:cs typeface="Arial"/>
              </a:rPr>
              <a:t>X</a:t>
            </a:r>
            <a:r>
              <a:rPr sz="1575" spc="7" baseline="-21164" dirty="0">
                <a:solidFill>
                  <a:srgbClr val="130BB6"/>
                </a:solidFill>
                <a:latin typeface="Arial"/>
                <a:cs typeface="Arial"/>
              </a:rPr>
              <a:t>2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8360048" y="1268662"/>
            <a:ext cx="236854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130BB6"/>
                </a:solidFill>
                <a:latin typeface="Arial"/>
                <a:cs typeface="Arial"/>
              </a:rPr>
              <a:t>X</a:t>
            </a:r>
            <a:r>
              <a:rPr sz="1575" spc="7" baseline="-21164" dirty="0">
                <a:solidFill>
                  <a:srgbClr val="130BB6"/>
                </a:solidFill>
                <a:latin typeface="Arial"/>
                <a:cs typeface="Arial"/>
              </a:rPr>
              <a:t>1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9475616" y="1280854"/>
            <a:ext cx="236854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130BB6"/>
                </a:solidFill>
                <a:latin typeface="Arial"/>
                <a:cs typeface="Arial"/>
              </a:rPr>
              <a:t>X</a:t>
            </a:r>
            <a:r>
              <a:rPr sz="1575" spc="7" baseline="-21164" dirty="0">
                <a:solidFill>
                  <a:srgbClr val="130BB6"/>
                </a:solidFill>
                <a:latin typeface="Arial"/>
                <a:cs typeface="Arial"/>
              </a:rPr>
              <a:t>0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3969400" y="1486594"/>
            <a:ext cx="233679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40" dirty="0">
                <a:latin typeface="Arial"/>
                <a:cs typeface="Arial"/>
              </a:rPr>
              <a:t>Y</a:t>
            </a:r>
            <a:r>
              <a:rPr sz="1575" spc="7" baseline="-21164" dirty="0">
                <a:latin typeface="Arial"/>
                <a:cs typeface="Arial"/>
              </a:rPr>
              <a:t>0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176920" y="2349179"/>
            <a:ext cx="233679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40" dirty="0">
                <a:latin typeface="Arial"/>
                <a:cs typeface="Arial"/>
              </a:rPr>
              <a:t>Y</a:t>
            </a:r>
            <a:r>
              <a:rPr sz="1575" spc="7" baseline="-21164" dirty="0">
                <a:latin typeface="Arial"/>
                <a:cs typeface="Arial"/>
              </a:rPr>
              <a:t>1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2169555" y="3429696"/>
            <a:ext cx="233679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40" dirty="0">
                <a:latin typeface="Arial"/>
                <a:cs typeface="Arial"/>
              </a:rPr>
              <a:t>Y</a:t>
            </a:r>
            <a:r>
              <a:rPr sz="1575" spc="7" baseline="-21164" dirty="0">
                <a:latin typeface="Arial"/>
                <a:cs typeface="Arial"/>
              </a:rPr>
              <a:t>2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9080900" y="2781995"/>
            <a:ext cx="236854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P</a:t>
            </a:r>
            <a:r>
              <a:rPr sz="1575" spc="7" baseline="-21164" dirty="0">
                <a:latin typeface="Arial"/>
                <a:cs typeface="Arial"/>
              </a:rPr>
              <a:t>0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1098685" y="6731503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0" y="0"/>
                </a:moveTo>
                <a:lnTo>
                  <a:pt x="8496299" y="0"/>
                </a:lnTo>
              </a:path>
            </a:pathLst>
          </a:custGeom>
          <a:ln w="4317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388246" y="6010652"/>
            <a:ext cx="287020" cy="289560"/>
          </a:xfrm>
          <a:custGeom>
            <a:avLst/>
            <a:gdLst/>
            <a:ahLst/>
            <a:cxnLst/>
            <a:rect l="l" t="t" r="r" b="b"/>
            <a:pathLst>
              <a:path w="287019" h="289560">
                <a:moveTo>
                  <a:pt x="143254" y="0"/>
                </a:moveTo>
                <a:lnTo>
                  <a:pt x="100198" y="6567"/>
                </a:lnTo>
                <a:lnTo>
                  <a:pt x="62835" y="24693"/>
                </a:lnTo>
                <a:lnTo>
                  <a:pt x="32526" y="52523"/>
                </a:lnTo>
                <a:lnTo>
                  <a:pt x="11187" y="88203"/>
                </a:lnTo>
                <a:lnTo>
                  <a:pt x="733" y="129877"/>
                </a:lnTo>
                <a:lnTo>
                  <a:pt x="0" y="145334"/>
                </a:lnTo>
                <a:lnTo>
                  <a:pt x="789" y="159972"/>
                </a:lnTo>
                <a:lnTo>
                  <a:pt x="11390" y="201197"/>
                </a:lnTo>
                <a:lnTo>
                  <a:pt x="32853" y="236803"/>
                </a:lnTo>
                <a:lnTo>
                  <a:pt x="63262" y="264755"/>
                </a:lnTo>
                <a:lnTo>
                  <a:pt x="100701" y="283019"/>
                </a:lnTo>
                <a:lnTo>
                  <a:pt x="143254" y="289559"/>
                </a:lnTo>
                <a:lnTo>
                  <a:pt x="143809" y="289558"/>
                </a:lnTo>
                <a:lnTo>
                  <a:pt x="186311" y="282860"/>
                </a:lnTo>
                <a:lnTo>
                  <a:pt x="223674" y="264462"/>
                </a:lnTo>
                <a:lnTo>
                  <a:pt x="253982" y="236402"/>
                </a:lnTo>
                <a:lnTo>
                  <a:pt x="275322" y="200713"/>
                </a:lnTo>
                <a:lnTo>
                  <a:pt x="285776" y="159431"/>
                </a:lnTo>
                <a:lnTo>
                  <a:pt x="286509" y="144215"/>
                </a:lnTo>
                <a:lnTo>
                  <a:pt x="285720" y="129328"/>
                </a:lnTo>
                <a:lnTo>
                  <a:pt x="275119" y="87718"/>
                </a:lnTo>
                <a:lnTo>
                  <a:pt x="253656" y="52124"/>
                </a:lnTo>
                <a:lnTo>
                  <a:pt x="223247" y="24403"/>
                </a:lnTo>
                <a:lnTo>
                  <a:pt x="185808" y="6410"/>
                </a:lnTo>
                <a:lnTo>
                  <a:pt x="143254" y="0"/>
                </a:lnTo>
                <a:close/>
              </a:path>
            </a:pathLst>
          </a:custGeom>
          <a:solidFill>
            <a:srgbClr val="A2B1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373005" y="5996935"/>
            <a:ext cx="315595" cy="317500"/>
          </a:xfrm>
          <a:custGeom>
            <a:avLst/>
            <a:gdLst/>
            <a:ahLst/>
            <a:cxnLst/>
            <a:rect l="l" t="t" r="r" b="b"/>
            <a:pathLst>
              <a:path w="315594" h="317500">
                <a:moveTo>
                  <a:pt x="173735" y="0"/>
                </a:moveTo>
                <a:lnTo>
                  <a:pt x="141731" y="0"/>
                </a:lnTo>
                <a:lnTo>
                  <a:pt x="126491" y="3047"/>
                </a:lnTo>
                <a:lnTo>
                  <a:pt x="82295" y="19811"/>
                </a:lnTo>
                <a:lnTo>
                  <a:pt x="45719" y="47243"/>
                </a:lnTo>
                <a:lnTo>
                  <a:pt x="12191" y="97535"/>
                </a:lnTo>
                <a:lnTo>
                  <a:pt x="1523" y="143255"/>
                </a:lnTo>
                <a:lnTo>
                  <a:pt x="0" y="158495"/>
                </a:lnTo>
                <a:lnTo>
                  <a:pt x="7619" y="205739"/>
                </a:lnTo>
                <a:lnTo>
                  <a:pt x="27431" y="246887"/>
                </a:lnTo>
                <a:lnTo>
                  <a:pt x="57911" y="281939"/>
                </a:lnTo>
                <a:lnTo>
                  <a:pt x="70103" y="289559"/>
                </a:lnTo>
                <a:lnTo>
                  <a:pt x="83819" y="298703"/>
                </a:lnTo>
                <a:lnTo>
                  <a:pt x="97535" y="304799"/>
                </a:lnTo>
                <a:lnTo>
                  <a:pt x="112775" y="309371"/>
                </a:lnTo>
                <a:lnTo>
                  <a:pt x="126491" y="313943"/>
                </a:lnTo>
                <a:lnTo>
                  <a:pt x="143255" y="316991"/>
                </a:lnTo>
                <a:lnTo>
                  <a:pt x="158495" y="316991"/>
                </a:lnTo>
                <a:lnTo>
                  <a:pt x="220979" y="304799"/>
                </a:lnTo>
                <a:lnTo>
                  <a:pt x="248919" y="288035"/>
                </a:lnTo>
                <a:lnTo>
                  <a:pt x="144779" y="288035"/>
                </a:lnTo>
                <a:lnTo>
                  <a:pt x="131063" y="284987"/>
                </a:lnTo>
                <a:lnTo>
                  <a:pt x="118871" y="281939"/>
                </a:lnTo>
                <a:lnTo>
                  <a:pt x="106679" y="277367"/>
                </a:lnTo>
                <a:lnTo>
                  <a:pt x="96011" y="272795"/>
                </a:lnTo>
                <a:lnTo>
                  <a:pt x="85343" y="265175"/>
                </a:lnTo>
                <a:lnTo>
                  <a:pt x="76199" y="259079"/>
                </a:lnTo>
                <a:lnTo>
                  <a:pt x="50291" y="230123"/>
                </a:lnTo>
                <a:lnTo>
                  <a:pt x="32003" y="184403"/>
                </a:lnTo>
                <a:lnTo>
                  <a:pt x="28955" y="170687"/>
                </a:lnTo>
                <a:lnTo>
                  <a:pt x="28955" y="144779"/>
                </a:lnTo>
                <a:lnTo>
                  <a:pt x="39623" y="106679"/>
                </a:lnTo>
                <a:lnTo>
                  <a:pt x="67055" y="65531"/>
                </a:lnTo>
                <a:lnTo>
                  <a:pt x="108203" y="38099"/>
                </a:lnTo>
                <a:lnTo>
                  <a:pt x="146303" y="28955"/>
                </a:lnTo>
                <a:lnTo>
                  <a:pt x="158495" y="27431"/>
                </a:lnTo>
                <a:lnTo>
                  <a:pt x="247395" y="27431"/>
                </a:lnTo>
                <a:lnTo>
                  <a:pt x="245363" y="25907"/>
                </a:lnTo>
                <a:lnTo>
                  <a:pt x="233171" y="18287"/>
                </a:lnTo>
                <a:lnTo>
                  <a:pt x="219455" y="12191"/>
                </a:lnTo>
                <a:lnTo>
                  <a:pt x="204215" y="6095"/>
                </a:lnTo>
                <a:lnTo>
                  <a:pt x="173735" y="0"/>
                </a:lnTo>
                <a:close/>
              </a:path>
              <a:path w="315594" h="317500">
                <a:moveTo>
                  <a:pt x="247395" y="27431"/>
                </a:moveTo>
                <a:lnTo>
                  <a:pt x="158495" y="27431"/>
                </a:lnTo>
                <a:lnTo>
                  <a:pt x="172211" y="28955"/>
                </a:lnTo>
                <a:lnTo>
                  <a:pt x="184403" y="30479"/>
                </a:lnTo>
                <a:lnTo>
                  <a:pt x="220979" y="44195"/>
                </a:lnTo>
                <a:lnTo>
                  <a:pt x="259079" y="76199"/>
                </a:lnTo>
                <a:lnTo>
                  <a:pt x="281939" y="120395"/>
                </a:lnTo>
                <a:lnTo>
                  <a:pt x="286511" y="146303"/>
                </a:lnTo>
                <a:lnTo>
                  <a:pt x="288035" y="158495"/>
                </a:lnTo>
                <a:lnTo>
                  <a:pt x="281939" y="198119"/>
                </a:lnTo>
                <a:lnTo>
                  <a:pt x="257555" y="242315"/>
                </a:lnTo>
                <a:lnTo>
                  <a:pt x="239267" y="259079"/>
                </a:lnTo>
                <a:lnTo>
                  <a:pt x="230123" y="266699"/>
                </a:lnTo>
                <a:lnTo>
                  <a:pt x="184403" y="286511"/>
                </a:lnTo>
                <a:lnTo>
                  <a:pt x="170687" y="288035"/>
                </a:lnTo>
                <a:lnTo>
                  <a:pt x="248919" y="288035"/>
                </a:lnTo>
                <a:lnTo>
                  <a:pt x="280415" y="259079"/>
                </a:lnTo>
                <a:lnTo>
                  <a:pt x="304799" y="219455"/>
                </a:lnTo>
                <a:lnTo>
                  <a:pt x="315467" y="173735"/>
                </a:lnTo>
                <a:lnTo>
                  <a:pt x="315467" y="141731"/>
                </a:lnTo>
                <a:lnTo>
                  <a:pt x="297179" y="82295"/>
                </a:lnTo>
                <a:lnTo>
                  <a:pt x="269747" y="45719"/>
                </a:lnTo>
                <a:lnTo>
                  <a:pt x="257555" y="35051"/>
                </a:lnTo>
                <a:lnTo>
                  <a:pt x="247395" y="274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532263" y="6083803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0"/>
                </a:moveTo>
                <a:lnTo>
                  <a:pt x="0" y="143255"/>
                </a:lnTo>
              </a:path>
            </a:pathLst>
          </a:custGeom>
          <a:ln w="30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488829" y="5289799"/>
            <a:ext cx="76200" cy="721360"/>
          </a:xfrm>
          <a:custGeom>
            <a:avLst/>
            <a:gdLst/>
            <a:ahLst/>
            <a:cxnLst/>
            <a:rect l="l" t="t" r="r" b="b"/>
            <a:pathLst>
              <a:path w="76200" h="721360">
                <a:moveTo>
                  <a:pt x="27516" y="644651"/>
                </a:moveTo>
                <a:lnTo>
                  <a:pt x="0" y="644651"/>
                </a:lnTo>
                <a:lnTo>
                  <a:pt x="36575" y="720851"/>
                </a:lnTo>
                <a:lnTo>
                  <a:pt x="69860" y="656843"/>
                </a:lnTo>
                <a:lnTo>
                  <a:pt x="27431" y="656843"/>
                </a:lnTo>
                <a:lnTo>
                  <a:pt x="27516" y="644651"/>
                </a:lnTo>
                <a:close/>
              </a:path>
              <a:path w="76200" h="721360">
                <a:moveTo>
                  <a:pt x="51815" y="0"/>
                </a:moveTo>
                <a:lnTo>
                  <a:pt x="32003" y="0"/>
                </a:lnTo>
                <a:lnTo>
                  <a:pt x="27431" y="656843"/>
                </a:lnTo>
                <a:lnTo>
                  <a:pt x="47243" y="656843"/>
                </a:lnTo>
                <a:lnTo>
                  <a:pt x="51815" y="0"/>
                </a:lnTo>
                <a:close/>
              </a:path>
              <a:path w="76200" h="721360">
                <a:moveTo>
                  <a:pt x="76199" y="644651"/>
                </a:moveTo>
                <a:lnTo>
                  <a:pt x="47328" y="644651"/>
                </a:lnTo>
                <a:lnTo>
                  <a:pt x="47243" y="656843"/>
                </a:lnTo>
                <a:lnTo>
                  <a:pt x="69860" y="656843"/>
                </a:lnTo>
                <a:lnTo>
                  <a:pt x="76199" y="6446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458349" y="6146288"/>
            <a:ext cx="144780" cy="20320"/>
          </a:xfrm>
          <a:custGeom>
            <a:avLst/>
            <a:gdLst/>
            <a:ahLst/>
            <a:cxnLst/>
            <a:rect l="l" t="t" r="r" b="b"/>
            <a:pathLst>
              <a:path w="144780" h="20320">
                <a:moveTo>
                  <a:pt x="0" y="0"/>
                </a:moveTo>
                <a:lnTo>
                  <a:pt x="0" y="18287"/>
                </a:lnTo>
                <a:lnTo>
                  <a:pt x="144779" y="19811"/>
                </a:lnTo>
                <a:lnTo>
                  <a:pt x="144779" y="15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025277" y="3766688"/>
            <a:ext cx="5288265" cy="25472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098685" y="4776211"/>
            <a:ext cx="4331335" cy="154305"/>
          </a:xfrm>
          <a:custGeom>
            <a:avLst/>
            <a:gdLst/>
            <a:ahLst/>
            <a:cxnLst/>
            <a:rect l="l" t="t" r="r" b="b"/>
            <a:pathLst>
              <a:path w="4331335" h="154304">
                <a:moveTo>
                  <a:pt x="4311392" y="9143"/>
                </a:moveTo>
                <a:lnTo>
                  <a:pt x="4311392" y="153923"/>
                </a:lnTo>
                <a:lnTo>
                  <a:pt x="4331204" y="153923"/>
                </a:lnTo>
                <a:lnTo>
                  <a:pt x="4331204" y="18287"/>
                </a:lnTo>
                <a:lnTo>
                  <a:pt x="4320536" y="18287"/>
                </a:lnTo>
                <a:lnTo>
                  <a:pt x="4311392" y="9143"/>
                </a:lnTo>
                <a:close/>
              </a:path>
              <a:path w="4331335" h="154304">
                <a:moveTo>
                  <a:pt x="4326632" y="0"/>
                </a:moveTo>
                <a:lnTo>
                  <a:pt x="0" y="0"/>
                </a:lnTo>
                <a:lnTo>
                  <a:pt x="0" y="18287"/>
                </a:lnTo>
                <a:lnTo>
                  <a:pt x="4311392" y="18287"/>
                </a:lnTo>
                <a:lnTo>
                  <a:pt x="4311392" y="9143"/>
                </a:lnTo>
                <a:lnTo>
                  <a:pt x="4331204" y="9143"/>
                </a:lnTo>
                <a:lnTo>
                  <a:pt x="4331204" y="3047"/>
                </a:lnTo>
                <a:lnTo>
                  <a:pt x="4326632" y="0"/>
                </a:lnTo>
                <a:close/>
              </a:path>
              <a:path w="4331335" h="154304">
                <a:moveTo>
                  <a:pt x="4331204" y="9143"/>
                </a:moveTo>
                <a:lnTo>
                  <a:pt x="4311392" y="9143"/>
                </a:lnTo>
                <a:lnTo>
                  <a:pt x="4320536" y="18287"/>
                </a:lnTo>
                <a:lnTo>
                  <a:pt x="4331204" y="18287"/>
                </a:lnTo>
                <a:lnTo>
                  <a:pt x="4331204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418459" y="4930135"/>
            <a:ext cx="0" cy="71755"/>
          </a:xfrm>
          <a:custGeom>
            <a:avLst/>
            <a:gdLst/>
            <a:ahLst/>
            <a:cxnLst/>
            <a:rect l="l" t="t" r="r" b="b"/>
            <a:pathLst>
              <a:path h="71754">
                <a:moveTo>
                  <a:pt x="0" y="0"/>
                </a:moveTo>
                <a:lnTo>
                  <a:pt x="0" y="71627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523881" y="3777991"/>
            <a:ext cx="1586230" cy="1519555"/>
          </a:xfrm>
          <a:custGeom>
            <a:avLst/>
            <a:gdLst/>
            <a:ahLst/>
            <a:cxnLst/>
            <a:rect l="l" t="t" r="r" b="b"/>
            <a:pathLst>
              <a:path w="1586230" h="1519554">
                <a:moveTo>
                  <a:pt x="1586176" y="0"/>
                </a:moveTo>
                <a:lnTo>
                  <a:pt x="1558266" y="0"/>
                </a:lnTo>
                <a:lnTo>
                  <a:pt x="0" y="1505712"/>
                </a:lnTo>
                <a:lnTo>
                  <a:pt x="13715" y="1519428"/>
                </a:lnTo>
                <a:lnTo>
                  <a:pt x="15861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901817" y="3777991"/>
            <a:ext cx="76200" cy="288290"/>
          </a:xfrm>
          <a:custGeom>
            <a:avLst/>
            <a:gdLst/>
            <a:ahLst/>
            <a:cxnLst/>
            <a:rect l="l" t="t" r="r" b="b"/>
            <a:pathLst>
              <a:path w="76200" h="288289">
                <a:moveTo>
                  <a:pt x="29032" y="211830"/>
                </a:moveTo>
                <a:lnTo>
                  <a:pt x="0" y="211830"/>
                </a:lnTo>
                <a:lnTo>
                  <a:pt x="38099" y="288030"/>
                </a:lnTo>
                <a:lnTo>
                  <a:pt x="70103" y="224022"/>
                </a:lnTo>
                <a:lnTo>
                  <a:pt x="28955" y="224022"/>
                </a:lnTo>
                <a:lnTo>
                  <a:pt x="29032" y="211830"/>
                </a:lnTo>
                <a:close/>
              </a:path>
              <a:path w="76200" h="288289">
                <a:moveTo>
                  <a:pt x="49118" y="0"/>
                </a:moveTo>
                <a:lnTo>
                  <a:pt x="30361" y="0"/>
                </a:lnTo>
                <a:lnTo>
                  <a:pt x="28955" y="224022"/>
                </a:lnTo>
                <a:lnTo>
                  <a:pt x="47243" y="224022"/>
                </a:lnTo>
                <a:lnTo>
                  <a:pt x="49118" y="0"/>
                </a:lnTo>
                <a:close/>
              </a:path>
              <a:path w="76200" h="288289">
                <a:moveTo>
                  <a:pt x="76199" y="211830"/>
                </a:moveTo>
                <a:lnTo>
                  <a:pt x="47346" y="211830"/>
                </a:lnTo>
                <a:lnTo>
                  <a:pt x="47243" y="224022"/>
                </a:lnTo>
                <a:lnTo>
                  <a:pt x="70103" y="224022"/>
                </a:lnTo>
                <a:lnTo>
                  <a:pt x="76199" y="2118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822826" y="4355581"/>
            <a:ext cx="76200" cy="791210"/>
          </a:xfrm>
          <a:custGeom>
            <a:avLst/>
            <a:gdLst/>
            <a:ahLst/>
            <a:cxnLst/>
            <a:rect l="l" t="t" r="r" b="b"/>
            <a:pathLst>
              <a:path w="76200" h="791210">
                <a:moveTo>
                  <a:pt x="0" y="714762"/>
                </a:moveTo>
                <a:lnTo>
                  <a:pt x="36575" y="790962"/>
                </a:lnTo>
                <a:lnTo>
                  <a:pt x="69730" y="728478"/>
                </a:lnTo>
                <a:lnTo>
                  <a:pt x="27431" y="728478"/>
                </a:lnTo>
                <a:lnTo>
                  <a:pt x="27542" y="715312"/>
                </a:lnTo>
                <a:lnTo>
                  <a:pt x="0" y="714762"/>
                </a:lnTo>
                <a:close/>
              </a:path>
              <a:path w="76200" h="791210">
                <a:moveTo>
                  <a:pt x="27542" y="715312"/>
                </a:moveTo>
                <a:lnTo>
                  <a:pt x="27431" y="728478"/>
                </a:lnTo>
                <a:lnTo>
                  <a:pt x="47243" y="728478"/>
                </a:lnTo>
                <a:lnTo>
                  <a:pt x="47350" y="715709"/>
                </a:lnTo>
                <a:lnTo>
                  <a:pt x="27542" y="715312"/>
                </a:lnTo>
                <a:close/>
              </a:path>
              <a:path w="76200" h="791210">
                <a:moveTo>
                  <a:pt x="47350" y="715709"/>
                </a:moveTo>
                <a:lnTo>
                  <a:pt x="47243" y="728478"/>
                </a:lnTo>
                <a:lnTo>
                  <a:pt x="69730" y="728478"/>
                </a:lnTo>
                <a:lnTo>
                  <a:pt x="76199" y="716286"/>
                </a:lnTo>
                <a:lnTo>
                  <a:pt x="47350" y="715709"/>
                </a:lnTo>
                <a:close/>
              </a:path>
              <a:path w="76200" h="791210">
                <a:moveTo>
                  <a:pt x="53339" y="0"/>
                </a:moveTo>
                <a:lnTo>
                  <a:pt x="33527" y="0"/>
                </a:lnTo>
                <a:lnTo>
                  <a:pt x="27542" y="715312"/>
                </a:lnTo>
                <a:lnTo>
                  <a:pt x="47350" y="715709"/>
                </a:lnTo>
                <a:lnTo>
                  <a:pt x="533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740786" y="5434579"/>
            <a:ext cx="76200" cy="792480"/>
          </a:xfrm>
          <a:custGeom>
            <a:avLst/>
            <a:gdLst/>
            <a:ahLst/>
            <a:cxnLst/>
            <a:rect l="l" t="t" r="r" b="b"/>
            <a:pathLst>
              <a:path w="76200" h="792479">
                <a:moveTo>
                  <a:pt x="29058" y="716279"/>
                </a:moveTo>
                <a:lnTo>
                  <a:pt x="0" y="716279"/>
                </a:lnTo>
                <a:lnTo>
                  <a:pt x="38099" y="792479"/>
                </a:lnTo>
                <a:lnTo>
                  <a:pt x="70103" y="728471"/>
                </a:lnTo>
                <a:lnTo>
                  <a:pt x="28955" y="728471"/>
                </a:lnTo>
                <a:lnTo>
                  <a:pt x="29058" y="716279"/>
                </a:lnTo>
                <a:close/>
              </a:path>
              <a:path w="76200" h="792479">
                <a:moveTo>
                  <a:pt x="53339" y="0"/>
                </a:moveTo>
                <a:lnTo>
                  <a:pt x="35051" y="0"/>
                </a:lnTo>
                <a:lnTo>
                  <a:pt x="28955" y="728471"/>
                </a:lnTo>
                <a:lnTo>
                  <a:pt x="47243" y="728471"/>
                </a:lnTo>
                <a:lnTo>
                  <a:pt x="53339" y="0"/>
                </a:lnTo>
                <a:close/>
              </a:path>
              <a:path w="76200" h="792479">
                <a:moveTo>
                  <a:pt x="76199" y="716279"/>
                </a:moveTo>
                <a:lnTo>
                  <a:pt x="47346" y="716279"/>
                </a:lnTo>
                <a:lnTo>
                  <a:pt x="47243" y="728471"/>
                </a:lnTo>
                <a:lnTo>
                  <a:pt x="70103" y="728471"/>
                </a:lnTo>
                <a:lnTo>
                  <a:pt x="76199" y="7162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663318" y="6297164"/>
            <a:ext cx="76200" cy="289560"/>
          </a:xfrm>
          <a:custGeom>
            <a:avLst/>
            <a:gdLst/>
            <a:ahLst/>
            <a:cxnLst/>
            <a:rect l="l" t="t" r="r" b="b"/>
            <a:pathLst>
              <a:path w="76200" h="289559">
                <a:moveTo>
                  <a:pt x="0" y="213359"/>
                </a:moveTo>
                <a:lnTo>
                  <a:pt x="35051" y="289559"/>
                </a:lnTo>
                <a:lnTo>
                  <a:pt x="69481" y="227075"/>
                </a:lnTo>
                <a:lnTo>
                  <a:pt x="47243" y="227075"/>
                </a:lnTo>
                <a:lnTo>
                  <a:pt x="27431" y="225551"/>
                </a:lnTo>
                <a:lnTo>
                  <a:pt x="27667" y="213913"/>
                </a:lnTo>
                <a:lnTo>
                  <a:pt x="0" y="213359"/>
                </a:lnTo>
                <a:close/>
              </a:path>
              <a:path w="76200" h="289559">
                <a:moveTo>
                  <a:pt x="27667" y="213913"/>
                </a:moveTo>
                <a:lnTo>
                  <a:pt x="27431" y="225551"/>
                </a:lnTo>
                <a:lnTo>
                  <a:pt x="47243" y="227075"/>
                </a:lnTo>
                <a:lnTo>
                  <a:pt x="47502" y="214310"/>
                </a:lnTo>
                <a:lnTo>
                  <a:pt x="27667" y="213913"/>
                </a:lnTo>
                <a:close/>
              </a:path>
              <a:path w="76200" h="289559">
                <a:moveTo>
                  <a:pt x="47502" y="214310"/>
                </a:moveTo>
                <a:lnTo>
                  <a:pt x="47243" y="227075"/>
                </a:lnTo>
                <a:lnTo>
                  <a:pt x="69481" y="227075"/>
                </a:lnTo>
                <a:lnTo>
                  <a:pt x="76199" y="214883"/>
                </a:lnTo>
                <a:lnTo>
                  <a:pt x="47502" y="214310"/>
                </a:lnTo>
                <a:close/>
              </a:path>
              <a:path w="76200" h="289559">
                <a:moveTo>
                  <a:pt x="32003" y="0"/>
                </a:moveTo>
                <a:lnTo>
                  <a:pt x="27667" y="213913"/>
                </a:lnTo>
                <a:lnTo>
                  <a:pt x="47502" y="214310"/>
                </a:lnTo>
                <a:lnTo>
                  <a:pt x="51815" y="1523"/>
                </a:lnTo>
                <a:lnTo>
                  <a:pt x="320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581277" y="6297164"/>
            <a:ext cx="76200" cy="289560"/>
          </a:xfrm>
          <a:custGeom>
            <a:avLst/>
            <a:gdLst/>
            <a:ahLst/>
            <a:cxnLst/>
            <a:rect l="l" t="t" r="r" b="b"/>
            <a:pathLst>
              <a:path w="76200" h="289559">
                <a:moveTo>
                  <a:pt x="0" y="213359"/>
                </a:moveTo>
                <a:lnTo>
                  <a:pt x="36575" y="289559"/>
                </a:lnTo>
                <a:lnTo>
                  <a:pt x="69730" y="227075"/>
                </a:lnTo>
                <a:lnTo>
                  <a:pt x="47243" y="227075"/>
                </a:lnTo>
                <a:lnTo>
                  <a:pt x="28955" y="225551"/>
                </a:lnTo>
                <a:lnTo>
                  <a:pt x="29191" y="213943"/>
                </a:lnTo>
                <a:lnTo>
                  <a:pt x="0" y="213359"/>
                </a:lnTo>
                <a:close/>
              </a:path>
              <a:path w="76200" h="289559">
                <a:moveTo>
                  <a:pt x="29191" y="213943"/>
                </a:moveTo>
                <a:lnTo>
                  <a:pt x="28955" y="225551"/>
                </a:lnTo>
                <a:lnTo>
                  <a:pt x="47243" y="227075"/>
                </a:lnTo>
                <a:lnTo>
                  <a:pt x="47588" y="214311"/>
                </a:lnTo>
                <a:lnTo>
                  <a:pt x="29191" y="213943"/>
                </a:lnTo>
                <a:close/>
              </a:path>
              <a:path w="76200" h="289559">
                <a:moveTo>
                  <a:pt x="47588" y="214311"/>
                </a:moveTo>
                <a:lnTo>
                  <a:pt x="47243" y="227075"/>
                </a:lnTo>
                <a:lnTo>
                  <a:pt x="69730" y="227075"/>
                </a:lnTo>
                <a:lnTo>
                  <a:pt x="76199" y="214883"/>
                </a:lnTo>
                <a:lnTo>
                  <a:pt x="47588" y="214311"/>
                </a:lnTo>
                <a:close/>
              </a:path>
              <a:path w="76200" h="289559">
                <a:moveTo>
                  <a:pt x="33527" y="0"/>
                </a:moveTo>
                <a:lnTo>
                  <a:pt x="29191" y="213943"/>
                </a:lnTo>
                <a:lnTo>
                  <a:pt x="47588" y="214311"/>
                </a:lnTo>
                <a:lnTo>
                  <a:pt x="53339" y="1523"/>
                </a:lnTo>
                <a:lnTo>
                  <a:pt x="335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430661" y="6297164"/>
            <a:ext cx="76200" cy="289560"/>
          </a:xfrm>
          <a:custGeom>
            <a:avLst/>
            <a:gdLst/>
            <a:ahLst/>
            <a:cxnLst/>
            <a:rect l="l" t="t" r="r" b="b"/>
            <a:pathLst>
              <a:path w="76200" h="289559">
                <a:moveTo>
                  <a:pt x="0" y="213359"/>
                </a:moveTo>
                <a:lnTo>
                  <a:pt x="36575" y="289559"/>
                </a:lnTo>
                <a:lnTo>
                  <a:pt x="69730" y="227075"/>
                </a:lnTo>
                <a:lnTo>
                  <a:pt x="47243" y="227075"/>
                </a:lnTo>
                <a:lnTo>
                  <a:pt x="28955" y="225551"/>
                </a:lnTo>
                <a:lnTo>
                  <a:pt x="29191" y="213943"/>
                </a:lnTo>
                <a:lnTo>
                  <a:pt x="0" y="213359"/>
                </a:lnTo>
                <a:close/>
              </a:path>
              <a:path w="76200" h="289559">
                <a:moveTo>
                  <a:pt x="29191" y="213943"/>
                </a:moveTo>
                <a:lnTo>
                  <a:pt x="28955" y="225551"/>
                </a:lnTo>
                <a:lnTo>
                  <a:pt x="47243" y="227075"/>
                </a:lnTo>
                <a:lnTo>
                  <a:pt x="47502" y="214310"/>
                </a:lnTo>
                <a:lnTo>
                  <a:pt x="29191" y="213943"/>
                </a:lnTo>
                <a:close/>
              </a:path>
              <a:path w="76200" h="289559">
                <a:moveTo>
                  <a:pt x="47502" y="214310"/>
                </a:moveTo>
                <a:lnTo>
                  <a:pt x="47243" y="227075"/>
                </a:lnTo>
                <a:lnTo>
                  <a:pt x="69730" y="227075"/>
                </a:lnTo>
                <a:lnTo>
                  <a:pt x="76199" y="214883"/>
                </a:lnTo>
                <a:lnTo>
                  <a:pt x="47502" y="214310"/>
                </a:lnTo>
                <a:close/>
              </a:path>
              <a:path w="76200" h="289559">
                <a:moveTo>
                  <a:pt x="33527" y="0"/>
                </a:moveTo>
                <a:lnTo>
                  <a:pt x="29191" y="213943"/>
                </a:lnTo>
                <a:lnTo>
                  <a:pt x="47502" y="214310"/>
                </a:lnTo>
                <a:lnTo>
                  <a:pt x="51815" y="1523"/>
                </a:lnTo>
                <a:lnTo>
                  <a:pt x="335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493401" y="6297164"/>
            <a:ext cx="76200" cy="289560"/>
          </a:xfrm>
          <a:custGeom>
            <a:avLst/>
            <a:gdLst/>
            <a:ahLst/>
            <a:cxnLst/>
            <a:rect l="l" t="t" r="r" b="b"/>
            <a:pathLst>
              <a:path w="76200" h="289559">
                <a:moveTo>
                  <a:pt x="0" y="213359"/>
                </a:moveTo>
                <a:lnTo>
                  <a:pt x="36575" y="289559"/>
                </a:lnTo>
                <a:lnTo>
                  <a:pt x="69730" y="227075"/>
                </a:lnTo>
                <a:lnTo>
                  <a:pt x="47243" y="227075"/>
                </a:lnTo>
                <a:lnTo>
                  <a:pt x="28955" y="225551"/>
                </a:lnTo>
                <a:lnTo>
                  <a:pt x="29191" y="213943"/>
                </a:lnTo>
                <a:lnTo>
                  <a:pt x="0" y="213359"/>
                </a:lnTo>
                <a:close/>
              </a:path>
              <a:path w="76200" h="289559">
                <a:moveTo>
                  <a:pt x="29191" y="213943"/>
                </a:moveTo>
                <a:lnTo>
                  <a:pt x="28955" y="225551"/>
                </a:lnTo>
                <a:lnTo>
                  <a:pt x="47243" y="227075"/>
                </a:lnTo>
                <a:lnTo>
                  <a:pt x="47588" y="214311"/>
                </a:lnTo>
                <a:lnTo>
                  <a:pt x="29191" y="213943"/>
                </a:lnTo>
                <a:close/>
              </a:path>
              <a:path w="76200" h="289559">
                <a:moveTo>
                  <a:pt x="47588" y="214311"/>
                </a:moveTo>
                <a:lnTo>
                  <a:pt x="47243" y="227075"/>
                </a:lnTo>
                <a:lnTo>
                  <a:pt x="69730" y="227075"/>
                </a:lnTo>
                <a:lnTo>
                  <a:pt x="76199" y="214883"/>
                </a:lnTo>
                <a:lnTo>
                  <a:pt x="47588" y="214311"/>
                </a:lnTo>
                <a:close/>
              </a:path>
              <a:path w="76200" h="289559">
                <a:moveTo>
                  <a:pt x="33527" y="0"/>
                </a:moveTo>
                <a:lnTo>
                  <a:pt x="29191" y="213943"/>
                </a:lnTo>
                <a:lnTo>
                  <a:pt x="47588" y="214311"/>
                </a:lnTo>
                <a:lnTo>
                  <a:pt x="53339" y="1523"/>
                </a:lnTo>
                <a:lnTo>
                  <a:pt x="335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762633" y="6118855"/>
            <a:ext cx="792480" cy="76200"/>
          </a:xfrm>
          <a:custGeom>
            <a:avLst/>
            <a:gdLst/>
            <a:ahLst/>
            <a:cxnLst/>
            <a:rect l="l" t="t" r="r" b="b"/>
            <a:pathLst>
              <a:path w="792479" h="76200">
                <a:moveTo>
                  <a:pt x="76199" y="0"/>
                </a:moveTo>
                <a:lnTo>
                  <a:pt x="0" y="38099"/>
                </a:lnTo>
                <a:lnTo>
                  <a:pt x="76199" y="76199"/>
                </a:lnTo>
                <a:lnTo>
                  <a:pt x="76199" y="47243"/>
                </a:lnTo>
                <a:lnTo>
                  <a:pt x="64007" y="47243"/>
                </a:lnTo>
                <a:lnTo>
                  <a:pt x="64007" y="28955"/>
                </a:lnTo>
                <a:lnTo>
                  <a:pt x="76199" y="28930"/>
                </a:lnTo>
                <a:lnTo>
                  <a:pt x="76199" y="0"/>
                </a:lnTo>
                <a:close/>
              </a:path>
              <a:path w="792479" h="76200">
                <a:moveTo>
                  <a:pt x="76199" y="28930"/>
                </a:moveTo>
                <a:lnTo>
                  <a:pt x="64007" y="28955"/>
                </a:lnTo>
                <a:lnTo>
                  <a:pt x="64007" y="47243"/>
                </a:lnTo>
                <a:lnTo>
                  <a:pt x="76199" y="47218"/>
                </a:lnTo>
                <a:lnTo>
                  <a:pt x="76199" y="28930"/>
                </a:lnTo>
                <a:close/>
              </a:path>
              <a:path w="792479" h="76200">
                <a:moveTo>
                  <a:pt x="76199" y="47218"/>
                </a:moveTo>
                <a:lnTo>
                  <a:pt x="64007" y="47243"/>
                </a:lnTo>
                <a:lnTo>
                  <a:pt x="76199" y="47243"/>
                </a:lnTo>
                <a:close/>
              </a:path>
              <a:path w="792479" h="76200">
                <a:moveTo>
                  <a:pt x="792479" y="27431"/>
                </a:moveTo>
                <a:lnTo>
                  <a:pt x="76199" y="28930"/>
                </a:lnTo>
                <a:lnTo>
                  <a:pt x="76199" y="47218"/>
                </a:lnTo>
                <a:lnTo>
                  <a:pt x="792479" y="45719"/>
                </a:lnTo>
                <a:lnTo>
                  <a:pt x="792479" y="274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610492" y="6117332"/>
            <a:ext cx="864235" cy="76200"/>
          </a:xfrm>
          <a:custGeom>
            <a:avLst/>
            <a:gdLst/>
            <a:ahLst/>
            <a:cxnLst/>
            <a:rect l="l" t="t" r="r" b="b"/>
            <a:pathLst>
              <a:path w="864235" h="76200">
                <a:moveTo>
                  <a:pt x="76199" y="0"/>
                </a:moveTo>
                <a:lnTo>
                  <a:pt x="0" y="38099"/>
                </a:lnTo>
                <a:lnTo>
                  <a:pt x="76199" y="76199"/>
                </a:lnTo>
                <a:lnTo>
                  <a:pt x="76199" y="47243"/>
                </a:lnTo>
                <a:lnTo>
                  <a:pt x="62483" y="47243"/>
                </a:lnTo>
                <a:lnTo>
                  <a:pt x="62483" y="28955"/>
                </a:lnTo>
                <a:lnTo>
                  <a:pt x="76199" y="28955"/>
                </a:lnTo>
                <a:lnTo>
                  <a:pt x="76199" y="0"/>
                </a:lnTo>
                <a:close/>
              </a:path>
              <a:path w="864235" h="76200">
                <a:moveTo>
                  <a:pt x="76199" y="28955"/>
                </a:moveTo>
                <a:lnTo>
                  <a:pt x="62483" y="28955"/>
                </a:lnTo>
                <a:lnTo>
                  <a:pt x="62483" y="47243"/>
                </a:lnTo>
                <a:lnTo>
                  <a:pt x="76199" y="47243"/>
                </a:lnTo>
                <a:lnTo>
                  <a:pt x="76199" y="28955"/>
                </a:lnTo>
                <a:close/>
              </a:path>
              <a:path w="864235" h="76200">
                <a:moveTo>
                  <a:pt x="864104" y="28955"/>
                </a:moveTo>
                <a:lnTo>
                  <a:pt x="76199" y="28955"/>
                </a:lnTo>
                <a:lnTo>
                  <a:pt x="76199" y="47243"/>
                </a:lnTo>
                <a:lnTo>
                  <a:pt x="864104" y="47243"/>
                </a:lnTo>
                <a:lnTo>
                  <a:pt x="864104" y="289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674757" y="6117332"/>
            <a:ext cx="647700" cy="76200"/>
          </a:xfrm>
          <a:custGeom>
            <a:avLst/>
            <a:gdLst/>
            <a:ahLst/>
            <a:cxnLst/>
            <a:rect l="l" t="t" r="r" b="b"/>
            <a:pathLst>
              <a:path w="647700" h="76200">
                <a:moveTo>
                  <a:pt x="76199" y="0"/>
                </a:moveTo>
                <a:lnTo>
                  <a:pt x="0" y="38099"/>
                </a:lnTo>
                <a:lnTo>
                  <a:pt x="76199" y="76199"/>
                </a:lnTo>
                <a:lnTo>
                  <a:pt x="76199" y="47243"/>
                </a:lnTo>
                <a:lnTo>
                  <a:pt x="64007" y="47243"/>
                </a:lnTo>
                <a:lnTo>
                  <a:pt x="64007" y="28955"/>
                </a:lnTo>
                <a:lnTo>
                  <a:pt x="76199" y="28955"/>
                </a:lnTo>
                <a:lnTo>
                  <a:pt x="76199" y="0"/>
                </a:lnTo>
                <a:close/>
              </a:path>
              <a:path w="647700" h="76200">
                <a:moveTo>
                  <a:pt x="76199" y="28955"/>
                </a:moveTo>
                <a:lnTo>
                  <a:pt x="64007" y="28955"/>
                </a:lnTo>
                <a:lnTo>
                  <a:pt x="64007" y="47243"/>
                </a:lnTo>
                <a:lnTo>
                  <a:pt x="76199" y="47243"/>
                </a:lnTo>
                <a:lnTo>
                  <a:pt x="76199" y="28955"/>
                </a:lnTo>
                <a:close/>
              </a:path>
              <a:path w="647700" h="76200">
                <a:moveTo>
                  <a:pt x="647699" y="28955"/>
                </a:moveTo>
                <a:lnTo>
                  <a:pt x="76199" y="28955"/>
                </a:lnTo>
                <a:lnTo>
                  <a:pt x="76199" y="47243"/>
                </a:lnTo>
                <a:lnTo>
                  <a:pt x="647699" y="47243"/>
                </a:lnTo>
                <a:lnTo>
                  <a:pt x="647699" y="289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098685" y="6117332"/>
            <a:ext cx="288290" cy="76200"/>
          </a:xfrm>
          <a:custGeom>
            <a:avLst/>
            <a:gdLst/>
            <a:ahLst/>
            <a:cxnLst/>
            <a:rect l="l" t="t" r="r" b="b"/>
            <a:pathLst>
              <a:path w="288290" h="76200">
                <a:moveTo>
                  <a:pt x="76199" y="0"/>
                </a:moveTo>
                <a:lnTo>
                  <a:pt x="0" y="38099"/>
                </a:lnTo>
                <a:lnTo>
                  <a:pt x="76199" y="76199"/>
                </a:lnTo>
                <a:lnTo>
                  <a:pt x="76199" y="47243"/>
                </a:lnTo>
                <a:lnTo>
                  <a:pt x="64007" y="47243"/>
                </a:lnTo>
                <a:lnTo>
                  <a:pt x="64007" y="28955"/>
                </a:lnTo>
                <a:lnTo>
                  <a:pt x="76199" y="28955"/>
                </a:lnTo>
                <a:lnTo>
                  <a:pt x="76199" y="0"/>
                </a:lnTo>
                <a:close/>
              </a:path>
              <a:path w="288290" h="76200">
                <a:moveTo>
                  <a:pt x="76199" y="28955"/>
                </a:moveTo>
                <a:lnTo>
                  <a:pt x="64007" y="28955"/>
                </a:lnTo>
                <a:lnTo>
                  <a:pt x="64007" y="47243"/>
                </a:lnTo>
                <a:lnTo>
                  <a:pt x="76199" y="47243"/>
                </a:lnTo>
                <a:lnTo>
                  <a:pt x="76199" y="28955"/>
                </a:lnTo>
                <a:close/>
              </a:path>
              <a:path w="288290" h="76200">
                <a:moveTo>
                  <a:pt x="288035" y="28955"/>
                </a:moveTo>
                <a:lnTo>
                  <a:pt x="76199" y="28955"/>
                </a:lnTo>
                <a:lnTo>
                  <a:pt x="76199" y="47243"/>
                </a:lnTo>
                <a:lnTo>
                  <a:pt x="288035" y="47243"/>
                </a:lnTo>
                <a:lnTo>
                  <a:pt x="288035" y="289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843150" y="6118855"/>
            <a:ext cx="360045" cy="76200"/>
          </a:xfrm>
          <a:custGeom>
            <a:avLst/>
            <a:gdLst/>
            <a:ahLst/>
            <a:cxnLst/>
            <a:rect l="l" t="t" r="r" b="b"/>
            <a:pathLst>
              <a:path w="360045" h="76200">
                <a:moveTo>
                  <a:pt x="76199" y="0"/>
                </a:moveTo>
                <a:lnTo>
                  <a:pt x="0" y="38099"/>
                </a:lnTo>
                <a:lnTo>
                  <a:pt x="76199" y="76199"/>
                </a:lnTo>
                <a:lnTo>
                  <a:pt x="76199" y="47243"/>
                </a:lnTo>
                <a:lnTo>
                  <a:pt x="64007" y="47243"/>
                </a:lnTo>
                <a:lnTo>
                  <a:pt x="64007" y="27431"/>
                </a:lnTo>
                <a:lnTo>
                  <a:pt x="76199" y="27431"/>
                </a:lnTo>
                <a:lnTo>
                  <a:pt x="76199" y="0"/>
                </a:lnTo>
                <a:close/>
              </a:path>
              <a:path w="360045" h="76200">
                <a:moveTo>
                  <a:pt x="76199" y="27431"/>
                </a:moveTo>
                <a:lnTo>
                  <a:pt x="64007" y="27431"/>
                </a:lnTo>
                <a:lnTo>
                  <a:pt x="64007" y="47243"/>
                </a:lnTo>
                <a:lnTo>
                  <a:pt x="76199" y="47181"/>
                </a:lnTo>
                <a:lnTo>
                  <a:pt x="76199" y="27431"/>
                </a:lnTo>
                <a:close/>
              </a:path>
              <a:path w="360045" h="76200">
                <a:moveTo>
                  <a:pt x="76199" y="47181"/>
                </a:moveTo>
                <a:lnTo>
                  <a:pt x="64007" y="47243"/>
                </a:lnTo>
                <a:lnTo>
                  <a:pt x="76199" y="47243"/>
                </a:lnTo>
                <a:close/>
              </a:path>
              <a:path w="360045" h="76200">
                <a:moveTo>
                  <a:pt x="359663" y="27431"/>
                </a:moveTo>
                <a:lnTo>
                  <a:pt x="76199" y="27431"/>
                </a:lnTo>
                <a:lnTo>
                  <a:pt x="76199" y="47181"/>
                </a:lnTo>
                <a:lnTo>
                  <a:pt x="359663" y="45719"/>
                </a:lnTo>
                <a:lnTo>
                  <a:pt x="359663" y="274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120518" y="6155432"/>
            <a:ext cx="165100" cy="226060"/>
          </a:xfrm>
          <a:custGeom>
            <a:avLst/>
            <a:gdLst/>
            <a:ahLst/>
            <a:cxnLst/>
            <a:rect l="l" t="t" r="r" b="b"/>
            <a:pathLst>
              <a:path w="165100" h="226060">
                <a:moveTo>
                  <a:pt x="10667" y="132587"/>
                </a:moveTo>
                <a:lnTo>
                  <a:pt x="6095" y="132587"/>
                </a:lnTo>
                <a:lnTo>
                  <a:pt x="3047" y="135635"/>
                </a:lnTo>
                <a:lnTo>
                  <a:pt x="0" y="141731"/>
                </a:lnTo>
                <a:lnTo>
                  <a:pt x="1523" y="146303"/>
                </a:lnTo>
                <a:lnTo>
                  <a:pt x="3047" y="149351"/>
                </a:lnTo>
                <a:lnTo>
                  <a:pt x="74675" y="222503"/>
                </a:lnTo>
                <a:lnTo>
                  <a:pt x="76199" y="224027"/>
                </a:lnTo>
                <a:lnTo>
                  <a:pt x="79247" y="225551"/>
                </a:lnTo>
                <a:lnTo>
                  <a:pt x="83819" y="225551"/>
                </a:lnTo>
                <a:lnTo>
                  <a:pt x="86867" y="224027"/>
                </a:lnTo>
                <a:lnTo>
                  <a:pt x="102107" y="208787"/>
                </a:lnTo>
                <a:lnTo>
                  <a:pt x="74675" y="208787"/>
                </a:lnTo>
                <a:lnTo>
                  <a:pt x="81606" y="201857"/>
                </a:lnTo>
                <a:lnTo>
                  <a:pt x="33178" y="152399"/>
                </a:lnTo>
                <a:lnTo>
                  <a:pt x="10667" y="152399"/>
                </a:lnTo>
                <a:lnTo>
                  <a:pt x="10667" y="132587"/>
                </a:lnTo>
                <a:close/>
              </a:path>
              <a:path w="165100" h="226060">
                <a:moveTo>
                  <a:pt x="81606" y="201857"/>
                </a:moveTo>
                <a:lnTo>
                  <a:pt x="74675" y="208787"/>
                </a:lnTo>
                <a:lnTo>
                  <a:pt x="88391" y="208787"/>
                </a:lnTo>
                <a:lnTo>
                  <a:pt x="81606" y="201857"/>
                </a:lnTo>
                <a:close/>
              </a:path>
              <a:path w="165100" h="226060">
                <a:moveTo>
                  <a:pt x="147827" y="135635"/>
                </a:moveTo>
                <a:lnTo>
                  <a:pt x="81606" y="201857"/>
                </a:lnTo>
                <a:lnTo>
                  <a:pt x="88391" y="208787"/>
                </a:lnTo>
                <a:lnTo>
                  <a:pt x="102107" y="208787"/>
                </a:lnTo>
                <a:lnTo>
                  <a:pt x="158495" y="152399"/>
                </a:lnTo>
                <a:lnTo>
                  <a:pt x="155447" y="152399"/>
                </a:lnTo>
                <a:lnTo>
                  <a:pt x="147827" y="135635"/>
                </a:lnTo>
                <a:close/>
              </a:path>
              <a:path w="165100" h="226060">
                <a:moveTo>
                  <a:pt x="71627" y="132587"/>
                </a:moveTo>
                <a:lnTo>
                  <a:pt x="10667" y="132587"/>
                </a:lnTo>
                <a:lnTo>
                  <a:pt x="10667" y="152399"/>
                </a:lnTo>
                <a:lnTo>
                  <a:pt x="16763" y="135635"/>
                </a:lnTo>
                <a:lnTo>
                  <a:pt x="71627" y="135635"/>
                </a:lnTo>
                <a:lnTo>
                  <a:pt x="71627" y="132587"/>
                </a:lnTo>
                <a:close/>
              </a:path>
              <a:path w="165100" h="226060">
                <a:moveTo>
                  <a:pt x="16763" y="135635"/>
                </a:moveTo>
                <a:lnTo>
                  <a:pt x="10667" y="152399"/>
                </a:lnTo>
                <a:lnTo>
                  <a:pt x="33178" y="152399"/>
                </a:lnTo>
                <a:lnTo>
                  <a:pt x="16763" y="135635"/>
                </a:lnTo>
                <a:close/>
              </a:path>
              <a:path w="165100" h="226060">
                <a:moveTo>
                  <a:pt x="71627" y="135635"/>
                </a:moveTo>
                <a:lnTo>
                  <a:pt x="16763" y="135635"/>
                </a:lnTo>
                <a:lnTo>
                  <a:pt x="33178" y="152399"/>
                </a:lnTo>
                <a:lnTo>
                  <a:pt x="86867" y="152399"/>
                </a:lnTo>
                <a:lnTo>
                  <a:pt x="91439" y="147827"/>
                </a:lnTo>
                <a:lnTo>
                  <a:pt x="91439" y="143255"/>
                </a:lnTo>
                <a:lnTo>
                  <a:pt x="71627" y="143255"/>
                </a:lnTo>
                <a:lnTo>
                  <a:pt x="71627" y="135635"/>
                </a:lnTo>
                <a:close/>
              </a:path>
              <a:path w="165100" h="226060">
                <a:moveTo>
                  <a:pt x="158495" y="132587"/>
                </a:moveTo>
                <a:lnTo>
                  <a:pt x="91439" y="132587"/>
                </a:lnTo>
                <a:lnTo>
                  <a:pt x="91439" y="147827"/>
                </a:lnTo>
                <a:lnTo>
                  <a:pt x="86867" y="152399"/>
                </a:lnTo>
                <a:lnTo>
                  <a:pt x="131063" y="152399"/>
                </a:lnTo>
                <a:lnTo>
                  <a:pt x="147827" y="135635"/>
                </a:lnTo>
                <a:lnTo>
                  <a:pt x="161543" y="135635"/>
                </a:lnTo>
                <a:lnTo>
                  <a:pt x="158495" y="132587"/>
                </a:lnTo>
                <a:close/>
              </a:path>
              <a:path w="165100" h="226060">
                <a:moveTo>
                  <a:pt x="161543" y="135635"/>
                </a:moveTo>
                <a:lnTo>
                  <a:pt x="147827" y="135635"/>
                </a:lnTo>
                <a:lnTo>
                  <a:pt x="155447" y="152399"/>
                </a:lnTo>
                <a:lnTo>
                  <a:pt x="158495" y="152399"/>
                </a:lnTo>
                <a:lnTo>
                  <a:pt x="164591" y="146303"/>
                </a:lnTo>
                <a:lnTo>
                  <a:pt x="164591" y="143255"/>
                </a:lnTo>
                <a:lnTo>
                  <a:pt x="163067" y="138683"/>
                </a:lnTo>
                <a:lnTo>
                  <a:pt x="161543" y="135635"/>
                </a:lnTo>
                <a:close/>
              </a:path>
              <a:path w="165100" h="226060">
                <a:moveTo>
                  <a:pt x="91439" y="0"/>
                </a:moveTo>
                <a:lnTo>
                  <a:pt x="71627" y="0"/>
                </a:lnTo>
                <a:lnTo>
                  <a:pt x="71627" y="143255"/>
                </a:lnTo>
                <a:lnTo>
                  <a:pt x="82295" y="132587"/>
                </a:lnTo>
                <a:lnTo>
                  <a:pt x="91439" y="132587"/>
                </a:lnTo>
                <a:lnTo>
                  <a:pt x="91439" y="0"/>
                </a:lnTo>
                <a:close/>
              </a:path>
              <a:path w="165100" h="226060">
                <a:moveTo>
                  <a:pt x="91439" y="132587"/>
                </a:moveTo>
                <a:lnTo>
                  <a:pt x="82295" y="132587"/>
                </a:lnTo>
                <a:lnTo>
                  <a:pt x="71627" y="143255"/>
                </a:lnTo>
                <a:lnTo>
                  <a:pt x="91439" y="143255"/>
                </a:lnTo>
                <a:lnTo>
                  <a:pt x="91439" y="1325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002657" y="3777991"/>
            <a:ext cx="81280" cy="360045"/>
          </a:xfrm>
          <a:custGeom>
            <a:avLst/>
            <a:gdLst/>
            <a:ahLst/>
            <a:cxnLst/>
            <a:rect l="l" t="t" r="r" b="b"/>
            <a:pathLst>
              <a:path w="81279" h="360045">
                <a:moveTo>
                  <a:pt x="22859" y="277362"/>
                </a:moveTo>
                <a:lnTo>
                  <a:pt x="0" y="359658"/>
                </a:lnTo>
                <a:lnTo>
                  <a:pt x="79247" y="329178"/>
                </a:lnTo>
                <a:lnTo>
                  <a:pt x="69297" y="320034"/>
                </a:lnTo>
                <a:lnTo>
                  <a:pt x="50291" y="320034"/>
                </a:lnTo>
                <a:lnTo>
                  <a:pt x="36575" y="306318"/>
                </a:lnTo>
                <a:lnTo>
                  <a:pt x="44631" y="297367"/>
                </a:lnTo>
                <a:lnTo>
                  <a:pt x="22859" y="277362"/>
                </a:lnTo>
                <a:close/>
              </a:path>
              <a:path w="81279" h="360045">
                <a:moveTo>
                  <a:pt x="44631" y="297367"/>
                </a:moveTo>
                <a:lnTo>
                  <a:pt x="36575" y="306318"/>
                </a:lnTo>
                <a:lnTo>
                  <a:pt x="50291" y="320034"/>
                </a:lnTo>
                <a:lnTo>
                  <a:pt x="58665" y="310264"/>
                </a:lnTo>
                <a:lnTo>
                  <a:pt x="44631" y="297367"/>
                </a:lnTo>
                <a:close/>
              </a:path>
              <a:path w="81279" h="360045">
                <a:moveTo>
                  <a:pt x="58665" y="310264"/>
                </a:moveTo>
                <a:lnTo>
                  <a:pt x="50291" y="320034"/>
                </a:lnTo>
                <a:lnTo>
                  <a:pt x="69297" y="320034"/>
                </a:lnTo>
                <a:lnTo>
                  <a:pt x="58665" y="310264"/>
                </a:lnTo>
                <a:close/>
              </a:path>
              <a:path w="81279" h="360045">
                <a:moveTo>
                  <a:pt x="62483" y="277531"/>
                </a:moveTo>
                <a:lnTo>
                  <a:pt x="44631" y="297367"/>
                </a:lnTo>
                <a:lnTo>
                  <a:pt x="58665" y="310264"/>
                </a:lnTo>
                <a:lnTo>
                  <a:pt x="77723" y="288030"/>
                </a:lnTo>
                <a:lnTo>
                  <a:pt x="80771" y="284982"/>
                </a:lnTo>
                <a:lnTo>
                  <a:pt x="80771" y="281934"/>
                </a:lnTo>
                <a:lnTo>
                  <a:pt x="62483" y="281934"/>
                </a:lnTo>
                <a:lnTo>
                  <a:pt x="62483" y="277531"/>
                </a:lnTo>
                <a:close/>
              </a:path>
              <a:path w="81279" h="360045">
                <a:moveTo>
                  <a:pt x="64007" y="275838"/>
                </a:moveTo>
                <a:lnTo>
                  <a:pt x="62483" y="277531"/>
                </a:lnTo>
                <a:lnTo>
                  <a:pt x="62483" y="281934"/>
                </a:lnTo>
                <a:lnTo>
                  <a:pt x="64007" y="275838"/>
                </a:lnTo>
                <a:close/>
              </a:path>
              <a:path w="81279" h="360045">
                <a:moveTo>
                  <a:pt x="80771" y="275838"/>
                </a:moveTo>
                <a:lnTo>
                  <a:pt x="64007" y="275838"/>
                </a:lnTo>
                <a:lnTo>
                  <a:pt x="62483" y="281934"/>
                </a:lnTo>
                <a:lnTo>
                  <a:pt x="80771" y="281934"/>
                </a:lnTo>
                <a:lnTo>
                  <a:pt x="80771" y="275838"/>
                </a:lnTo>
                <a:close/>
              </a:path>
              <a:path w="81279" h="360045">
                <a:moveTo>
                  <a:pt x="80771" y="0"/>
                </a:moveTo>
                <a:lnTo>
                  <a:pt x="62483" y="0"/>
                </a:lnTo>
                <a:lnTo>
                  <a:pt x="62483" y="277531"/>
                </a:lnTo>
                <a:lnTo>
                  <a:pt x="64007" y="275838"/>
                </a:lnTo>
                <a:lnTo>
                  <a:pt x="80771" y="275838"/>
                </a:lnTo>
                <a:lnTo>
                  <a:pt x="80771" y="0"/>
                </a:lnTo>
                <a:close/>
              </a:path>
            </a:pathLst>
          </a:custGeom>
          <a:solidFill>
            <a:srgbClr val="B327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922142" y="3777991"/>
            <a:ext cx="81280" cy="360045"/>
          </a:xfrm>
          <a:custGeom>
            <a:avLst/>
            <a:gdLst/>
            <a:ahLst/>
            <a:cxnLst/>
            <a:rect l="l" t="t" r="r" b="b"/>
            <a:pathLst>
              <a:path w="81279" h="360045">
                <a:moveTo>
                  <a:pt x="22859" y="277362"/>
                </a:moveTo>
                <a:lnTo>
                  <a:pt x="0" y="359658"/>
                </a:lnTo>
                <a:lnTo>
                  <a:pt x="79247" y="329178"/>
                </a:lnTo>
                <a:lnTo>
                  <a:pt x="69297" y="320034"/>
                </a:lnTo>
                <a:lnTo>
                  <a:pt x="48767" y="320034"/>
                </a:lnTo>
                <a:lnTo>
                  <a:pt x="35051" y="306318"/>
                </a:lnTo>
                <a:lnTo>
                  <a:pt x="44056" y="296839"/>
                </a:lnTo>
                <a:lnTo>
                  <a:pt x="22859" y="277362"/>
                </a:lnTo>
                <a:close/>
              </a:path>
              <a:path w="81279" h="360045">
                <a:moveTo>
                  <a:pt x="44056" y="296839"/>
                </a:moveTo>
                <a:lnTo>
                  <a:pt x="35051" y="306318"/>
                </a:lnTo>
                <a:lnTo>
                  <a:pt x="48767" y="320034"/>
                </a:lnTo>
                <a:lnTo>
                  <a:pt x="58087" y="309733"/>
                </a:lnTo>
                <a:lnTo>
                  <a:pt x="44056" y="296839"/>
                </a:lnTo>
                <a:close/>
              </a:path>
              <a:path w="81279" h="360045">
                <a:moveTo>
                  <a:pt x="58087" y="309733"/>
                </a:moveTo>
                <a:lnTo>
                  <a:pt x="48767" y="320034"/>
                </a:lnTo>
                <a:lnTo>
                  <a:pt x="69297" y="320034"/>
                </a:lnTo>
                <a:lnTo>
                  <a:pt x="58087" y="309733"/>
                </a:lnTo>
                <a:close/>
              </a:path>
              <a:path w="81279" h="360045">
                <a:moveTo>
                  <a:pt x="60959" y="279046"/>
                </a:moveTo>
                <a:lnTo>
                  <a:pt x="44056" y="296839"/>
                </a:lnTo>
                <a:lnTo>
                  <a:pt x="58087" y="309733"/>
                </a:lnTo>
                <a:lnTo>
                  <a:pt x="77723" y="288030"/>
                </a:lnTo>
                <a:lnTo>
                  <a:pt x="80771" y="284982"/>
                </a:lnTo>
                <a:lnTo>
                  <a:pt x="80771" y="281934"/>
                </a:lnTo>
                <a:lnTo>
                  <a:pt x="60959" y="281934"/>
                </a:lnTo>
                <a:lnTo>
                  <a:pt x="60959" y="279046"/>
                </a:lnTo>
                <a:close/>
              </a:path>
              <a:path w="81279" h="360045">
                <a:moveTo>
                  <a:pt x="64007" y="275838"/>
                </a:moveTo>
                <a:lnTo>
                  <a:pt x="60959" y="279046"/>
                </a:lnTo>
                <a:lnTo>
                  <a:pt x="60959" y="281934"/>
                </a:lnTo>
                <a:lnTo>
                  <a:pt x="64007" y="275838"/>
                </a:lnTo>
                <a:close/>
              </a:path>
              <a:path w="81279" h="360045">
                <a:moveTo>
                  <a:pt x="80771" y="275838"/>
                </a:moveTo>
                <a:lnTo>
                  <a:pt x="64007" y="275838"/>
                </a:lnTo>
                <a:lnTo>
                  <a:pt x="60959" y="281934"/>
                </a:lnTo>
                <a:lnTo>
                  <a:pt x="80771" y="281934"/>
                </a:lnTo>
                <a:lnTo>
                  <a:pt x="80771" y="275838"/>
                </a:lnTo>
                <a:close/>
              </a:path>
              <a:path w="81279" h="360045">
                <a:moveTo>
                  <a:pt x="80771" y="0"/>
                </a:moveTo>
                <a:lnTo>
                  <a:pt x="60959" y="0"/>
                </a:lnTo>
                <a:lnTo>
                  <a:pt x="60959" y="279046"/>
                </a:lnTo>
                <a:lnTo>
                  <a:pt x="64007" y="275838"/>
                </a:lnTo>
                <a:lnTo>
                  <a:pt x="80771" y="275838"/>
                </a:lnTo>
                <a:lnTo>
                  <a:pt x="80771" y="0"/>
                </a:lnTo>
                <a:close/>
              </a:path>
            </a:pathLst>
          </a:custGeom>
          <a:solidFill>
            <a:srgbClr val="B327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841625" y="3777991"/>
            <a:ext cx="81280" cy="360045"/>
          </a:xfrm>
          <a:custGeom>
            <a:avLst/>
            <a:gdLst/>
            <a:ahLst/>
            <a:cxnLst/>
            <a:rect l="l" t="t" r="r" b="b"/>
            <a:pathLst>
              <a:path w="81279" h="360045">
                <a:moveTo>
                  <a:pt x="24383" y="277362"/>
                </a:moveTo>
                <a:lnTo>
                  <a:pt x="0" y="359658"/>
                </a:lnTo>
                <a:lnTo>
                  <a:pt x="80771" y="329178"/>
                </a:lnTo>
                <a:lnTo>
                  <a:pt x="70821" y="320034"/>
                </a:lnTo>
                <a:lnTo>
                  <a:pt x="50291" y="320034"/>
                </a:lnTo>
                <a:lnTo>
                  <a:pt x="36575" y="306318"/>
                </a:lnTo>
                <a:lnTo>
                  <a:pt x="45580" y="296839"/>
                </a:lnTo>
                <a:lnTo>
                  <a:pt x="24383" y="277362"/>
                </a:lnTo>
                <a:close/>
              </a:path>
              <a:path w="81279" h="360045">
                <a:moveTo>
                  <a:pt x="45580" y="296839"/>
                </a:moveTo>
                <a:lnTo>
                  <a:pt x="36575" y="306318"/>
                </a:lnTo>
                <a:lnTo>
                  <a:pt x="50291" y="320034"/>
                </a:lnTo>
                <a:lnTo>
                  <a:pt x="59611" y="309733"/>
                </a:lnTo>
                <a:lnTo>
                  <a:pt x="45580" y="296839"/>
                </a:lnTo>
                <a:close/>
              </a:path>
              <a:path w="81279" h="360045">
                <a:moveTo>
                  <a:pt x="59611" y="309733"/>
                </a:moveTo>
                <a:lnTo>
                  <a:pt x="50291" y="320034"/>
                </a:lnTo>
                <a:lnTo>
                  <a:pt x="70821" y="320034"/>
                </a:lnTo>
                <a:lnTo>
                  <a:pt x="59611" y="309733"/>
                </a:lnTo>
                <a:close/>
              </a:path>
              <a:path w="81279" h="360045">
                <a:moveTo>
                  <a:pt x="62483" y="279046"/>
                </a:moveTo>
                <a:lnTo>
                  <a:pt x="45580" y="296839"/>
                </a:lnTo>
                <a:lnTo>
                  <a:pt x="59611" y="309733"/>
                </a:lnTo>
                <a:lnTo>
                  <a:pt x="79247" y="288030"/>
                </a:lnTo>
                <a:lnTo>
                  <a:pt x="80771" y="286506"/>
                </a:lnTo>
                <a:lnTo>
                  <a:pt x="80771" y="281934"/>
                </a:lnTo>
                <a:lnTo>
                  <a:pt x="62483" y="281934"/>
                </a:lnTo>
                <a:lnTo>
                  <a:pt x="62483" y="279046"/>
                </a:lnTo>
                <a:close/>
              </a:path>
              <a:path w="81279" h="360045">
                <a:moveTo>
                  <a:pt x="65531" y="275838"/>
                </a:moveTo>
                <a:lnTo>
                  <a:pt x="62483" y="279046"/>
                </a:lnTo>
                <a:lnTo>
                  <a:pt x="62483" y="281934"/>
                </a:lnTo>
                <a:lnTo>
                  <a:pt x="65531" y="275838"/>
                </a:lnTo>
                <a:close/>
              </a:path>
              <a:path w="81279" h="360045">
                <a:moveTo>
                  <a:pt x="80771" y="275838"/>
                </a:moveTo>
                <a:lnTo>
                  <a:pt x="65531" y="275838"/>
                </a:lnTo>
                <a:lnTo>
                  <a:pt x="62483" y="281934"/>
                </a:lnTo>
                <a:lnTo>
                  <a:pt x="80771" y="281934"/>
                </a:lnTo>
                <a:lnTo>
                  <a:pt x="80771" y="275838"/>
                </a:lnTo>
                <a:close/>
              </a:path>
              <a:path w="81279" h="360045">
                <a:moveTo>
                  <a:pt x="80771" y="0"/>
                </a:moveTo>
                <a:lnTo>
                  <a:pt x="62483" y="0"/>
                </a:lnTo>
                <a:lnTo>
                  <a:pt x="62483" y="279046"/>
                </a:lnTo>
                <a:lnTo>
                  <a:pt x="65531" y="275838"/>
                </a:lnTo>
                <a:lnTo>
                  <a:pt x="80771" y="275838"/>
                </a:lnTo>
                <a:lnTo>
                  <a:pt x="80771" y="0"/>
                </a:lnTo>
                <a:close/>
              </a:path>
            </a:pathLst>
          </a:custGeom>
          <a:solidFill>
            <a:srgbClr val="B327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762633" y="3777991"/>
            <a:ext cx="81280" cy="360045"/>
          </a:xfrm>
          <a:custGeom>
            <a:avLst/>
            <a:gdLst/>
            <a:ahLst/>
            <a:cxnLst/>
            <a:rect l="l" t="t" r="r" b="b"/>
            <a:pathLst>
              <a:path w="81279" h="360045">
                <a:moveTo>
                  <a:pt x="22859" y="277362"/>
                </a:moveTo>
                <a:lnTo>
                  <a:pt x="0" y="359658"/>
                </a:lnTo>
                <a:lnTo>
                  <a:pt x="79247" y="329178"/>
                </a:lnTo>
                <a:lnTo>
                  <a:pt x="69297" y="320034"/>
                </a:lnTo>
                <a:lnTo>
                  <a:pt x="50291" y="320034"/>
                </a:lnTo>
                <a:lnTo>
                  <a:pt x="36575" y="306318"/>
                </a:lnTo>
                <a:lnTo>
                  <a:pt x="44631" y="297367"/>
                </a:lnTo>
                <a:lnTo>
                  <a:pt x="22859" y="277362"/>
                </a:lnTo>
                <a:close/>
              </a:path>
              <a:path w="81279" h="360045">
                <a:moveTo>
                  <a:pt x="44631" y="297367"/>
                </a:moveTo>
                <a:lnTo>
                  <a:pt x="36575" y="306318"/>
                </a:lnTo>
                <a:lnTo>
                  <a:pt x="50291" y="320034"/>
                </a:lnTo>
                <a:lnTo>
                  <a:pt x="58665" y="310264"/>
                </a:lnTo>
                <a:lnTo>
                  <a:pt x="44631" y="297367"/>
                </a:lnTo>
                <a:close/>
              </a:path>
              <a:path w="81279" h="360045">
                <a:moveTo>
                  <a:pt x="58665" y="310264"/>
                </a:moveTo>
                <a:lnTo>
                  <a:pt x="50291" y="320034"/>
                </a:lnTo>
                <a:lnTo>
                  <a:pt x="69297" y="320034"/>
                </a:lnTo>
                <a:lnTo>
                  <a:pt x="58665" y="310264"/>
                </a:lnTo>
                <a:close/>
              </a:path>
              <a:path w="81279" h="360045">
                <a:moveTo>
                  <a:pt x="62483" y="277531"/>
                </a:moveTo>
                <a:lnTo>
                  <a:pt x="44631" y="297367"/>
                </a:lnTo>
                <a:lnTo>
                  <a:pt x="58665" y="310264"/>
                </a:lnTo>
                <a:lnTo>
                  <a:pt x="77723" y="288030"/>
                </a:lnTo>
                <a:lnTo>
                  <a:pt x="80771" y="284982"/>
                </a:lnTo>
                <a:lnTo>
                  <a:pt x="80771" y="281934"/>
                </a:lnTo>
                <a:lnTo>
                  <a:pt x="62483" y="281934"/>
                </a:lnTo>
                <a:lnTo>
                  <a:pt x="62483" y="277531"/>
                </a:lnTo>
                <a:close/>
              </a:path>
              <a:path w="81279" h="360045">
                <a:moveTo>
                  <a:pt x="64007" y="275838"/>
                </a:moveTo>
                <a:lnTo>
                  <a:pt x="62483" y="277531"/>
                </a:lnTo>
                <a:lnTo>
                  <a:pt x="62483" y="281934"/>
                </a:lnTo>
                <a:lnTo>
                  <a:pt x="64007" y="275838"/>
                </a:lnTo>
                <a:close/>
              </a:path>
              <a:path w="81279" h="360045">
                <a:moveTo>
                  <a:pt x="80771" y="275838"/>
                </a:moveTo>
                <a:lnTo>
                  <a:pt x="64007" y="275838"/>
                </a:lnTo>
                <a:lnTo>
                  <a:pt x="62483" y="281934"/>
                </a:lnTo>
                <a:lnTo>
                  <a:pt x="80771" y="281934"/>
                </a:lnTo>
                <a:lnTo>
                  <a:pt x="80771" y="275838"/>
                </a:lnTo>
                <a:close/>
              </a:path>
              <a:path w="81279" h="360045">
                <a:moveTo>
                  <a:pt x="80771" y="0"/>
                </a:moveTo>
                <a:lnTo>
                  <a:pt x="62483" y="0"/>
                </a:lnTo>
                <a:lnTo>
                  <a:pt x="62483" y="277531"/>
                </a:lnTo>
                <a:lnTo>
                  <a:pt x="64007" y="275838"/>
                </a:lnTo>
                <a:lnTo>
                  <a:pt x="80771" y="275838"/>
                </a:lnTo>
                <a:lnTo>
                  <a:pt x="80771" y="0"/>
                </a:lnTo>
                <a:close/>
              </a:path>
            </a:pathLst>
          </a:custGeom>
          <a:solidFill>
            <a:srgbClr val="B327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923665" y="4274810"/>
            <a:ext cx="795655" cy="943610"/>
          </a:xfrm>
          <a:custGeom>
            <a:avLst/>
            <a:gdLst/>
            <a:ahLst/>
            <a:cxnLst/>
            <a:rect l="l" t="t" r="r" b="b"/>
            <a:pathLst>
              <a:path w="795654" h="943610">
                <a:moveTo>
                  <a:pt x="22859" y="862590"/>
                </a:moveTo>
                <a:lnTo>
                  <a:pt x="0" y="943362"/>
                </a:lnTo>
                <a:lnTo>
                  <a:pt x="79247" y="912882"/>
                </a:lnTo>
                <a:lnTo>
                  <a:pt x="68995" y="903738"/>
                </a:lnTo>
                <a:lnTo>
                  <a:pt x="48767" y="903738"/>
                </a:lnTo>
                <a:lnTo>
                  <a:pt x="35051" y="890022"/>
                </a:lnTo>
                <a:lnTo>
                  <a:pt x="43567" y="881058"/>
                </a:lnTo>
                <a:lnTo>
                  <a:pt x="22859" y="862590"/>
                </a:lnTo>
                <a:close/>
              </a:path>
              <a:path w="795654" h="943610">
                <a:moveTo>
                  <a:pt x="43567" y="881058"/>
                </a:moveTo>
                <a:lnTo>
                  <a:pt x="35051" y="890022"/>
                </a:lnTo>
                <a:lnTo>
                  <a:pt x="48767" y="903738"/>
                </a:lnTo>
                <a:lnTo>
                  <a:pt x="58045" y="893971"/>
                </a:lnTo>
                <a:lnTo>
                  <a:pt x="43567" y="881058"/>
                </a:lnTo>
                <a:close/>
              </a:path>
              <a:path w="795654" h="943610">
                <a:moveTo>
                  <a:pt x="58045" y="893971"/>
                </a:moveTo>
                <a:lnTo>
                  <a:pt x="48767" y="903738"/>
                </a:lnTo>
                <a:lnTo>
                  <a:pt x="68995" y="903738"/>
                </a:lnTo>
                <a:lnTo>
                  <a:pt x="58045" y="893971"/>
                </a:lnTo>
                <a:close/>
              </a:path>
              <a:path w="795654" h="943610">
                <a:moveTo>
                  <a:pt x="60959" y="862750"/>
                </a:moveTo>
                <a:lnTo>
                  <a:pt x="43567" y="881058"/>
                </a:lnTo>
                <a:lnTo>
                  <a:pt x="58045" y="893971"/>
                </a:lnTo>
                <a:lnTo>
                  <a:pt x="77723" y="873258"/>
                </a:lnTo>
                <a:lnTo>
                  <a:pt x="79247" y="871734"/>
                </a:lnTo>
                <a:lnTo>
                  <a:pt x="80771" y="868686"/>
                </a:lnTo>
                <a:lnTo>
                  <a:pt x="80771" y="867162"/>
                </a:lnTo>
                <a:lnTo>
                  <a:pt x="60959" y="867162"/>
                </a:lnTo>
                <a:lnTo>
                  <a:pt x="60959" y="862750"/>
                </a:lnTo>
                <a:close/>
              </a:path>
              <a:path w="795654" h="943610">
                <a:moveTo>
                  <a:pt x="64007" y="859542"/>
                </a:moveTo>
                <a:lnTo>
                  <a:pt x="60959" y="862750"/>
                </a:lnTo>
                <a:lnTo>
                  <a:pt x="60959" y="867162"/>
                </a:lnTo>
                <a:lnTo>
                  <a:pt x="64007" y="859542"/>
                </a:lnTo>
                <a:close/>
              </a:path>
              <a:path w="795654" h="943610">
                <a:moveTo>
                  <a:pt x="80771" y="859542"/>
                </a:moveTo>
                <a:lnTo>
                  <a:pt x="64007" y="859542"/>
                </a:lnTo>
                <a:lnTo>
                  <a:pt x="60959" y="867162"/>
                </a:lnTo>
                <a:lnTo>
                  <a:pt x="80771" y="867162"/>
                </a:lnTo>
                <a:lnTo>
                  <a:pt x="80771" y="859542"/>
                </a:lnTo>
                <a:close/>
              </a:path>
              <a:path w="795654" h="943610">
                <a:moveTo>
                  <a:pt x="786383" y="0"/>
                </a:moveTo>
                <a:lnTo>
                  <a:pt x="65531" y="390150"/>
                </a:lnTo>
                <a:lnTo>
                  <a:pt x="62483" y="391674"/>
                </a:lnTo>
                <a:lnTo>
                  <a:pt x="60959" y="394722"/>
                </a:lnTo>
                <a:lnTo>
                  <a:pt x="60959" y="862750"/>
                </a:lnTo>
                <a:lnTo>
                  <a:pt x="64007" y="859542"/>
                </a:lnTo>
                <a:lnTo>
                  <a:pt x="80771" y="859542"/>
                </a:lnTo>
                <a:lnTo>
                  <a:pt x="80771" y="406914"/>
                </a:lnTo>
                <a:lnTo>
                  <a:pt x="74675" y="406914"/>
                </a:lnTo>
                <a:lnTo>
                  <a:pt x="80771" y="399294"/>
                </a:lnTo>
                <a:lnTo>
                  <a:pt x="88754" y="399294"/>
                </a:lnTo>
                <a:lnTo>
                  <a:pt x="795527" y="16763"/>
                </a:lnTo>
                <a:lnTo>
                  <a:pt x="786383" y="0"/>
                </a:lnTo>
                <a:close/>
              </a:path>
              <a:path w="795654" h="943610">
                <a:moveTo>
                  <a:pt x="80771" y="399294"/>
                </a:moveTo>
                <a:lnTo>
                  <a:pt x="74675" y="406914"/>
                </a:lnTo>
                <a:lnTo>
                  <a:pt x="80771" y="403614"/>
                </a:lnTo>
                <a:lnTo>
                  <a:pt x="80771" y="399294"/>
                </a:lnTo>
                <a:close/>
              </a:path>
              <a:path w="795654" h="943610">
                <a:moveTo>
                  <a:pt x="80771" y="403614"/>
                </a:moveTo>
                <a:lnTo>
                  <a:pt x="74675" y="406914"/>
                </a:lnTo>
                <a:lnTo>
                  <a:pt x="80771" y="406914"/>
                </a:lnTo>
                <a:lnTo>
                  <a:pt x="80771" y="403614"/>
                </a:lnTo>
                <a:close/>
              </a:path>
              <a:path w="795654" h="943610">
                <a:moveTo>
                  <a:pt x="88754" y="399294"/>
                </a:moveTo>
                <a:lnTo>
                  <a:pt x="80771" y="399294"/>
                </a:lnTo>
                <a:lnTo>
                  <a:pt x="80771" y="403614"/>
                </a:lnTo>
                <a:lnTo>
                  <a:pt x="88754" y="399294"/>
                </a:lnTo>
                <a:close/>
              </a:path>
            </a:pathLst>
          </a:custGeom>
          <a:solidFill>
            <a:srgbClr val="B327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841625" y="4274810"/>
            <a:ext cx="797560" cy="943610"/>
          </a:xfrm>
          <a:custGeom>
            <a:avLst/>
            <a:gdLst/>
            <a:ahLst/>
            <a:cxnLst/>
            <a:rect l="l" t="t" r="r" b="b"/>
            <a:pathLst>
              <a:path w="797560" h="943610">
                <a:moveTo>
                  <a:pt x="24383" y="862590"/>
                </a:moveTo>
                <a:lnTo>
                  <a:pt x="0" y="943362"/>
                </a:lnTo>
                <a:lnTo>
                  <a:pt x="80771" y="912882"/>
                </a:lnTo>
                <a:lnTo>
                  <a:pt x="70519" y="903738"/>
                </a:lnTo>
                <a:lnTo>
                  <a:pt x="50291" y="903738"/>
                </a:lnTo>
                <a:lnTo>
                  <a:pt x="36575" y="890022"/>
                </a:lnTo>
                <a:lnTo>
                  <a:pt x="45091" y="881058"/>
                </a:lnTo>
                <a:lnTo>
                  <a:pt x="24383" y="862590"/>
                </a:lnTo>
                <a:close/>
              </a:path>
              <a:path w="797560" h="943610">
                <a:moveTo>
                  <a:pt x="45091" y="881058"/>
                </a:moveTo>
                <a:lnTo>
                  <a:pt x="36575" y="890022"/>
                </a:lnTo>
                <a:lnTo>
                  <a:pt x="50291" y="903738"/>
                </a:lnTo>
                <a:lnTo>
                  <a:pt x="59569" y="893971"/>
                </a:lnTo>
                <a:lnTo>
                  <a:pt x="45091" y="881058"/>
                </a:lnTo>
                <a:close/>
              </a:path>
              <a:path w="797560" h="943610">
                <a:moveTo>
                  <a:pt x="59569" y="893971"/>
                </a:moveTo>
                <a:lnTo>
                  <a:pt x="50291" y="903738"/>
                </a:lnTo>
                <a:lnTo>
                  <a:pt x="70519" y="903738"/>
                </a:lnTo>
                <a:lnTo>
                  <a:pt x="59569" y="893971"/>
                </a:lnTo>
                <a:close/>
              </a:path>
              <a:path w="797560" h="943610">
                <a:moveTo>
                  <a:pt x="62483" y="862750"/>
                </a:moveTo>
                <a:lnTo>
                  <a:pt x="45091" y="881058"/>
                </a:lnTo>
                <a:lnTo>
                  <a:pt x="59569" y="893971"/>
                </a:lnTo>
                <a:lnTo>
                  <a:pt x="79247" y="873258"/>
                </a:lnTo>
                <a:lnTo>
                  <a:pt x="80771" y="871734"/>
                </a:lnTo>
                <a:lnTo>
                  <a:pt x="80771" y="867162"/>
                </a:lnTo>
                <a:lnTo>
                  <a:pt x="62483" y="867162"/>
                </a:lnTo>
                <a:lnTo>
                  <a:pt x="62483" y="862750"/>
                </a:lnTo>
                <a:close/>
              </a:path>
              <a:path w="797560" h="943610">
                <a:moveTo>
                  <a:pt x="65531" y="859542"/>
                </a:moveTo>
                <a:lnTo>
                  <a:pt x="62483" y="862750"/>
                </a:lnTo>
                <a:lnTo>
                  <a:pt x="62483" y="867162"/>
                </a:lnTo>
                <a:lnTo>
                  <a:pt x="65531" y="859542"/>
                </a:lnTo>
                <a:close/>
              </a:path>
              <a:path w="797560" h="943610">
                <a:moveTo>
                  <a:pt x="80771" y="859542"/>
                </a:moveTo>
                <a:lnTo>
                  <a:pt x="65531" y="859542"/>
                </a:lnTo>
                <a:lnTo>
                  <a:pt x="62483" y="867162"/>
                </a:lnTo>
                <a:lnTo>
                  <a:pt x="80771" y="867162"/>
                </a:lnTo>
                <a:lnTo>
                  <a:pt x="80771" y="859542"/>
                </a:lnTo>
                <a:close/>
              </a:path>
              <a:path w="797560" h="943610">
                <a:moveTo>
                  <a:pt x="787907" y="0"/>
                </a:moveTo>
                <a:lnTo>
                  <a:pt x="67055" y="390150"/>
                </a:lnTo>
                <a:lnTo>
                  <a:pt x="64007" y="391674"/>
                </a:lnTo>
                <a:lnTo>
                  <a:pt x="62483" y="394722"/>
                </a:lnTo>
                <a:lnTo>
                  <a:pt x="62483" y="862750"/>
                </a:lnTo>
                <a:lnTo>
                  <a:pt x="65531" y="859542"/>
                </a:lnTo>
                <a:lnTo>
                  <a:pt x="80771" y="859542"/>
                </a:lnTo>
                <a:lnTo>
                  <a:pt x="80771" y="406914"/>
                </a:lnTo>
                <a:lnTo>
                  <a:pt x="76199" y="406914"/>
                </a:lnTo>
                <a:lnTo>
                  <a:pt x="80771" y="399294"/>
                </a:lnTo>
                <a:lnTo>
                  <a:pt x="90278" y="399294"/>
                </a:lnTo>
                <a:lnTo>
                  <a:pt x="797051" y="16763"/>
                </a:lnTo>
                <a:lnTo>
                  <a:pt x="787907" y="0"/>
                </a:lnTo>
                <a:close/>
              </a:path>
              <a:path w="797560" h="943610">
                <a:moveTo>
                  <a:pt x="80771" y="399294"/>
                </a:moveTo>
                <a:lnTo>
                  <a:pt x="76199" y="406914"/>
                </a:lnTo>
                <a:lnTo>
                  <a:pt x="80771" y="404439"/>
                </a:lnTo>
                <a:lnTo>
                  <a:pt x="80771" y="399294"/>
                </a:lnTo>
                <a:close/>
              </a:path>
              <a:path w="797560" h="943610">
                <a:moveTo>
                  <a:pt x="80771" y="404439"/>
                </a:moveTo>
                <a:lnTo>
                  <a:pt x="76199" y="406914"/>
                </a:lnTo>
                <a:lnTo>
                  <a:pt x="80771" y="406914"/>
                </a:lnTo>
                <a:lnTo>
                  <a:pt x="80771" y="404439"/>
                </a:lnTo>
                <a:close/>
              </a:path>
              <a:path w="797560" h="943610">
                <a:moveTo>
                  <a:pt x="90278" y="399294"/>
                </a:moveTo>
                <a:lnTo>
                  <a:pt x="80771" y="399294"/>
                </a:lnTo>
                <a:lnTo>
                  <a:pt x="80771" y="404439"/>
                </a:lnTo>
                <a:lnTo>
                  <a:pt x="90278" y="399294"/>
                </a:lnTo>
                <a:close/>
              </a:path>
            </a:pathLst>
          </a:custGeom>
          <a:solidFill>
            <a:srgbClr val="B327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762633" y="4274810"/>
            <a:ext cx="797560" cy="943610"/>
          </a:xfrm>
          <a:custGeom>
            <a:avLst/>
            <a:gdLst/>
            <a:ahLst/>
            <a:cxnLst/>
            <a:rect l="l" t="t" r="r" b="b"/>
            <a:pathLst>
              <a:path w="797560" h="943610">
                <a:moveTo>
                  <a:pt x="22859" y="862590"/>
                </a:moveTo>
                <a:lnTo>
                  <a:pt x="0" y="943362"/>
                </a:lnTo>
                <a:lnTo>
                  <a:pt x="79247" y="912882"/>
                </a:lnTo>
                <a:lnTo>
                  <a:pt x="68995" y="903738"/>
                </a:lnTo>
                <a:lnTo>
                  <a:pt x="50291" y="903738"/>
                </a:lnTo>
                <a:lnTo>
                  <a:pt x="36575" y="890022"/>
                </a:lnTo>
                <a:lnTo>
                  <a:pt x="44164" y="881590"/>
                </a:lnTo>
                <a:lnTo>
                  <a:pt x="22859" y="862590"/>
                </a:lnTo>
                <a:close/>
              </a:path>
              <a:path w="797560" h="943610">
                <a:moveTo>
                  <a:pt x="44164" y="881590"/>
                </a:moveTo>
                <a:lnTo>
                  <a:pt x="36575" y="890022"/>
                </a:lnTo>
                <a:lnTo>
                  <a:pt x="50291" y="903738"/>
                </a:lnTo>
                <a:lnTo>
                  <a:pt x="58620" y="894484"/>
                </a:lnTo>
                <a:lnTo>
                  <a:pt x="44164" y="881590"/>
                </a:lnTo>
                <a:close/>
              </a:path>
              <a:path w="797560" h="943610">
                <a:moveTo>
                  <a:pt x="58620" y="894484"/>
                </a:moveTo>
                <a:lnTo>
                  <a:pt x="50291" y="903738"/>
                </a:lnTo>
                <a:lnTo>
                  <a:pt x="68995" y="903738"/>
                </a:lnTo>
                <a:lnTo>
                  <a:pt x="58620" y="894484"/>
                </a:lnTo>
                <a:close/>
              </a:path>
              <a:path w="797560" h="943610">
                <a:moveTo>
                  <a:pt x="62483" y="861235"/>
                </a:moveTo>
                <a:lnTo>
                  <a:pt x="44164" y="881590"/>
                </a:lnTo>
                <a:lnTo>
                  <a:pt x="58620" y="894484"/>
                </a:lnTo>
                <a:lnTo>
                  <a:pt x="77723" y="873258"/>
                </a:lnTo>
                <a:lnTo>
                  <a:pt x="79247" y="871734"/>
                </a:lnTo>
                <a:lnTo>
                  <a:pt x="80771" y="868686"/>
                </a:lnTo>
                <a:lnTo>
                  <a:pt x="80771" y="867162"/>
                </a:lnTo>
                <a:lnTo>
                  <a:pt x="62483" y="867162"/>
                </a:lnTo>
                <a:lnTo>
                  <a:pt x="62483" y="861235"/>
                </a:lnTo>
                <a:close/>
              </a:path>
              <a:path w="797560" h="943610">
                <a:moveTo>
                  <a:pt x="64007" y="859542"/>
                </a:moveTo>
                <a:lnTo>
                  <a:pt x="62483" y="861235"/>
                </a:lnTo>
                <a:lnTo>
                  <a:pt x="62483" y="867162"/>
                </a:lnTo>
                <a:lnTo>
                  <a:pt x="64007" y="859542"/>
                </a:lnTo>
                <a:close/>
              </a:path>
              <a:path w="797560" h="943610">
                <a:moveTo>
                  <a:pt x="80771" y="859542"/>
                </a:moveTo>
                <a:lnTo>
                  <a:pt x="64007" y="859542"/>
                </a:lnTo>
                <a:lnTo>
                  <a:pt x="62483" y="867162"/>
                </a:lnTo>
                <a:lnTo>
                  <a:pt x="80771" y="867162"/>
                </a:lnTo>
                <a:lnTo>
                  <a:pt x="80771" y="859542"/>
                </a:lnTo>
                <a:close/>
              </a:path>
              <a:path w="797560" h="943610">
                <a:moveTo>
                  <a:pt x="787907" y="0"/>
                </a:moveTo>
                <a:lnTo>
                  <a:pt x="67055" y="390150"/>
                </a:lnTo>
                <a:lnTo>
                  <a:pt x="64007" y="391674"/>
                </a:lnTo>
                <a:lnTo>
                  <a:pt x="62483" y="394722"/>
                </a:lnTo>
                <a:lnTo>
                  <a:pt x="62483" y="861235"/>
                </a:lnTo>
                <a:lnTo>
                  <a:pt x="64007" y="859542"/>
                </a:lnTo>
                <a:lnTo>
                  <a:pt x="80771" y="859542"/>
                </a:lnTo>
                <a:lnTo>
                  <a:pt x="80771" y="406914"/>
                </a:lnTo>
                <a:lnTo>
                  <a:pt x="76199" y="406914"/>
                </a:lnTo>
                <a:lnTo>
                  <a:pt x="80771" y="399294"/>
                </a:lnTo>
                <a:lnTo>
                  <a:pt x="90278" y="399294"/>
                </a:lnTo>
                <a:lnTo>
                  <a:pt x="797051" y="16763"/>
                </a:lnTo>
                <a:lnTo>
                  <a:pt x="787907" y="0"/>
                </a:lnTo>
                <a:close/>
              </a:path>
              <a:path w="797560" h="943610">
                <a:moveTo>
                  <a:pt x="80771" y="399294"/>
                </a:moveTo>
                <a:lnTo>
                  <a:pt x="76199" y="406914"/>
                </a:lnTo>
                <a:lnTo>
                  <a:pt x="80771" y="404439"/>
                </a:lnTo>
                <a:lnTo>
                  <a:pt x="80771" y="399294"/>
                </a:lnTo>
                <a:close/>
              </a:path>
              <a:path w="797560" h="943610">
                <a:moveTo>
                  <a:pt x="80771" y="404439"/>
                </a:moveTo>
                <a:lnTo>
                  <a:pt x="76199" y="406914"/>
                </a:lnTo>
                <a:lnTo>
                  <a:pt x="80771" y="406914"/>
                </a:lnTo>
                <a:lnTo>
                  <a:pt x="80771" y="404439"/>
                </a:lnTo>
                <a:close/>
              </a:path>
              <a:path w="797560" h="943610">
                <a:moveTo>
                  <a:pt x="90278" y="399294"/>
                </a:moveTo>
                <a:lnTo>
                  <a:pt x="80771" y="399294"/>
                </a:lnTo>
                <a:lnTo>
                  <a:pt x="80771" y="404439"/>
                </a:lnTo>
                <a:lnTo>
                  <a:pt x="90278" y="399294"/>
                </a:lnTo>
                <a:close/>
              </a:path>
            </a:pathLst>
          </a:custGeom>
          <a:solidFill>
            <a:srgbClr val="B327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610492" y="4274810"/>
            <a:ext cx="868680" cy="943610"/>
          </a:xfrm>
          <a:custGeom>
            <a:avLst/>
            <a:gdLst/>
            <a:ahLst/>
            <a:cxnLst/>
            <a:rect l="l" t="t" r="r" b="b"/>
            <a:pathLst>
              <a:path w="868679" h="943610">
                <a:moveTo>
                  <a:pt x="27431" y="862590"/>
                </a:moveTo>
                <a:lnTo>
                  <a:pt x="0" y="943362"/>
                </a:lnTo>
                <a:lnTo>
                  <a:pt x="80771" y="917454"/>
                </a:lnTo>
                <a:lnTo>
                  <a:pt x="68918" y="905262"/>
                </a:lnTo>
                <a:lnTo>
                  <a:pt x="51815" y="905262"/>
                </a:lnTo>
                <a:lnTo>
                  <a:pt x="38099" y="891546"/>
                </a:lnTo>
                <a:lnTo>
                  <a:pt x="46964" y="882681"/>
                </a:lnTo>
                <a:lnTo>
                  <a:pt x="27431" y="862590"/>
                </a:lnTo>
                <a:close/>
              </a:path>
              <a:path w="868679" h="943610">
                <a:moveTo>
                  <a:pt x="46964" y="882681"/>
                </a:moveTo>
                <a:lnTo>
                  <a:pt x="38099" y="891546"/>
                </a:lnTo>
                <a:lnTo>
                  <a:pt x="51815" y="905262"/>
                </a:lnTo>
                <a:lnTo>
                  <a:pt x="60487" y="896590"/>
                </a:lnTo>
                <a:lnTo>
                  <a:pt x="46964" y="882681"/>
                </a:lnTo>
                <a:close/>
              </a:path>
              <a:path w="868679" h="943610">
                <a:moveTo>
                  <a:pt x="60487" y="896590"/>
                </a:moveTo>
                <a:lnTo>
                  <a:pt x="51815" y="905262"/>
                </a:lnTo>
                <a:lnTo>
                  <a:pt x="68918" y="905262"/>
                </a:lnTo>
                <a:lnTo>
                  <a:pt x="60487" y="896590"/>
                </a:lnTo>
                <a:close/>
              </a:path>
              <a:path w="868679" h="943610">
                <a:moveTo>
                  <a:pt x="68579" y="861066"/>
                </a:moveTo>
                <a:lnTo>
                  <a:pt x="46964" y="882681"/>
                </a:lnTo>
                <a:lnTo>
                  <a:pt x="60487" y="896590"/>
                </a:lnTo>
                <a:lnTo>
                  <a:pt x="85343" y="871734"/>
                </a:lnTo>
                <a:lnTo>
                  <a:pt x="86867" y="868686"/>
                </a:lnTo>
                <a:lnTo>
                  <a:pt x="86867" y="867162"/>
                </a:lnTo>
                <a:lnTo>
                  <a:pt x="68579" y="867162"/>
                </a:lnTo>
                <a:lnTo>
                  <a:pt x="68579" y="861066"/>
                </a:lnTo>
                <a:close/>
              </a:path>
              <a:path w="868679" h="943610">
                <a:moveTo>
                  <a:pt x="70103" y="859542"/>
                </a:moveTo>
                <a:lnTo>
                  <a:pt x="68579" y="861066"/>
                </a:lnTo>
                <a:lnTo>
                  <a:pt x="68579" y="867162"/>
                </a:lnTo>
                <a:lnTo>
                  <a:pt x="70103" y="859542"/>
                </a:lnTo>
                <a:close/>
              </a:path>
              <a:path w="868679" h="943610">
                <a:moveTo>
                  <a:pt x="86867" y="859542"/>
                </a:moveTo>
                <a:lnTo>
                  <a:pt x="70103" y="859542"/>
                </a:lnTo>
                <a:lnTo>
                  <a:pt x="68579" y="867162"/>
                </a:lnTo>
                <a:lnTo>
                  <a:pt x="86867" y="867162"/>
                </a:lnTo>
                <a:lnTo>
                  <a:pt x="86867" y="859542"/>
                </a:lnTo>
                <a:close/>
              </a:path>
              <a:path w="868679" h="943610">
                <a:moveTo>
                  <a:pt x="861056" y="0"/>
                </a:moveTo>
                <a:lnTo>
                  <a:pt x="70103" y="391674"/>
                </a:lnTo>
                <a:lnTo>
                  <a:pt x="68579" y="394722"/>
                </a:lnTo>
                <a:lnTo>
                  <a:pt x="68579" y="861066"/>
                </a:lnTo>
                <a:lnTo>
                  <a:pt x="70103" y="859542"/>
                </a:lnTo>
                <a:lnTo>
                  <a:pt x="86867" y="859542"/>
                </a:lnTo>
                <a:lnTo>
                  <a:pt x="86867" y="406914"/>
                </a:lnTo>
                <a:lnTo>
                  <a:pt x="82295" y="406914"/>
                </a:lnTo>
                <a:lnTo>
                  <a:pt x="86867" y="399294"/>
                </a:lnTo>
                <a:lnTo>
                  <a:pt x="97654" y="399294"/>
                </a:lnTo>
                <a:lnTo>
                  <a:pt x="868676" y="16763"/>
                </a:lnTo>
                <a:lnTo>
                  <a:pt x="861056" y="0"/>
                </a:lnTo>
                <a:close/>
              </a:path>
              <a:path w="868679" h="943610">
                <a:moveTo>
                  <a:pt x="86867" y="399294"/>
                </a:moveTo>
                <a:lnTo>
                  <a:pt x="82295" y="406914"/>
                </a:lnTo>
                <a:lnTo>
                  <a:pt x="86867" y="404645"/>
                </a:lnTo>
                <a:lnTo>
                  <a:pt x="86867" y="399294"/>
                </a:lnTo>
                <a:close/>
              </a:path>
              <a:path w="868679" h="943610">
                <a:moveTo>
                  <a:pt x="86867" y="404645"/>
                </a:moveTo>
                <a:lnTo>
                  <a:pt x="82295" y="406914"/>
                </a:lnTo>
                <a:lnTo>
                  <a:pt x="86867" y="406914"/>
                </a:lnTo>
                <a:lnTo>
                  <a:pt x="86867" y="404645"/>
                </a:lnTo>
                <a:close/>
              </a:path>
              <a:path w="868679" h="943610">
                <a:moveTo>
                  <a:pt x="97654" y="399294"/>
                </a:moveTo>
                <a:lnTo>
                  <a:pt x="86867" y="399294"/>
                </a:lnTo>
                <a:lnTo>
                  <a:pt x="86867" y="404645"/>
                </a:lnTo>
                <a:lnTo>
                  <a:pt x="97654" y="399294"/>
                </a:lnTo>
                <a:close/>
              </a:path>
            </a:pathLst>
          </a:custGeom>
          <a:solidFill>
            <a:srgbClr val="B327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769997" y="5355332"/>
            <a:ext cx="871855" cy="655320"/>
          </a:xfrm>
          <a:custGeom>
            <a:avLst/>
            <a:gdLst/>
            <a:ahLst/>
            <a:cxnLst/>
            <a:rect l="l" t="t" r="r" b="b"/>
            <a:pathLst>
              <a:path w="871854" h="655320">
                <a:moveTo>
                  <a:pt x="38099" y="579119"/>
                </a:moveTo>
                <a:lnTo>
                  <a:pt x="0" y="655319"/>
                </a:lnTo>
                <a:lnTo>
                  <a:pt x="83819" y="640079"/>
                </a:lnTo>
                <a:lnTo>
                  <a:pt x="72389" y="624839"/>
                </a:lnTo>
                <a:lnTo>
                  <a:pt x="56387" y="624839"/>
                </a:lnTo>
                <a:lnTo>
                  <a:pt x="45719" y="609599"/>
                </a:lnTo>
                <a:lnTo>
                  <a:pt x="55477" y="602290"/>
                </a:lnTo>
                <a:lnTo>
                  <a:pt x="38099" y="579119"/>
                </a:lnTo>
                <a:close/>
              </a:path>
              <a:path w="871854" h="655320">
                <a:moveTo>
                  <a:pt x="55477" y="602290"/>
                </a:moveTo>
                <a:lnTo>
                  <a:pt x="45719" y="609599"/>
                </a:lnTo>
                <a:lnTo>
                  <a:pt x="56387" y="624839"/>
                </a:lnTo>
                <a:lnTo>
                  <a:pt x="66640" y="617174"/>
                </a:lnTo>
                <a:lnTo>
                  <a:pt x="55477" y="602290"/>
                </a:lnTo>
                <a:close/>
              </a:path>
              <a:path w="871854" h="655320">
                <a:moveTo>
                  <a:pt x="66640" y="617174"/>
                </a:moveTo>
                <a:lnTo>
                  <a:pt x="56387" y="624839"/>
                </a:lnTo>
                <a:lnTo>
                  <a:pt x="72389" y="624839"/>
                </a:lnTo>
                <a:lnTo>
                  <a:pt x="66640" y="617174"/>
                </a:lnTo>
                <a:close/>
              </a:path>
              <a:path w="871854" h="655320">
                <a:moveTo>
                  <a:pt x="859535" y="0"/>
                </a:moveTo>
                <a:lnTo>
                  <a:pt x="55477" y="602290"/>
                </a:lnTo>
                <a:lnTo>
                  <a:pt x="66640" y="617174"/>
                </a:lnTo>
                <a:lnTo>
                  <a:pt x="871727" y="15239"/>
                </a:lnTo>
                <a:lnTo>
                  <a:pt x="859535" y="0"/>
                </a:lnTo>
                <a:close/>
              </a:path>
            </a:pathLst>
          </a:custGeom>
          <a:solidFill>
            <a:srgbClr val="B327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691006" y="5355332"/>
            <a:ext cx="870585" cy="655320"/>
          </a:xfrm>
          <a:custGeom>
            <a:avLst/>
            <a:gdLst/>
            <a:ahLst/>
            <a:cxnLst/>
            <a:rect l="l" t="t" r="r" b="b"/>
            <a:pathLst>
              <a:path w="870585" h="655320">
                <a:moveTo>
                  <a:pt x="38099" y="579119"/>
                </a:moveTo>
                <a:lnTo>
                  <a:pt x="0" y="655319"/>
                </a:lnTo>
                <a:lnTo>
                  <a:pt x="83819" y="640079"/>
                </a:lnTo>
                <a:lnTo>
                  <a:pt x="72389" y="624839"/>
                </a:lnTo>
                <a:lnTo>
                  <a:pt x="56387" y="624839"/>
                </a:lnTo>
                <a:lnTo>
                  <a:pt x="45719" y="609599"/>
                </a:lnTo>
                <a:lnTo>
                  <a:pt x="55477" y="602290"/>
                </a:lnTo>
                <a:lnTo>
                  <a:pt x="38099" y="579119"/>
                </a:lnTo>
                <a:close/>
              </a:path>
              <a:path w="870585" h="655320">
                <a:moveTo>
                  <a:pt x="55477" y="602290"/>
                </a:moveTo>
                <a:lnTo>
                  <a:pt x="45719" y="609599"/>
                </a:lnTo>
                <a:lnTo>
                  <a:pt x="56387" y="624839"/>
                </a:lnTo>
                <a:lnTo>
                  <a:pt x="66633" y="617165"/>
                </a:lnTo>
                <a:lnTo>
                  <a:pt x="55477" y="602290"/>
                </a:lnTo>
                <a:close/>
              </a:path>
              <a:path w="870585" h="655320">
                <a:moveTo>
                  <a:pt x="66633" y="617165"/>
                </a:moveTo>
                <a:lnTo>
                  <a:pt x="56387" y="624839"/>
                </a:lnTo>
                <a:lnTo>
                  <a:pt x="72389" y="624839"/>
                </a:lnTo>
                <a:lnTo>
                  <a:pt x="66633" y="617165"/>
                </a:lnTo>
                <a:close/>
              </a:path>
              <a:path w="870585" h="655320">
                <a:moveTo>
                  <a:pt x="859535" y="0"/>
                </a:moveTo>
                <a:lnTo>
                  <a:pt x="55477" y="602290"/>
                </a:lnTo>
                <a:lnTo>
                  <a:pt x="66633" y="617165"/>
                </a:lnTo>
                <a:lnTo>
                  <a:pt x="870203" y="15239"/>
                </a:lnTo>
                <a:lnTo>
                  <a:pt x="859535" y="0"/>
                </a:lnTo>
                <a:close/>
              </a:path>
            </a:pathLst>
          </a:custGeom>
          <a:solidFill>
            <a:srgbClr val="B327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538864" y="5355332"/>
            <a:ext cx="942340" cy="655320"/>
          </a:xfrm>
          <a:custGeom>
            <a:avLst/>
            <a:gdLst/>
            <a:ahLst/>
            <a:cxnLst/>
            <a:rect l="l" t="t" r="r" b="b"/>
            <a:pathLst>
              <a:path w="942339" h="655320">
                <a:moveTo>
                  <a:pt x="41147" y="580643"/>
                </a:moveTo>
                <a:lnTo>
                  <a:pt x="0" y="655319"/>
                </a:lnTo>
                <a:lnTo>
                  <a:pt x="83819" y="643127"/>
                </a:lnTo>
                <a:lnTo>
                  <a:pt x="72371" y="626363"/>
                </a:lnTo>
                <a:lnTo>
                  <a:pt x="57911" y="626363"/>
                </a:lnTo>
                <a:lnTo>
                  <a:pt x="45719" y="611123"/>
                </a:lnTo>
                <a:lnTo>
                  <a:pt x="56759" y="603504"/>
                </a:lnTo>
                <a:lnTo>
                  <a:pt x="41147" y="580643"/>
                </a:lnTo>
                <a:close/>
              </a:path>
              <a:path w="942339" h="655320">
                <a:moveTo>
                  <a:pt x="56759" y="603504"/>
                </a:moveTo>
                <a:lnTo>
                  <a:pt x="45719" y="611123"/>
                </a:lnTo>
                <a:lnTo>
                  <a:pt x="57911" y="626363"/>
                </a:lnTo>
                <a:lnTo>
                  <a:pt x="67733" y="619573"/>
                </a:lnTo>
                <a:lnTo>
                  <a:pt x="56759" y="603504"/>
                </a:lnTo>
                <a:close/>
              </a:path>
              <a:path w="942339" h="655320">
                <a:moveTo>
                  <a:pt x="67733" y="619573"/>
                </a:moveTo>
                <a:lnTo>
                  <a:pt x="57911" y="626363"/>
                </a:lnTo>
                <a:lnTo>
                  <a:pt x="72371" y="626363"/>
                </a:lnTo>
                <a:lnTo>
                  <a:pt x="67733" y="619573"/>
                </a:lnTo>
                <a:close/>
              </a:path>
              <a:path w="942339" h="655320">
                <a:moveTo>
                  <a:pt x="931160" y="0"/>
                </a:moveTo>
                <a:lnTo>
                  <a:pt x="56759" y="603504"/>
                </a:lnTo>
                <a:lnTo>
                  <a:pt x="67733" y="619573"/>
                </a:lnTo>
                <a:lnTo>
                  <a:pt x="941828" y="15239"/>
                </a:lnTo>
                <a:lnTo>
                  <a:pt x="931160" y="0"/>
                </a:lnTo>
                <a:close/>
              </a:path>
            </a:pathLst>
          </a:custGeom>
          <a:solidFill>
            <a:srgbClr val="B327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601605" y="5355332"/>
            <a:ext cx="728980" cy="655320"/>
          </a:xfrm>
          <a:custGeom>
            <a:avLst/>
            <a:gdLst/>
            <a:ahLst/>
            <a:cxnLst/>
            <a:rect l="l" t="t" r="r" b="b"/>
            <a:pathLst>
              <a:path w="728980" h="655320">
                <a:moveTo>
                  <a:pt x="32003" y="576071"/>
                </a:moveTo>
                <a:lnTo>
                  <a:pt x="0" y="655319"/>
                </a:lnTo>
                <a:lnTo>
                  <a:pt x="82295" y="632459"/>
                </a:lnTo>
                <a:lnTo>
                  <a:pt x="71422" y="620267"/>
                </a:lnTo>
                <a:lnTo>
                  <a:pt x="53339" y="620267"/>
                </a:lnTo>
                <a:lnTo>
                  <a:pt x="41147" y="606551"/>
                </a:lnTo>
                <a:lnTo>
                  <a:pt x="51163" y="597553"/>
                </a:lnTo>
                <a:lnTo>
                  <a:pt x="32003" y="576071"/>
                </a:lnTo>
                <a:close/>
              </a:path>
              <a:path w="728980" h="655320">
                <a:moveTo>
                  <a:pt x="51163" y="597553"/>
                </a:moveTo>
                <a:lnTo>
                  <a:pt x="41147" y="606551"/>
                </a:lnTo>
                <a:lnTo>
                  <a:pt x="53339" y="620267"/>
                </a:lnTo>
                <a:lnTo>
                  <a:pt x="63389" y="611261"/>
                </a:lnTo>
                <a:lnTo>
                  <a:pt x="51163" y="597553"/>
                </a:lnTo>
                <a:close/>
              </a:path>
              <a:path w="728980" h="655320">
                <a:moveTo>
                  <a:pt x="63389" y="611261"/>
                </a:moveTo>
                <a:lnTo>
                  <a:pt x="53339" y="620267"/>
                </a:lnTo>
                <a:lnTo>
                  <a:pt x="71422" y="620267"/>
                </a:lnTo>
                <a:lnTo>
                  <a:pt x="63389" y="611261"/>
                </a:lnTo>
                <a:close/>
              </a:path>
              <a:path w="728980" h="655320">
                <a:moveTo>
                  <a:pt x="716279" y="0"/>
                </a:moveTo>
                <a:lnTo>
                  <a:pt x="51163" y="597553"/>
                </a:lnTo>
                <a:lnTo>
                  <a:pt x="63389" y="611261"/>
                </a:lnTo>
                <a:lnTo>
                  <a:pt x="728471" y="15239"/>
                </a:lnTo>
                <a:lnTo>
                  <a:pt x="716279" y="0"/>
                </a:lnTo>
                <a:close/>
              </a:path>
            </a:pathLst>
          </a:custGeom>
          <a:solidFill>
            <a:srgbClr val="B327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 txBox="1"/>
          <p:nvPr/>
        </p:nvSpPr>
        <p:spPr>
          <a:xfrm>
            <a:off x="1052457" y="4510213"/>
            <a:ext cx="233679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40" dirty="0">
                <a:latin typeface="Arial"/>
                <a:cs typeface="Arial"/>
              </a:rPr>
              <a:t>Y</a:t>
            </a:r>
            <a:r>
              <a:rPr sz="1575" spc="7" baseline="-21164" dirty="0">
                <a:latin typeface="Arial"/>
                <a:cs typeface="Arial"/>
              </a:rPr>
              <a:t>3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122" name="object 12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Jin</a:t>
            </a:r>
            <a:r>
              <a:rPr spc="-5" dirty="0"/>
              <a:t>-</a:t>
            </a:r>
            <a:r>
              <a:rPr dirty="0"/>
              <a:t>Fu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i, EE,</a:t>
            </a:r>
            <a:r>
              <a:rPr spc="-15" dirty="0"/>
              <a:t> </a:t>
            </a:r>
            <a:r>
              <a:rPr spc="-5" dirty="0"/>
              <a:t>N</a:t>
            </a:r>
            <a:r>
              <a:rPr dirty="0"/>
              <a:t>CU</a:t>
            </a:r>
          </a:p>
        </p:txBody>
      </p:sp>
      <p:sp>
        <p:nvSpPr>
          <p:cNvPr id="123" name="object 1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31</a:t>
            </a:fld>
            <a:endParaRPr dirty="0"/>
          </a:p>
        </p:txBody>
      </p:sp>
      <p:sp>
        <p:nvSpPr>
          <p:cNvPr id="124" name="object 1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Ad</a:t>
            </a:r>
            <a:r>
              <a:rPr spc="-5" dirty="0"/>
              <a:t>v</a:t>
            </a:r>
            <a:r>
              <a:rPr dirty="0"/>
              <a:t>an</a:t>
            </a:r>
            <a:r>
              <a:rPr spc="-5" dirty="0"/>
              <a:t>ce</a:t>
            </a:r>
            <a:r>
              <a:rPr dirty="0"/>
              <a:t>d R</a:t>
            </a:r>
            <a:r>
              <a:rPr spc="-5" dirty="0"/>
              <a:t>e</a:t>
            </a:r>
            <a:r>
              <a:rPr dirty="0"/>
              <a:t>liable</a:t>
            </a:r>
            <a:r>
              <a:rPr spc="15" dirty="0"/>
              <a:t> </a:t>
            </a:r>
            <a:r>
              <a:rPr dirty="0"/>
              <a:t>S</a:t>
            </a:r>
            <a:r>
              <a:rPr spc="-5" dirty="0"/>
              <a:t>y</a:t>
            </a:r>
            <a:r>
              <a:rPr dirty="0"/>
              <a:t>st</a:t>
            </a:r>
            <a:r>
              <a:rPr spc="-5" dirty="0"/>
              <a:t>e</a:t>
            </a:r>
            <a:r>
              <a:rPr spc="10" dirty="0"/>
              <a:t>m</a:t>
            </a:r>
            <a:r>
              <a:rPr dirty="0"/>
              <a:t>s</a:t>
            </a:r>
            <a:r>
              <a:rPr spc="-15" dirty="0"/>
              <a:t> </a:t>
            </a:r>
            <a:r>
              <a:rPr spc="-5" dirty="0"/>
              <a:t>(</a:t>
            </a:r>
            <a:r>
              <a:rPr dirty="0"/>
              <a:t>ARES)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ab.</a:t>
            </a:r>
          </a:p>
        </p:txBody>
      </p:sp>
      <p:sp>
        <p:nvSpPr>
          <p:cNvPr id="115" name="object 115"/>
          <p:cNvSpPr txBox="1"/>
          <p:nvPr/>
        </p:nvSpPr>
        <p:spPr>
          <a:xfrm>
            <a:off x="8000383" y="3789360"/>
            <a:ext cx="236854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P</a:t>
            </a:r>
            <a:r>
              <a:rPr sz="1575" spc="7" baseline="-21164" dirty="0">
                <a:latin typeface="Arial"/>
                <a:cs typeface="Arial"/>
              </a:rPr>
              <a:t>1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6919867" y="4868353"/>
            <a:ext cx="236854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P</a:t>
            </a:r>
            <a:r>
              <a:rPr sz="1575" spc="7" baseline="-21164" dirty="0">
                <a:latin typeface="Arial"/>
                <a:cs typeface="Arial"/>
              </a:rPr>
              <a:t>2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5840874" y="5950394"/>
            <a:ext cx="236854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P</a:t>
            </a:r>
            <a:r>
              <a:rPr sz="1575" spc="7" baseline="-21164" dirty="0">
                <a:latin typeface="Arial"/>
                <a:cs typeface="Arial"/>
              </a:rPr>
              <a:t>3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4760357" y="6392350"/>
            <a:ext cx="236854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P</a:t>
            </a:r>
            <a:r>
              <a:rPr sz="1575" spc="7" baseline="-21164" dirty="0">
                <a:latin typeface="Arial"/>
                <a:cs typeface="Arial"/>
              </a:rPr>
              <a:t>4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3679840" y="6381682"/>
            <a:ext cx="236854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P</a:t>
            </a:r>
            <a:r>
              <a:rPr sz="1575" spc="7" baseline="-21164" dirty="0">
                <a:latin typeface="Arial"/>
                <a:cs typeface="Arial"/>
              </a:rPr>
              <a:t>5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2527695" y="6392350"/>
            <a:ext cx="236854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P</a:t>
            </a:r>
            <a:r>
              <a:rPr sz="1575" spc="7" baseline="-21164" dirty="0">
                <a:latin typeface="Arial"/>
                <a:cs typeface="Arial"/>
              </a:rPr>
              <a:t>6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1590434" y="6392350"/>
            <a:ext cx="236854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P</a:t>
            </a:r>
            <a:r>
              <a:rPr sz="1575" spc="7" baseline="-21164" dirty="0">
                <a:latin typeface="Arial"/>
                <a:cs typeface="Arial"/>
              </a:rPr>
              <a:t>7</a:t>
            </a:r>
            <a:endParaRPr sz="1575" baseline="-21164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Datapath</a:t>
            </a:r>
            <a:r>
              <a:rPr spc="-25" dirty="0"/>
              <a:t> </a:t>
            </a:r>
            <a:r>
              <a:rPr dirty="0"/>
              <a:t>– 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A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rray M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u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ltipliers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50713" y="1833361"/>
            <a:ext cx="5051788" cy="19544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58951" y="3706357"/>
            <a:ext cx="0" cy="71755"/>
          </a:xfrm>
          <a:custGeom>
            <a:avLst/>
            <a:gdLst/>
            <a:ahLst/>
            <a:cxnLst/>
            <a:rect l="l" t="t" r="r" b="b"/>
            <a:pathLst>
              <a:path h="71754">
                <a:moveTo>
                  <a:pt x="0" y="0"/>
                </a:moveTo>
                <a:lnTo>
                  <a:pt x="0" y="71627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07707" y="1833361"/>
            <a:ext cx="0" cy="1945005"/>
          </a:xfrm>
          <a:custGeom>
            <a:avLst/>
            <a:gdLst/>
            <a:ahLst/>
            <a:cxnLst/>
            <a:rect l="l" t="t" r="r" b="b"/>
            <a:pathLst>
              <a:path h="1945004">
                <a:moveTo>
                  <a:pt x="0" y="0"/>
                </a:moveTo>
                <a:lnTo>
                  <a:pt x="0" y="1944623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52037" y="1898893"/>
            <a:ext cx="364490" cy="295910"/>
          </a:xfrm>
          <a:custGeom>
            <a:avLst/>
            <a:gdLst/>
            <a:ahLst/>
            <a:cxnLst/>
            <a:rect l="l" t="t" r="r" b="b"/>
            <a:pathLst>
              <a:path w="364489" h="295910">
                <a:moveTo>
                  <a:pt x="35051" y="217931"/>
                </a:moveTo>
                <a:lnTo>
                  <a:pt x="0" y="295655"/>
                </a:lnTo>
                <a:lnTo>
                  <a:pt x="82295" y="277367"/>
                </a:lnTo>
                <a:lnTo>
                  <a:pt x="71393" y="263651"/>
                </a:lnTo>
                <a:lnTo>
                  <a:pt x="54863" y="263651"/>
                </a:lnTo>
                <a:lnTo>
                  <a:pt x="42671" y="248411"/>
                </a:lnTo>
                <a:lnTo>
                  <a:pt x="52809" y="240272"/>
                </a:lnTo>
                <a:lnTo>
                  <a:pt x="35051" y="217931"/>
                </a:lnTo>
                <a:close/>
              </a:path>
              <a:path w="364489" h="295910">
                <a:moveTo>
                  <a:pt x="52809" y="240272"/>
                </a:moveTo>
                <a:lnTo>
                  <a:pt x="42671" y="248411"/>
                </a:lnTo>
                <a:lnTo>
                  <a:pt x="54863" y="263651"/>
                </a:lnTo>
                <a:lnTo>
                  <a:pt x="64953" y="255550"/>
                </a:lnTo>
                <a:lnTo>
                  <a:pt x="52809" y="240272"/>
                </a:lnTo>
                <a:close/>
              </a:path>
              <a:path w="364489" h="295910">
                <a:moveTo>
                  <a:pt x="64953" y="255550"/>
                </a:moveTo>
                <a:lnTo>
                  <a:pt x="54863" y="263651"/>
                </a:lnTo>
                <a:lnTo>
                  <a:pt x="71393" y="263651"/>
                </a:lnTo>
                <a:lnTo>
                  <a:pt x="64953" y="255550"/>
                </a:lnTo>
                <a:close/>
              </a:path>
              <a:path w="364489" h="295910">
                <a:moveTo>
                  <a:pt x="352043" y="0"/>
                </a:moveTo>
                <a:lnTo>
                  <a:pt x="52809" y="240272"/>
                </a:lnTo>
                <a:lnTo>
                  <a:pt x="64953" y="255550"/>
                </a:lnTo>
                <a:lnTo>
                  <a:pt x="364235" y="15239"/>
                </a:lnTo>
                <a:lnTo>
                  <a:pt x="3520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47438" y="1898893"/>
            <a:ext cx="364490" cy="295910"/>
          </a:xfrm>
          <a:custGeom>
            <a:avLst/>
            <a:gdLst/>
            <a:ahLst/>
            <a:cxnLst/>
            <a:rect l="l" t="t" r="r" b="b"/>
            <a:pathLst>
              <a:path w="364490" h="295910">
                <a:moveTo>
                  <a:pt x="35051" y="217931"/>
                </a:moveTo>
                <a:lnTo>
                  <a:pt x="0" y="295655"/>
                </a:lnTo>
                <a:lnTo>
                  <a:pt x="82295" y="277367"/>
                </a:lnTo>
                <a:lnTo>
                  <a:pt x="71393" y="263651"/>
                </a:lnTo>
                <a:lnTo>
                  <a:pt x="54863" y="263651"/>
                </a:lnTo>
                <a:lnTo>
                  <a:pt x="42671" y="248411"/>
                </a:lnTo>
                <a:lnTo>
                  <a:pt x="52809" y="240272"/>
                </a:lnTo>
                <a:lnTo>
                  <a:pt x="35051" y="217931"/>
                </a:lnTo>
                <a:close/>
              </a:path>
              <a:path w="364490" h="295910">
                <a:moveTo>
                  <a:pt x="52809" y="240272"/>
                </a:moveTo>
                <a:lnTo>
                  <a:pt x="42671" y="248411"/>
                </a:lnTo>
                <a:lnTo>
                  <a:pt x="54863" y="263651"/>
                </a:lnTo>
                <a:lnTo>
                  <a:pt x="64953" y="255550"/>
                </a:lnTo>
                <a:lnTo>
                  <a:pt x="52809" y="240272"/>
                </a:lnTo>
                <a:close/>
              </a:path>
              <a:path w="364490" h="295910">
                <a:moveTo>
                  <a:pt x="64953" y="255550"/>
                </a:moveTo>
                <a:lnTo>
                  <a:pt x="54863" y="263651"/>
                </a:lnTo>
                <a:lnTo>
                  <a:pt x="71393" y="263651"/>
                </a:lnTo>
                <a:lnTo>
                  <a:pt x="64953" y="255550"/>
                </a:lnTo>
                <a:close/>
              </a:path>
              <a:path w="364490" h="295910">
                <a:moveTo>
                  <a:pt x="352043" y="0"/>
                </a:moveTo>
                <a:lnTo>
                  <a:pt x="52809" y="240272"/>
                </a:lnTo>
                <a:lnTo>
                  <a:pt x="64953" y="255550"/>
                </a:lnTo>
                <a:lnTo>
                  <a:pt x="364235" y="15239"/>
                </a:lnTo>
                <a:lnTo>
                  <a:pt x="3520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71209" y="1898893"/>
            <a:ext cx="364490" cy="295910"/>
          </a:xfrm>
          <a:custGeom>
            <a:avLst/>
            <a:gdLst/>
            <a:ahLst/>
            <a:cxnLst/>
            <a:rect l="l" t="t" r="r" b="b"/>
            <a:pathLst>
              <a:path w="364490" h="295910">
                <a:moveTo>
                  <a:pt x="35051" y="217931"/>
                </a:moveTo>
                <a:lnTo>
                  <a:pt x="0" y="295655"/>
                </a:lnTo>
                <a:lnTo>
                  <a:pt x="82295" y="277367"/>
                </a:lnTo>
                <a:lnTo>
                  <a:pt x="71393" y="263651"/>
                </a:lnTo>
                <a:lnTo>
                  <a:pt x="54863" y="263651"/>
                </a:lnTo>
                <a:lnTo>
                  <a:pt x="42671" y="248411"/>
                </a:lnTo>
                <a:lnTo>
                  <a:pt x="52809" y="240272"/>
                </a:lnTo>
                <a:lnTo>
                  <a:pt x="35051" y="217931"/>
                </a:lnTo>
                <a:close/>
              </a:path>
              <a:path w="364490" h="295910">
                <a:moveTo>
                  <a:pt x="52809" y="240272"/>
                </a:moveTo>
                <a:lnTo>
                  <a:pt x="42671" y="248411"/>
                </a:lnTo>
                <a:lnTo>
                  <a:pt x="54863" y="263651"/>
                </a:lnTo>
                <a:lnTo>
                  <a:pt x="64953" y="255550"/>
                </a:lnTo>
                <a:lnTo>
                  <a:pt x="52809" y="240272"/>
                </a:lnTo>
                <a:close/>
              </a:path>
              <a:path w="364490" h="295910">
                <a:moveTo>
                  <a:pt x="64953" y="255550"/>
                </a:moveTo>
                <a:lnTo>
                  <a:pt x="54863" y="263651"/>
                </a:lnTo>
                <a:lnTo>
                  <a:pt x="71393" y="263651"/>
                </a:lnTo>
                <a:lnTo>
                  <a:pt x="64953" y="255550"/>
                </a:lnTo>
                <a:close/>
              </a:path>
              <a:path w="364490" h="295910">
                <a:moveTo>
                  <a:pt x="352043" y="0"/>
                </a:moveTo>
                <a:lnTo>
                  <a:pt x="52809" y="240272"/>
                </a:lnTo>
                <a:lnTo>
                  <a:pt x="64953" y="255550"/>
                </a:lnTo>
                <a:lnTo>
                  <a:pt x="364235" y="15239"/>
                </a:lnTo>
                <a:lnTo>
                  <a:pt x="3520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519310" y="1556698"/>
            <a:ext cx="443865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130BB6"/>
                </a:solidFill>
                <a:latin typeface="Arial"/>
                <a:cs typeface="Arial"/>
              </a:rPr>
              <a:t>X</a:t>
            </a:r>
            <a:r>
              <a:rPr sz="1575" spc="-7" baseline="-21164" dirty="0">
                <a:solidFill>
                  <a:srgbClr val="130BB6"/>
                </a:solidFill>
                <a:latin typeface="Arial"/>
                <a:cs typeface="Arial"/>
              </a:rPr>
              <a:t>3</a:t>
            </a:r>
            <a:r>
              <a:rPr sz="1600" spc="-40" dirty="0">
                <a:solidFill>
                  <a:srgbClr val="130BB6"/>
                </a:solidFill>
                <a:latin typeface="Arial"/>
                <a:cs typeface="Arial"/>
              </a:rPr>
              <a:t>Y</a:t>
            </a:r>
            <a:r>
              <a:rPr sz="1575" spc="7" baseline="-21164" dirty="0">
                <a:solidFill>
                  <a:srgbClr val="130BB6"/>
                </a:solidFill>
                <a:latin typeface="Arial"/>
                <a:cs typeface="Arial"/>
              </a:rPr>
              <a:t>0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87863" y="1568890"/>
            <a:ext cx="443865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130BB6"/>
                </a:solidFill>
                <a:latin typeface="Arial"/>
                <a:cs typeface="Arial"/>
              </a:rPr>
              <a:t>X</a:t>
            </a:r>
            <a:r>
              <a:rPr sz="1575" spc="-7" baseline="-21164" dirty="0">
                <a:solidFill>
                  <a:srgbClr val="130BB6"/>
                </a:solidFill>
                <a:latin typeface="Arial"/>
                <a:cs typeface="Arial"/>
              </a:rPr>
              <a:t>2</a:t>
            </a:r>
            <a:r>
              <a:rPr sz="1600" spc="-40" dirty="0">
                <a:solidFill>
                  <a:srgbClr val="130BB6"/>
                </a:solidFill>
                <a:latin typeface="Arial"/>
                <a:cs typeface="Arial"/>
              </a:rPr>
              <a:t>Y</a:t>
            </a:r>
            <a:r>
              <a:rPr sz="1575" spc="7" baseline="-21164" dirty="0">
                <a:solidFill>
                  <a:srgbClr val="130BB6"/>
                </a:solidFill>
                <a:latin typeface="Arial"/>
                <a:cs typeface="Arial"/>
              </a:rPr>
              <a:t>0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13159" y="1556698"/>
            <a:ext cx="443865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130BB6"/>
                </a:solidFill>
                <a:latin typeface="Arial"/>
                <a:cs typeface="Arial"/>
              </a:rPr>
              <a:t>X</a:t>
            </a:r>
            <a:r>
              <a:rPr sz="1575" spc="-7" baseline="-21164" dirty="0">
                <a:solidFill>
                  <a:srgbClr val="130BB6"/>
                </a:solidFill>
                <a:latin typeface="Arial"/>
                <a:cs typeface="Arial"/>
              </a:rPr>
              <a:t>1</a:t>
            </a:r>
            <a:r>
              <a:rPr sz="1600" spc="-40" dirty="0">
                <a:solidFill>
                  <a:srgbClr val="130BB6"/>
                </a:solidFill>
                <a:latin typeface="Arial"/>
                <a:cs typeface="Arial"/>
              </a:rPr>
              <a:t>Y</a:t>
            </a:r>
            <a:r>
              <a:rPr sz="1575" spc="7" baseline="-21164" dirty="0">
                <a:solidFill>
                  <a:srgbClr val="130BB6"/>
                </a:solidFill>
                <a:latin typeface="Arial"/>
                <a:cs typeface="Arial"/>
              </a:rPr>
              <a:t>0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20524" y="1556698"/>
            <a:ext cx="443865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130BB6"/>
                </a:solidFill>
                <a:latin typeface="Arial"/>
                <a:cs typeface="Arial"/>
              </a:rPr>
              <a:t>X</a:t>
            </a:r>
            <a:r>
              <a:rPr sz="1575" spc="-7" baseline="-21164" dirty="0">
                <a:solidFill>
                  <a:srgbClr val="130BB6"/>
                </a:solidFill>
                <a:latin typeface="Arial"/>
                <a:cs typeface="Arial"/>
              </a:rPr>
              <a:t>0</a:t>
            </a:r>
            <a:r>
              <a:rPr sz="1600" spc="-40" dirty="0">
                <a:solidFill>
                  <a:srgbClr val="130BB6"/>
                </a:solidFill>
                <a:latin typeface="Arial"/>
                <a:cs typeface="Arial"/>
              </a:rPr>
              <a:t>Y</a:t>
            </a:r>
            <a:r>
              <a:rPr sz="1575" spc="7" baseline="-21164" dirty="0">
                <a:solidFill>
                  <a:srgbClr val="130BB6"/>
                </a:solidFill>
                <a:latin typeface="Arial"/>
                <a:cs typeface="Arial"/>
              </a:rPr>
              <a:t>0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95537" y="2493959"/>
            <a:ext cx="443865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130BB6"/>
                </a:solidFill>
                <a:latin typeface="Arial"/>
                <a:cs typeface="Arial"/>
              </a:rPr>
              <a:t>X</a:t>
            </a:r>
            <a:r>
              <a:rPr sz="1575" spc="-7" baseline="-21164" dirty="0">
                <a:solidFill>
                  <a:srgbClr val="130BB6"/>
                </a:solidFill>
                <a:latin typeface="Arial"/>
                <a:cs typeface="Arial"/>
              </a:rPr>
              <a:t>3</a:t>
            </a:r>
            <a:r>
              <a:rPr sz="1600" spc="-40" dirty="0">
                <a:solidFill>
                  <a:srgbClr val="130BB6"/>
                </a:solidFill>
                <a:latin typeface="Arial"/>
                <a:cs typeface="Arial"/>
              </a:rPr>
              <a:t>Y</a:t>
            </a:r>
            <a:r>
              <a:rPr sz="1575" spc="7" baseline="-21164" dirty="0">
                <a:solidFill>
                  <a:srgbClr val="130BB6"/>
                </a:solidFill>
                <a:latin typeface="Arial"/>
                <a:cs typeface="Arial"/>
              </a:rPr>
              <a:t>1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11790" y="2144963"/>
            <a:ext cx="443865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130BB6"/>
                </a:solidFill>
                <a:latin typeface="Arial"/>
                <a:cs typeface="Arial"/>
              </a:rPr>
              <a:t>X</a:t>
            </a:r>
            <a:r>
              <a:rPr sz="1575" spc="-7" baseline="-21164" dirty="0">
                <a:solidFill>
                  <a:srgbClr val="130BB6"/>
                </a:solidFill>
                <a:latin typeface="Arial"/>
                <a:cs typeface="Arial"/>
              </a:rPr>
              <a:t>2</a:t>
            </a:r>
            <a:r>
              <a:rPr sz="1600" spc="-40" dirty="0">
                <a:solidFill>
                  <a:srgbClr val="130BB6"/>
                </a:solidFill>
                <a:latin typeface="Arial"/>
                <a:cs typeface="Arial"/>
              </a:rPr>
              <a:t>Y</a:t>
            </a:r>
            <a:r>
              <a:rPr sz="1575" spc="7" baseline="-21164" dirty="0">
                <a:solidFill>
                  <a:srgbClr val="130BB6"/>
                </a:solidFill>
                <a:latin typeface="Arial"/>
                <a:cs typeface="Arial"/>
              </a:rPr>
              <a:t>1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08715" y="2134295"/>
            <a:ext cx="443865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130BB6"/>
                </a:solidFill>
                <a:latin typeface="Arial"/>
                <a:cs typeface="Arial"/>
              </a:rPr>
              <a:t>X</a:t>
            </a:r>
            <a:r>
              <a:rPr sz="1575" spc="-7" baseline="-21164" dirty="0">
                <a:solidFill>
                  <a:srgbClr val="130BB6"/>
                </a:solidFill>
                <a:latin typeface="Arial"/>
                <a:cs typeface="Arial"/>
              </a:rPr>
              <a:t>1</a:t>
            </a:r>
            <a:r>
              <a:rPr sz="1600" spc="-40" dirty="0">
                <a:solidFill>
                  <a:srgbClr val="130BB6"/>
                </a:solidFill>
                <a:latin typeface="Arial"/>
                <a:cs typeface="Arial"/>
              </a:rPr>
              <a:t>Y</a:t>
            </a:r>
            <a:r>
              <a:rPr sz="1575" spc="7" baseline="-21164" dirty="0">
                <a:solidFill>
                  <a:srgbClr val="130BB6"/>
                </a:solidFill>
                <a:latin typeface="Arial"/>
                <a:cs typeface="Arial"/>
              </a:rPr>
              <a:t>1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832488" y="2134295"/>
            <a:ext cx="443865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130BB6"/>
                </a:solidFill>
                <a:latin typeface="Arial"/>
                <a:cs typeface="Arial"/>
              </a:rPr>
              <a:t>X</a:t>
            </a:r>
            <a:r>
              <a:rPr sz="1575" spc="-7" baseline="-21164" dirty="0">
                <a:solidFill>
                  <a:srgbClr val="130BB6"/>
                </a:solidFill>
                <a:latin typeface="Arial"/>
                <a:cs typeface="Arial"/>
              </a:rPr>
              <a:t>0</a:t>
            </a:r>
            <a:r>
              <a:rPr sz="1600" spc="-40" dirty="0">
                <a:solidFill>
                  <a:srgbClr val="130BB6"/>
                </a:solidFill>
                <a:latin typeface="Arial"/>
                <a:cs typeface="Arial"/>
              </a:rPr>
              <a:t>Y</a:t>
            </a:r>
            <a:r>
              <a:rPr sz="1575" spc="7" baseline="-21164" dirty="0">
                <a:solidFill>
                  <a:srgbClr val="130BB6"/>
                </a:solidFill>
                <a:latin typeface="Arial"/>
                <a:cs typeface="Arial"/>
              </a:rPr>
              <a:t>1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071764" y="3441888"/>
            <a:ext cx="443865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130BB6"/>
                </a:solidFill>
                <a:latin typeface="Arial"/>
                <a:cs typeface="Arial"/>
              </a:rPr>
              <a:t>X</a:t>
            </a:r>
            <a:r>
              <a:rPr sz="1575" spc="-7" baseline="-21164" dirty="0">
                <a:solidFill>
                  <a:srgbClr val="130BB6"/>
                </a:solidFill>
                <a:latin typeface="Arial"/>
                <a:cs typeface="Arial"/>
              </a:rPr>
              <a:t>3</a:t>
            </a:r>
            <a:r>
              <a:rPr sz="1600" spc="-40" dirty="0">
                <a:solidFill>
                  <a:srgbClr val="130BB6"/>
                </a:solidFill>
                <a:latin typeface="Arial"/>
                <a:cs typeface="Arial"/>
              </a:rPr>
              <a:t>Y</a:t>
            </a:r>
            <a:r>
              <a:rPr sz="1575" spc="7" baseline="-21164" dirty="0">
                <a:solidFill>
                  <a:srgbClr val="130BB6"/>
                </a:solidFill>
                <a:latin typeface="Arial"/>
                <a:cs typeface="Arial"/>
              </a:rPr>
              <a:t>2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016389" y="3092892"/>
            <a:ext cx="443865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130BB6"/>
                </a:solidFill>
                <a:latin typeface="Arial"/>
                <a:cs typeface="Arial"/>
              </a:rPr>
              <a:t>X</a:t>
            </a:r>
            <a:r>
              <a:rPr sz="1575" spc="-7" baseline="-21164" dirty="0">
                <a:solidFill>
                  <a:srgbClr val="130BB6"/>
                </a:solidFill>
                <a:latin typeface="Arial"/>
                <a:cs typeface="Arial"/>
              </a:rPr>
              <a:t>2</a:t>
            </a:r>
            <a:r>
              <a:rPr sz="1600" spc="-40" dirty="0">
                <a:solidFill>
                  <a:srgbClr val="130BB6"/>
                </a:solidFill>
                <a:latin typeface="Arial"/>
                <a:cs typeface="Arial"/>
              </a:rPr>
              <a:t>Y</a:t>
            </a:r>
            <a:r>
              <a:rPr sz="1575" spc="7" baseline="-21164" dirty="0">
                <a:solidFill>
                  <a:srgbClr val="130BB6"/>
                </a:solidFill>
                <a:latin typeface="Arial"/>
                <a:cs typeface="Arial"/>
              </a:rPr>
              <a:t>2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311790" y="3080700"/>
            <a:ext cx="443865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130BB6"/>
                </a:solidFill>
                <a:latin typeface="Arial"/>
                <a:cs typeface="Arial"/>
              </a:rPr>
              <a:t>X</a:t>
            </a:r>
            <a:r>
              <a:rPr sz="1575" spc="-7" baseline="-21164" dirty="0">
                <a:solidFill>
                  <a:srgbClr val="130BB6"/>
                </a:solidFill>
                <a:latin typeface="Arial"/>
                <a:cs typeface="Arial"/>
              </a:rPr>
              <a:t>1</a:t>
            </a:r>
            <a:r>
              <a:rPr sz="1600" spc="-40" dirty="0">
                <a:solidFill>
                  <a:srgbClr val="130BB6"/>
                </a:solidFill>
                <a:latin typeface="Arial"/>
                <a:cs typeface="Arial"/>
              </a:rPr>
              <a:t>Y</a:t>
            </a:r>
            <a:r>
              <a:rPr sz="1575" spc="7" baseline="-21164" dirty="0">
                <a:solidFill>
                  <a:srgbClr val="130BB6"/>
                </a:solidFill>
                <a:latin typeface="Arial"/>
                <a:cs typeface="Arial"/>
              </a:rPr>
              <a:t>2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608715" y="3080700"/>
            <a:ext cx="443865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130BB6"/>
                </a:solidFill>
                <a:latin typeface="Arial"/>
                <a:cs typeface="Arial"/>
              </a:rPr>
              <a:t>X</a:t>
            </a:r>
            <a:r>
              <a:rPr sz="1575" spc="-7" baseline="-21164" dirty="0">
                <a:solidFill>
                  <a:srgbClr val="130BB6"/>
                </a:solidFill>
                <a:latin typeface="Arial"/>
                <a:cs typeface="Arial"/>
              </a:rPr>
              <a:t>0</a:t>
            </a:r>
            <a:r>
              <a:rPr sz="1600" spc="-40" dirty="0">
                <a:solidFill>
                  <a:srgbClr val="130BB6"/>
                </a:solidFill>
                <a:latin typeface="Arial"/>
                <a:cs typeface="Arial"/>
              </a:rPr>
              <a:t>Y</a:t>
            </a:r>
            <a:r>
              <a:rPr sz="1575" spc="7" baseline="-21164" dirty="0">
                <a:solidFill>
                  <a:srgbClr val="130BB6"/>
                </a:solidFill>
                <a:latin typeface="Arial"/>
                <a:cs typeface="Arial"/>
              </a:rPr>
              <a:t>2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733428" y="1701479"/>
            <a:ext cx="1384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130BB6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508131" y="1701479"/>
            <a:ext cx="1384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130BB6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212730" y="1701479"/>
            <a:ext cx="1384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130BB6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098685" y="6731503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0" y="0"/>
                </a:moveTo>
                <a:lnTo>
                  <a:pt x="8496299" y="0"/>
                </a:lnTo>
              </a:path>
            </a:pathLst>
          </a:custGeom>
          <a:ln w="4317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48621" y="3777991"/>
            <a:ext cx="4954377" cy="20878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037709" y="3777991"/>
            <a:ext cx="76200" cy="2087880"/>
          </a:xfrm>
          <a:custGeom>
            <a:avLst/>
            <a:gdLst/>
            <a:ahLst/>
            <a:cxnLst/>
            <a:rect l="l" t="t" r="r" b="b"/>
            <a:pathLst>
              <a:path w="76200" h="2087879">
                <a:moveTo>
                  <a:pt x="28955" y="2011680"/>
                </a:moveTo>
                <a:lnTo>
                  <a:pt x="0" y="2011680"/>
                </a:lnTo>
                <a:lnTo>
                  <a:pt x="38099" y="2087880"/>
                </a:lnTo>
                <a:lnTo>
                  <a:pt x="69341" y="2025396"/>
                </a:lnTo>
                <a:lnTo>
                  <a:pt x="28955" y="2025396"/>
                </a:lnTo>
                <a:lnTo>
                  <a:pt x="28955" y="2011680"/>
                </a:lnTo>
                <a:close/>
              </a:path>
              <a:path w="76200" h="2087879">
                <a:moveTo>
                  <a:pt x="47243" y="0"/>
                </a:moveTo>
                <a:lnTo>
                  <a:pt x="28955" y="0"/>
                </a:lnTo>
                <a:lnTo>
                  <a:pt x="28955" y="2025396"/>
                </a:lnTo>
                <a:lnTo>
                  <a:pt x="47243" y="2025396"/>
                </a:lnTo>
                <a:lnTo>
                  <a:pt x="47243" y="0"/>
                </a:lnTo>
                <a:close/>
              </a:path>
              <a:path w="76200" h="2087879">
                <a:moveTo>
                  <a:pt x="76199" y="2011680"/>
                </a:moveTo>
                <a:lnTo>
                  <a:pt x="47243" y="2011680"/>
                </a:lnTo>
                <a:lnTo>
                  <a:pt x="47243" y="2025396"/>
                </a:lnTo>
                <a:lnTo>
                  <a:pt x="69341" y="2025396"/>
                </a:lnTo>
                <a:lnTo>
                  <a:pt x="76199" y="20116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261481" y="3777991"/>
            <a:ext cx="76200" cy="2087880"/>
          </a:xfrm>
          <a:custGeom>
            <a:avLst/>
            <a:gdLst/>
            <a:ahLst/>
            <a:cxnLst/>
            <a:rect l="l" t="t" r="r" b="b"/>
            <a:pathLst>
              <a:path w="76200" h="2087879">
                <a:moveTo>
                  <a:pt x="28955" y="2011680"/>
                </a:moveTo>
                <a:lnTo>
                  <a:pt x="0" y="2011680"/>
                </a:lnTo>
                <a:lnTo>
                  <a:pt x="38099" y="2087880"/>
                </a:lnTo>
                <a:lnTo>
                  <a:pt x="69341" y="2025396"/>
                </a:lnTo>
                <a:lnTo>
                  <a:pt x="28955" y="2025396"/>
                </a:lnTo>
                <a:lnTo>
                  <a:pt x="28955" y="2011680"/>
                </a:lnTo>
                <a:close/>
              </a:path>
              <a:path w="76200" h="2087879">
                <a:moveTo>
                  <a:pt x="47243" y="0"/>
                </a:moveTo>
                <a:lnTo>
                  <a:pt x="28955" y="0"/>
                </a:lnTo>
                <a:lnTo>
                  <a:pt x="28955" y="2025396"/>
                </a:lnTo>
                <a:lnTo>
                  <a:pt x="47243" y="2025396"/>
                </a:lnTo>
                <a:lnTo>
                  <a:pt x="47243" y="0"/>
                </a:lnTo>
                <a:close/>
              </a:path>
              <a:path w="76200" h="2087879">
                <a:moveTo>
                  <a:pt x="76199" y="2011680"/>
                </a:moveTo>
                <a:lnTo>
                  <a:pt x="47243" y="2011680"/>
                </a:lnTo>
                <a:lnTo>
                  <a:pt x="47243" y="2025396"/>
                </a:lnTo>
                <a:lnTo>
                  <a:pt x="69341" y="2025396"/>
                </a:lnTo>
                <a:lnTo>
                  <a:pt x="76199" y="20116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268845" y="3777991"/>
            <a:ext cx="76200" cy="2087880"/>
          </a:xfrm>
          <a:custGeom>
            <a:avLst/>
            <a:gdLst/>
            <a:ahLst/>
            <a:cxnLst/>
            <a:rect l="l" t="t" r="r" b="b"/>
            <a:pathLst>
              <a:path w="76200" h="2087879">
                <a:moveTo>
                  <a:pt x="28955" y="2011680"/>
                </a:moveTo>
                <a:lnTo>
                  <a:pt x="0" y="2011680"/>
                </a:lnTo>
                <a:lnTo>
                  <a:pt x="38099" y="2087880"/>
                </a:lnTo>
                <a:lnTo>
                  <a:pt x="69341" y="2025396"/>
                </a:lnTo>
                <a:lnTo>
                  <a:pt x="28955" y="2025396"/>
                </a:lnTo>
                <a:lnTo>
                  <a:pt x="28955" y="2011680"/>
                </a:lnTo>
                <a:close/>
              </a:path>
              <a:path w="76200" h="2087879">
                <a:moveTo>
                  <a:pt x="48767" y="0"/>
                </a:moveTo>
                <a:lnTo>
                  <a:pt x="28955" y="0"/>
                </a:lnTo>
                <a:lnTo>
                  <a:pt x="28955" y="2025396"/>
                </a:lnTo>
                <a:lnTo>
                  <a:pt x="48767" y="2025396"/>
                </a:lnTo>
                <a:lnTo>
                  <a:pt x="48767" y="0"/>
                </a:lnTo>
                <a:close/>
              </a:path>
              <a:path w="76200" h="2087879">
                <a:moveTo>
                  <a:pt x="76199" y="2011680"/>
                </a:moveTo>
                <a:lnTo>
                  <a:pt x="48767" y="2011680"/>
                </a:lnTo>
                <a:lnTo>
                  <a:pt x="48767" y="2025396"/>
                </a:lnTo>
                <a:lnTo>
                  <a:pt x="69341" y="2025396"/>
                </a:lnTo>
                <a:lnTo>
                  <a:pt x="76199" y="20116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9224157" y="5950394"/>
            <a:ext cx="236854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130BB6"/>
                </a:solidFill>
                <a:latin typeface="Arial"/>
                <a:cs typeface="Arial"/>
              </a:rPr>
              <a:t>P</a:t>
            </a:r>
            <a:r>
              <a:rPr sz="1575" spc="7" baseline="-21164" dirty="0">
                <a:solidFill>
                  <a:srgbClr val="130BB6"/>
                </a:solidFill>
                <a:latin typeface="Arial"/>
                <a:cs typeface="Arial"/>
              </a:rPr>
              <a:t>0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Jin</a:t>
            </a:r>
            <a:r>
              <a:rPr spc="-5" dirty="0"/>
              <a:t>-</a:t>
            </a:r>
            <a:r>
              <a:rPr dirty="0"/>
              <a:t>Fu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i, EE,</a:t>
            </a:r>
            <a:r>
              <a:rPr spc="-15" dirty="0"/>
              <a:t> </a:t>
            </a:r>
            <a:r>
              <a:rPr spc="-5" dirty="0"/>
              <a:t>N</a:t>
            </a:r>
            <a:r>
              <a:rPr dirty="0"/>
              <a:t>CU</a:t>
            </a:r>
          </a:p>
        </p:txBody>
      </p:sp>
      <p:sp>
        <p:nvSpPr>
          <p:cNvPr id="42" name="object 4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32</a:t>
            </a:fld>
            <a:endParaRPr dirty="0"/>
          </a:p>
        </p:txBody>
      </p:sp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Ad</a:t>
            </a:r>
            <a:r>
              <a:rPr spc="-5" dirty="0"/>
              <a:t>v</a:t>
            </a:r>
            <a:r>
              <a:rPr dirty="0"/>
              <a:t>an</a:t>
            </a:r>
            <a:r>
              <a:rPr spc="-5" dirty="0"/>
              <a:t>ce</a:t>
            </a:r>
            <a:r>
              <a:rPr dirty="0"/>
              <a:t>d R</a:t>
            </a:r>
            <a:r>
              <a:rPr spc="-5" dirty="0"/>
              <a:t>e</a:t>
            </a:r>
            <a:r>
              <a:rPr dirty="0"/>
              <a:t>liable</a:t>
            </a:r>
            <a:r>
              <a:rPr spc="15" dirty="0"/>
              <a:t> </a:t>
            </a:r>
            <a:r>
              <a:rPr dirty="0"/>
              <a:t>S</a:t>
            </a:r>
            <a:r>
              <a:rPr spc="-5" dirty="0"/>
              <a:t>y</a:t>
            </a:r>
            <a:r>
              <a:rPr dirty="0"/>
              <a:t>st</a:t>
            </a:r>
            <a:r>
              <a:rPr spc="-5" dirty="0"/>
              <a:t>e</a:t>
            </a:r>
            <a:r>
              <a:rPr spc="10" dirty="0"/>
              <a:t>m</a:t>
            </a:r>
            <a:r>
              <a:rPr dirty="0"/>
              <a:t>s</a:t>
            </a:r>
            <a:r>
              <a:rPr spc="-15" dirty="0"/>
              <a:t> </a:t>
            </a:r>
            <a:r>
              <a:rPr spc="-5" dirty="0"/>
              <a:t>(</a:t>
            </a:r>
            <a:r>
              <a:rPr dirty="0"/>
              <a:t>ARES)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ab.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8215268" y="5950394"/>
            <a:ext cx="236854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130BB6"/>
                </a:solidFill>
                <a:latin typeface="Arial"/>
                <a:cs typeface="Arial"/>
              </a:rPr>
              <a:t>P</a:t>
            </a:r>
            <a:r>
              <a:rPr sz="1575" spc="7" baseline="-21164" dirty="0">
                <a:solidFill>
                  <a:srgbClr val="130BB6"/>
                </a:solidFill>
                <a:latin typeface="Arial"/>
                <a:cs typeface="Arial"/>
              </a:rPr>
              <a:t>1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991494" y="5961062"/>
            <a:ext cx="236854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130BB6"/>
                </a:solidFill>
                <a:latin typeface="Arial"/>
                <a:cs typeface="Arial"/>
              </a:rPr>
              <a:t>P</a:t>
            </a:r>
            <a:r>
              <a:rPr sz="1575" spc="7" baseline="-21164" dirty="0">
                <a:solidFill>
                  <a:srgbClr val="130BB6"/>
                </a:solidFill>
                <a:latin typeface="Arial"/>
                <a:cs typeface="Arial"/>
              </a:rPr>
              <a:t>2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696094" y="5950394"/>
            <a:ext cx="236854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130BB6"/>
                </a:solidFill>
                <a:latin typeface="Arial"/>
                <a:cs typeface="Arial"/>
              </a:rPr>
              <a:t>P</a:t>
            </a:r>
            <a:r>
              <a:rPr sz="1575" spc="7" baseline="-21164" dirty="0">
                <a:solidFill>
                  <a:srgbClr val="130BB6"/>
                </a:solidFill>
                <a:latin typeface="Arial"/>
                <a:cs typeface="Arial"/>
              </a:rPr>
              <a:t>3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399169" y="5961062"/>
            <a:ext cx="236854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130BB6"/>
                </a:solidFill>
                <a:latin typeface="Arial"/>
                <a:cs typeface="Arial"/>
              </a:rPr>
              <a:t>P</a:t>
            </a:r>
            <a:r>
              <a:rPr sz="1575" spc="7" baseline="-21164" dirty="0">
                <a:solidFill>
                  <a:srgbClr val="130BB6"/>
                </a:solidFill>
                <a:latin typeface="Arial"/>
                <a:cs typeface="Arial"/>
              </a:rPr>
              <a:t>4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175396" y="5961062"/>
            <a:ext cx="236854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130BB6"/>
                </a:solidFill>
                <a:latin typeface="Arial"/>
                <a:cs typeface="Arial"/>
              </a:rPr>
              <a:t>P</a:t>
            </a:r>
            <a:r>
              <a:rPr sz="1575" spc="7" baseline="-21164" dirty="0">
                <a:solidFill>
                  <a:srgbClr val="130BB6"/>
                </a:solidFill>
                <a:latin typeface="Arial"/>
                <a:cs typeface="Arial"/>
              </a:rPr>
              <a:t>5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303922" y="5950394"/>
            <a:ext cx="812800" cy="273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88645" algn="l"/>
              </a:tabLst>
            </a:pPr>
            <a:r>
              <a:rPr sz="2400" spc="-22" baseline="3472" dirty="0">
                <a:solidFill>
                  <a:srgbClr val="130BB6"/>
                </a:solidFill>
                <a:latin typeface="Arial"/>
                <a:cs typeface="Arial"/>
              </a:rPr>
              <a:t>P</a:t>
            </a:r>
            <a:r>
              <a:rPr sz="1575" spc="7" baseline="-15873" dirty="0">
                <a:solidFill>
                  <a:srgbClr val="130BB6"/>
                </a:solidFill>
                <a:latin typeface="Arial"/>
                <a:cs typeface="Arial"/>
              </a:rPr>
              <a:t>7	</a:t>
            </a:r>
            <a:r>
              <a:rPr sz="1600" spc="-15" dirty="0">
                <a:solidFill>
                  <a:srgbClr val="130BB6"/>
                </a:solidFill>
                <a:latin typeface="Arial"/>
                <a:cs typeface="Arial"/>
              </a:rPr>
              <a:t>P</a:t>
            </a:r>
            <a:r>
              <a:rPr sz="1575" spc="7" baseline="-21164" dirty="0">
                <a:solidFill>
                  <a:srgbClr val="130BB6"/>
                </a:solidFill>
                <a:latin typeface="Arial"/>
                <a:cs typeface="Arial"/>
              </a:rPr>
              <a:t>6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776363" y="4376101"/>
            <a:ext cx="443865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130BB6"/>
                </a:solidFill>
                <a:latin typeface="Arial"/>
                <a:cs typeface="Arial"/>
              </a:rPr>
              <a:t>X</a:t>
            </a:r>
            <a:r>
              <a:rPr sz="1575" spc="-7" baseline="-21164" dirty="0">
                <a:solidFill>
                  <a:srgbClr val="130BB6"/>
                </a:solidFill>
                <a:latin typeface="Arial"/>
                <a:cs typeface="Arial"/>
              </a:rPr>
              <a:t>3</a:t>
            </a:r>
            <a:r>
              <a:rPr sz="1600" spc="-40" dirty="0">
                <a:solidFill>
                  <a:srgbClr val="130BB6"/>
                </a:solidFill>
                <a:latin typeface="Arial"/>
                <a:cs typeface="Arial"/>
              </a:rPr>
              <a:t>Y</a:t>
            </a:r>
            <a:r>
              <a:rPr sz="1575" spc="7" baseline="-21164" dirty="0">
                <a:solidFill>
                  <a:srgbClr val="130BB6"/>
                </a:solidFill>
                <a:latin typeface="Arial"/>
                <a:cs typeface="Arial"/>
              </a:rPr>
              <a:t>3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792616" y="4027104"/>
            <a:ext cx="443865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130BB6"/>
                </a:solidFill>
                <a:latin typeface="Arial"/>
                <a:cs typeface="Arial"/>
              </a:rPr>
              <a:t>X</a:t>
            </a:r>
            <a:r>
              <a:rPr sz="1575" spc="-7" baseline="-21164" dirty="0">
                <a:solidFill>
                  <a:srgbClr val="130BB6"/>
                </a:solidFill>
                <a:latin typeface="Arial"/>
                <a:cs typeface="Arial"/>
              </a:rPr>
              <a:t>2</a:t>
            </a:r>
            <a:r>
              <a:rPr sz="1600" spc="-40" dirty="0">
                <a:solidFill>
                  <a:srgbClr val="130BB6"/>
                </a:solidFill>
                <a:latin typeface="Arial"/>
                <a:cs typeface="Arial"/>
              </a:rPr>
              <a:t>Y</a:t>
            </a:r>
            <a:r>
              <a:rPr sz="1575" spc="7" baseline="-21164" dirty="0">
                <a:solidFill>
                  <a:srgbClr val="130BB6"/>
                </a:solidFill>
                <a:latin typeface="Arial"/>
                <a:cs typeface="Arial"/>
              </a:rPr>
              <a:t>3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016389" y="4016437"/>
            <a:ext cx="443865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130BB6"/>
                </a:solidFill>
                <a:latin typeface="Arial"/>
                <a:cs typeface="Arial"/>
              </a:rPr>
              <a:t>X</a:t>
            </a:r>
            <a:r>
              <a:rPr sz="1575" spc="-7" baseline="-21164" dirty="0">
                <a:solidFill>
                  <a:srgbClr val="130BB6"/>
                </a:solidFill>
                <a:latin typeface="Arial"/>
                <a:cs typeface="Arial"/>
              </a:rPr>
              <a:t>1</a:t>
            </a:r>
            <a:r>
              <a:rPr sz="1600" spc="-40" dirty="0">
                <a:solidFill>
                  <a:srgbClr val="130BB6"/>
                </a:solidFill>
                <a:latin typeface="Arial"/>
                <a:cs typeface="Arial"/>
              </a:rPr>
              <a:t>Y</a:t>
            </a:r>
            <a:r>
              <a:rPr sz="1575" spc="7" baseline="-21164" dirty="0">
                <a:solidFill>
                  <a:srgbClr val="130BB6"/>
                </a:solidFill>
                <a:latin typeface="Arial"/>
                <a:cs typeface="Arial"/>
              </a:rPr>
              <a:t>3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313314" y="4016437"/>
            <a:ext cx="443865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130BB6"/>
                </a:solidFill>
                <a:latin typeface="Arial"/>
                <a:cs typeface="Arial"/>
              </a:rPr>
              <a:t>X</a:t>
            </a:r>
            <a:r>
              <a:rPr sz="1575" spc="-7" baseline="-21164" dirty="0">
                <a:solidFill>
                  <a:srgbClr val="130BB6"/>
                </a:solidFill>
                <a:latin typeface="Arial"/>
                <a:cs typeface="Arial"/>
              </a:rPr>
              <a:t>0</a:t>
            </a:r>
            <a:r>
              <a:rPr sz="1600" spc="-40" dirty="0">
                <a:solidFill>
                  <a:srgbClr val="130BB6"/>
                </a:solidFill>
                <a:latin typeface="Arial"/>
                <a:cs typeface="Arial"/>
              </a:rPr>
              <a:t>Y</a:t>
            </a:r>
            <a:r>
              <a:rPr sz="1575" spc="7" baseline="-21164" dirty="0">
                <a:solidFill>
                  <a:srgbClr val="130BB6"/>
                </a:solidFill>
                <a:latin typeface="Arial"/>
                <a:cs typeface="Arial"/>
              </a:rPr>
              <a:t>3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060585" y="4953697"/>
            <a:ext cx="1384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130BB6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5901" y="1197782"/>
            <a:ext cx="8239125" cy="1899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83000"/>
              </a:lnSpc>
            </a:pPr>
            <a:r>
              <a:rPr sz="2800" spc="175" dirty="0">
                <a:solidFill>
                  <a:srgbClr val="990032"/>
                </a:solidFill>
                <a:latin typeface="Wingdings"/>
                <a:cs typeface="Wingdings"/>
              </a:rPr>
              <a:t></a:t>
            </a:r>
            <a:r>
              <a:rPr sz="2800" spc="-25" dirty="0">
                <a:latin typeface="Times New Roman"/>
                <a:cs typeface="Times New Roman"/>
              </a:rPr>
              <a:t>B</a:t>
            </a:r>
            <a:r>
              <a:rPr sz="2800" spc="-10" dirty="0">
                <a:latin typeface="Times New Roman"/>
                <a:cs typeface="Times New Roman"/>
              </a:rPr>
              <a:t>ooth</a:t>
            </a:r>
            <a:r>
              <a:rPr sz="2800" spc="-165" dirty="0">
                <a:latin typeface="Times New Roman"/>
                <a:cs typeface="Times New Roman"/>
              </a:rPr>
              <a:t>’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r>
              <a:rPr sz="2800" spc="-25" dirty="0">
                <a:latin typeface="Times New Roman"/>
                <a:cs typeface="Times New Roman"/>
              </a:rPr>
              <a:t> a</a:t>
            </a:r>
            <a:r>
              <a:rPr sz="2800" spc="-10" dirty="0">
                <a:latin typeface="Times New Roman"/>
                <a:cs typeface="Times New Roman"/>
              </a:rPr>
              <a:t>lgorith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k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15" dirty="0">
                <a:latin typeface="Times New Roman"/>
                <a:cs typeface="Times New Roman"/>
              </a:rPr>
              <a:t>s 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dv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nt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g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15" dirty="0">
                <a:latin typeface="Times New Roman"/>
                <a:cs typeface="Times New Roman"/>
              </a:rPr>
              <a:t>s </a:t>
            </a:r>
            <a:r>
              <a:rPr sz="2800" spc="-10" dirty="0">
                <a:latin typeface="Times New Roman"/>
                <a:cs typeface="Times New Roman"/>
              </a:rPr>
              <a:t>of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th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</a:t>
            </a:r>
            <a:r>
              <a:rPr sz="2800" spc="-25" dirty="0">
                <a:latin typeface="Times New Roman"/>
                <a:cs typeface="Times New Roman"/>
              </a:rPr>
              <a:t>ac</a:t>
            </a:r>
            <a:r>
              <a:rPr sz="2800" spc="-10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th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t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15" dirty="0">
                <a:latin typeface="Times New Roman"/>
                <a:cs typeface="Times New Roman"/>
              </a:rPr>
              <a:t>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dd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65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-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r>
              <a:rPr sz="2800" spc="-10" dirty="0">
                <a:latin typeface="Times New Roman"/>
                <a:cs typeface="Times New Roman"/>
              </a:rPr>
              <a:t>ubst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25" dirty="0">
                <a:latin typeface="Times New Roman"/>
                <a:cs typeface="Times New Roman"/>
              </a:rPr>
              <a:t>ac</a:t>
            </a:r>
            <a:r>
              <a:rPr sz="2800" spc="-10" dirty="0">
                <a:latin typeface="Times New Roman"/>
                <a:cs typeface="Times New Roman"/>
              </a:rPr>
              <a:t>tor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is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n</a:t>
            </a:r>
            <a:r>
              <a:rPr sz="2800" spc="-25" dirty="0">
                <a:latin typeface="Times New Roman"/>
                <a:cs typeface="Times New Roman"/>
              </a:rPr>
              <a:t>ea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15" dirty="0">
                <a:latin typeface="Times New Roman"/>
                <a:cs typeface="Times New Roman"/>
              </a:rPr>
              <a:t>ly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st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n</a:t>
            </a:r>
            <a:r>
              <a:rPr sz="2800" spc="-15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r>
              <a:rPr sz="2800" spc="-45" dirty="0">
                <a:latin typeface="Times New Roman"/>
                <a:cs typeface="Times New Roman"/>
              </a:rPr>
              <a:t>m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ll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 si</a:t>
            </a:r>
            <a:r>
              <a:rPr sz="2800" spc="-45" dirty="0">
                <a:latin typeface="Times New Roman"/>
                <a:cs typeface="Times New Roman"/>
              </a:rPr>
              <a:t>m</a:t>
            </a:r>
            <a:r>
              <a:rPr sz="2800" spc="-10" dirty="0">
                <a:latin typeface="Times New Roman"/>
                <a:cs typeface="Times New Roman"/>
              </a:rPr>
              <a:t>p</a:t>
            </a:r>
            <a:r>
              <a:rPr sz="2800" spc="-15" dirty="0">
                <a:latin typeface="Times New Roman"/>
                <a:cs typeface="Times New Roman"/>
              </a:rPr>
              <a:t>le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dd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r</a:t>
            </a:r>
            <a:endParaRPr sz="2800">
              <a:latin typeface="Times New Roman"/>
              <a:cs typeface="Times New Roman"/>
            </a:endParaRPr>
          </a:p>
          <a:p>
            <a:pPr marL="355600" marR="358140" indent="-342900">
              <a:lnSpc>
                <a:spcPts val="2780"/>
              </a:lnSpc>
              <a:spcBef>
                <a:spcPts val="670"/>
              </a:spcBef>
            </a:pPr>
            <a:r>
              <a:rPr sz="2800" spc="175" dirty="0">
                <a:solidFill>
                  <a:srgbClr val="990032"/>
                </a:solidFill>
                <a:latin typeface="Wingdings"/>
                <a:cs typeface="Wingdings"/>
              </a:rPr>
              <a:t></a:t>
            </a:r>
            <a:r>
              <a:rPr sz="2800" spc="-25" dirty="0">
                <a:latin typeface="Times New Roman"/>
                <a:cs typeface="Times New Roman"/>
              </a:rPr>
              <a:t>C</a:t>
            </a:r>
            <a:r>
              <a:rPr sz="2800" spc="-10" dirty="0">
                <a:latin typeface="Times New Roman"/>
                <a:cs typeface="Times New Roman"/>
              </a:rPr>
              <a:t>onsid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r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th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 t</a:t>
            </a:r>
            <a:r>
              <a:rPr sz="2800" spc="-30" dirty="0">
                <a:latin typeface="Times New Roman"/>
                <a:cs typeface="Times New Roman"/>
              </a:rPr>
              <a:t>w</a:t>
            </a:r>
            <a:r>
              <a:rPr sz="2800" spc="-10" dirty="0">
                <a:latin typeface="Times New Roman"/>
                <a:cs typeface="Times New Roman"/>
              </a:rPr>
              <a:t>o</a:t>
            </a:r>
            <a:r>
              <a:rPr sz="2800" spc="-165" dirty="0">
                <a:latin typeface="Times New Roman"/>
                <a:cs typeface="Times New Roman"/>
              </a:rPr>
              <a:t>’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c</a:t>
            </a:r>
            <a:r>
              <a:rPr sz="2800" spc="-10" dirty="0">
                <a:latin typeface="Times New Roman"/>
                <a:cs typeface="Times New Roman"/>
              </a:rPr>
              <a:t>o</a:t>
            </a:r>
            <a:r>
              <a:rPr sz="2800" spc="-45" dirty="0">
                <a:latin typeface="Times New Roman"/>
                <a:cs typeface="Times New Roman"/>
              </a:rPr>
              <a:t>m</a:t>
            </a:r>
            <a:r>
              <a:rPr sz="2800" spc="-10" dirty="0">
                <a:latin typeface="Times New Roman"/>
                <a:cs typeface="Times New Roman"/>
              </a:rPr>
              <a:t>pl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45" dirty="0">
                <a:latin typeface="Times New Roman"/>
                <a:cs typeface="Times New Roman"/>
              </a:rPr>
              <a:t>m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nt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pr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nt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tio</a:t>
            </a:r>
            <a:r>
              <a:rPr sz="2800" spc="-15" dirty="0">
                <a:latin typeface="Times New Roman"/>
                <a:cs typeface="Times New Roman"/>
              </a:rPr>
              <a:t>n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of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th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m</a:t>
            </a:r>
            <a:r>
              <a:rPr sz="2800" spc="-10" dirty="0">
                <a:latin typeface="Times New Roman"/>
                <a:cs typeface="Times New Roman"/>
              </a:rPr>
              <a:t>ultipli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r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y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33107" y="3139360"/>
            <a:ext cx="29083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solidFill>
                  <a:srgbClr val="990032"/>
                </a:solidFill>
                <a:latin typeface="Wingdings"/>
                <a:cs typeface="Wingdings"/>
              </a:rPr>
              <a:t>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5901" y="3578272"/>
            <a:ext cx="5779770" cy="398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175" dirty="0">
                <a:solidFill>
                  <a:srgbClr val="990032"/>
                </a:solidFill>
                <a:latin typeface="Wingdings"/>
                <a:cs typeface="Wingdings"/>
              </a:rPr>
              <a:t></a:t>
            </a:r>
            <a:r>
              <a:rPr sz="2800" spc="-25" dirty="0">
                <a:latin typeface="Times New Roman"/>
                <a:cs typeface="Times New Roman"/>
              </a:rPr>
              <a:t>T</a:t>
            </a:r>
            <a:r>
              <a:rPr sz="2800" spc="-10" dirty="0">
                <a:latin typeface="Times New Roman"/>
                <a:cs typeface="Times New Roman"/>
              </a:rPr>
              <a:t>h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pr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nt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tio</a:t>
            </a:r>
            <a:r>
              <a:rPr sz="2800" spc="-15" dirty="0">
                <a:latin typeface="Times New Roman"/>
                <a:cs typeface="Times New Roman"/>
              </a:rPr>
              <a:t>n</a:t>
            </a:r>
            <a:r>
              <a:rPr sz="2800" spc="-25" dirty="0">
                <a:latin typeface="Times New Roman"/>
                <a:cs typeface="Times New Roman"/>
              </a:rPr>
              <a:t> ca</a:t>
            </a:r>
            <a:r>
              <a:rPr sz="2800" spc="-15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b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30" dirty="0">
                <a:latin typeface="Times New Roman"/>
                <a:cs typeface="Times New Roman"/>
              </a:rPr>
              <a:t>w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10" dirty="0">
                <a:latin typeface="Times New Roman"/>
                <a:cs typeface="Times New Roman"/>
              </a:rPr>
              <a:t>itt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15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Datapath</a:t>
            </a:r>
            <a:r>
              <a:rPr spc="-25" dirty="0"/>
              <a:t> </a:t>
            </a:r>
            <a:r>
              <a:rPr dirty="0"/>
              <a:t>– 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B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ooth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M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u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ltiplier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26372" y="3010434"/>
            <a:ext cx="2390140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284605" algn="l"/>
              </a:tabLst>
            </a:pPr>
            <a:r>
              <a:rPr sz="2800" i="1" spc="-100" dirty="0">
                <a:latin typeface="Times New Roman"/>
                <a:cs typeface="Times New Roman"/>
              </a:rPr>
              <a:t>y</a:t>
            </a:r>
            <a:r>
              <a:rPr sz="2475" i="1" spc="-44" baseline="-23569" dirty="0">
                <a:latin typeface="Times New Roman"/>
                <a:cs typeface="Times New Roman"/>
              </a:rPr>
              <a:t>n</a:t>
            </a:r>
            <a:r>
              <a:rPr sz="2475" spc="-292" baseline="-23569" dirty="0">
                <a:latin typeface="Symbol"/>
                <a:cs typeface="Symbol"/>
              </a:rPr>
              <a:t></a:t>
            </a:r>
            <a:r>
              <a:rPr sz="2475" spc="-15" baseline="-23569" dirty="0">
                <a:latin typeface="Times New Roman"/>
                <a:cs typeface="Times New Roman"/>
              </a:rPr>
              <a:t>1</a:t>
            </a:r>
            <a:r>
              <a:rPr sz="2475" spc="37" baseline="-2356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Symbol"/>
                <a:cs typeface="Symbol"/>
              </a:rPr>
              <a:t></a:t>
            </a:r>
            <a:r>
              <a:rPr sz="2800" spc="-43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2	</a:t>
            </a:r>
            <a:r>
              <a:rPr sz="2800" i="1" spc="-110" dirty="0">
                <a:latin typeface="Times New Roman"/>
                <a:cs typeface="Times New Roman"/>
              </a:rPr>
              <a:t>y</a:t>
            </a:r>
            <a:r>
              <a:rPr sz="2475" i="1" spc="-22" baseline="-23569" dirty="0">
                <a:latin typeface="Times New Roman"/>
                <a:cs typeface="Times New Roman"/>
              </a:rPr>
              <a:t>n</a:t>
            </a:r>
            <a:r>
              <a:rPr sz="2475" spc="-75" baseline="-23569" dirty="0">
                <a:latin typeface="Symbol"/>
                <a:cs typeface="Symbol"/>
              </a:rPr>
              <a:t></a:t>
            </a:r>
            <a:r>
              <a:rPr sz="2475" spc="-15" baseline="-23569" dirty="0">
                <a:latin typeface="Times New Roman"/>
                <a:cs typeface="Times New Roman"/>
              </a:rPr>
              <a:t>2</a:t>
            </a:r>
            <a:r>
              <a:rPr sz="2475" spc="217" baseline="-23569" dirty="0">
                <a:latin typeface="Times New Roman"/>
                <a:cs typeface="Times New Roman"/>
              </a:rPr>
              <a:t> </a:t>
            </a:r>
            <a:r>
              <a:rPr sz="2800" spc="35" dirty="0">
                <a:latin typeface="Symbol"/>
                <a:cs typeface="Symbol"/>
              </a:rPr>
              <a:t></a:t>
            </a:r>
            <a:r>
              <a:rPr sz="2800" spc="1939" dirty="0">
                <a:latin typeface="MT Extra"/>
                <a:cs typeface="MT Extra"/>
              </a:rPr>
              <a:t></a:t>
            </a:r>
            <a:endParaRPr sz="2800">
              <a:latin typeface="MT Extra"/>
              <a:cs typeface="MT Extr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97937" y="3010434"/>
            <a:ext cx="1725295" cy="468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79805" algn="l"/>
                <a:tab pos="1303020" algn="l"/>
              </a:tabLst>
            </a:pPr>
            <a:r>
              <a:rPr sz="2800" i="1" dirty="0">
                <a:latin typeface="Times New Roman"/>
                <a:cs typeface="Times New Roman"/>
              </a:rPr>
              <a:t>y</a:t>
            </a:r>
            <a:r>
              <a:rPr sz="2800" i="1" spc="-2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Symbol"/>
                <a:cs typeface="Symbol"/>
              </a:rPr>
              <a:t></a:t>
            </a:r>
            <a:r>
              <a:rPr sz="2800" spc="-315" dirty="0">
                <a:latin typeface="Times New Roman"/>
                <a:cs typeface="Times New Roman"/>
              </a:rPr>
              <a:t> </a:t>
            </a:r>
            <a:r>
              <a:rPr sz="2800" spc="-204" dirty="0">
                <a:latin typeface="Symbol"/>
                <a:cs typeface="Symbol"/>
              </a:rPr>
              <a:t></a:t>
            </a:r>
            <a:r>
              <a:rPr sz="2800" dirty="0">
                <a:latin typeface="Times New Roman"/>
                <a:cs typeface="Times New Roman"/>
              </a:rPr>
              <a:t>2	</a:t>
            </a:r>
            <a:r>
              <a:rPr sz="2800" i="1" dirty="0">
                <a:latin typeface="Times New Roman"/>
                <a:cs typeface="Times New Roman"/>
              </a:rPr>
              <a:t>y	</a:t>
            </a:r>
            <a:r>
              <a:rPr sz="2800" dirty="0">
                <a:latin typeface="Symbol"/>
                <a:cs typeface="Symbol"/>
              </a:rPr>
              <a:t></a:t>
            </a:r>
            <a:r>
              <a:rPr sz="2800" spc="-43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2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88044" y="2999201"/>
            <a:ext cx="1580515" cy="283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249680" algn="l"/>
              </a:tabLst>
            </a:pPr>
            <a:r>
              <a:rPr sz="1650" i="1" spc="-30" dirty="0">
                <a:latin typeface="Times New Roman"/>
                <a:cs typeface="Times New Roman"/>
              </a:rPr>
              <a:t>n</a:t>
            </a:r>
            <a:r>
              <a:rPr sz="1650" spc="-204" dirty="0">
                <a:latin typeface="Symbol"/>
                <a:cs typeface="Symbol"/>
              </a:rPr>
              <a:t></a:t>
            </a:r>
            <a:r>
              <a:rPr sz="1650" spc="-10" dirty="0">
                <a:latin typeface="Times New Roman"/>
                <a:cs typeface="Times New Roman"/>
              </a:rPr>
              <a:t>1</a:t>
            </a:r>
            <a:r>
              <a:rPr sz="1650" dirty="0">
                <a:latin typeface="Times New Roman"/>
                <a:cs typeface="Times New Roman"/>
              </a:rPr>
              <a:t>	</a:t>
            </a:r>
            <a:r>
              <a:rPr sz="1650" i="1" spc="-30" dirty="0">
                <a:latin typeface="Times New Roman"/>
                <a:cs typeface="Times New Roman"/>
              </a:rPr>
              <a:t>n</a:t>
            </a:r>
            <a:r>
              <a:rPr sz="1650" spc="-35" dirty="0">
                <a:latin typeface="Symbol"/>
                <a:cs typeface="Symbol"/>
              </a:rPr>
              <a:t></a:t>
            </a:r>
            <a:r>
              <a:rPr sz="1650" spc="-10" dirty="0">
                <a:latin typeface="Times New Roman"/>
                <a:cs typeface="Times New Roman"/>
              </a:rPr>
              <a:t>2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10447" y="3296062"/>
            <a:ext cx="130175" cy="234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i="1" spc="-10" dirty="0">
                <a:latin typeface="Times New Roman"/>
                <a:cs typeface="Times New Roman"/>
              </a:rPr>
              <a:t>n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01087" y="3047650"/>
            <a:ext cx="130175" cy="234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i="1" spc="-10" dirty="0">
                <a:latin typeface="Times New Roman"/>
                <a:cs typeface="Times New Roman"/>
              </a:rPr>
              <a:t>n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74073" y="3777991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3429000"/>
                </a:moveTo>
                <a:lnTo>
                  <a:pt x="9143999" y="3429000"/>
                </a:lnTo>
                <a:lnTo>
                  <a:pt x="9143999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98685" y="6731503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0" y="0"/>
                </a:moveTo>
                <a:lnTo>
                  <a:pt x="8496299" y="0"/>
                </a:lnTo>
              </a:path>
            </a:pathLst>
          </a:custGeom>
          <a:ln w="4317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633107" y="3981861"/>
            <a:ext cx="2078355" cy="437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69265" algn="l"/>
                <a:tab pos="1711325" algn="l"/>
              </a:tabLst>
            </a:pPr>
            <a:r>
              <a:rPr sz="2800" spc="-30" dirty="0">
                <a:solidFill>
                  <a:srgbClr val="990032"/>
                </a:solidFill>
                <a:latin typeface="Wingdings"/>
                <a:cs typeface="Wingdings"/>
              </a:rPr>
              <a:t></a:t>
            </a:r>
            <a:r>
              <a:rPr sz="2800" spc="-30" dirty="0">
                <a:solidFill>
                  <a:srgbClr val="990032"/>
                </a:solidFill>
                <a:latin typeface="Times New Roman"/>
                <a:cs typeface="Times New Roman"/>
              </a:rPr>
              <a:t>	</a:t>
            </a:r>
            <a:r>
              <a:rPr sz="2600" i="1" spc="-30" dirty="0">
                <a:latin typeface="Times New Roman"/>
                <a:cs typeface="Times New Roman"/>
              </a:rPr>
              <a:t>y</a:t>
            </a:r>
            <a:r>
              <a:rPr sz="2600" i="1" spc="-2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Symbol"/>
                <a:cs typeface="Symbol"/>
              </a:rPr>
              <a:t></a:t>
            </a:r>
            <a:r>
              <a:rPr sz="2600" spc="-3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2</a:t>
            </a:r>
            <a:r>
              <a:rPr sz="2600" spc="114" dirty="0">
                <a:latin typeface="Times New Roman"/>
                <a:cs typeface="Times New Roman"/>
              </a:rPr>
              <a:t> </a:t>
            </a:r>
            <a:r>
              <a:rPr sz="2600" spc="125" dirty="0">
                <a:latin typeface="Times New Roman"/>
                <a:cs typeface="Times New Roman"/>
              </a:rPr>
              <a:t>(</a:t>
            </a:r>
            <a:r>
              <a:rPr sz="2600" i="1" dirty="0">
                <a:latin typeface="Times New Roman"/>
                <a:cs typeface="Times New Roman"/>
              </a:rPr>
              <a:t>y	</a:t>
            </a:r>
            <a:r>
              <a:rPr sz="2600" dirty="0">
                <a:latin typeface="Symbol"/>
                <a:cs typeface="Symbol"/>
              </a:rPr>
              <a:t></a:t>
            </a:r>
            <a:r>
              <a:rPr sz="2600" spc="-315" dirty="0">
                <a:latin typeface="Times New Roman"/>
                <a:cs typeface="Times New Roman"/>
              </a:rPr>
              <a:t> </a:t>
            </a:r>
            <a:r>
              <a:rPr sz="2600" i="1" spc="-155" dirty="0">
                <a:latin typeface="Times New Roman"/>
                <a:cs typeface="Times New Roman"/>
              </a:rPr>
              <a:t>y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Jin</a:t>
            </a:r>
            <a:r>
              <a:rPr spc="-5" dirty="0"/>
              <a:t>-</a:t>
            </a:r>
            <a:r>
              <a:rPr dirty="0"/>
              <a:t>Fu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i, EE,</a:t>
            </a:r>
            <a:r>
              <a:rPr spc="-15" dirty="0"/>
              <a:t> </a:t>
            </a:r>
            <a:r>
              <a:rPr spc="-5" dirty="0"/>
              <a:t>N</a:t>
            </a:r>
            <a:r>
              <a:rPr dirty="0"/>
              <a:t>CU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33</a:t>
            </a:fld>
            <a:endParaRPr dirty="0"/>
          </a:p>
        </p:txBody>
      </p:sp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Ad</a:t>
            </a:r>
            <a:r>
              <a:rPr spc="-5" dirty="0"/>
              <a:t>v</a:t>
            </a:r>
            <a:r>
              <a:rPr dirty="0"/>
              <a:t>an</a:t>
            </a:r>
            <a:r>
              <a:rPr spc="-5" dirty="0"/>
              <a:t>ce</a:t>
            </a:r>
            <a:r>
              <a:rPr dirty="0"/>
              <a:t>d R</a:t>
            </a:r>
            <a:r>
              <a:rPr spc="-5" dirty="0"/>
              <a:t>e</a:t>
            </a:r>
            <a:r>
              <a:rPr dirty="0"/>
              <a:t>liable</a:t>
            </a:r>
            <a:r>
              <a:rPr spc="15" dirty="0"/>
              <a:t> </a:t>
            </a:r>
            <a:r>
              <a:rPr dirty="0"/>
              <a:t>S</a:t>
            </a:r>
            <a:r>
              <a:rPr spc="-5" dirty="0"/>
              <a:t>y</a:t>
            </a:r>
            <a:r>
              <a:rPr dirty="0"/>
              <a:t>st</a:t>
            </a:r>
            <a:r>
              <a:rPr spc="-5" dirty="0"/>
              <a:t>e</a:t>
            </a:r>
            <a:r>
              <a:rPr spc="10" dirty="0"/>
              <a:t>m</a:t>
            </a:r>
            <a:r>
              <a:rPr dirty="0"/>
              <a:t>s</a:t>
            </a:r>
            <a:r>
              <a:rPr spc="-15" dirty="0"/>
              <a:t> </a:t>
            </a:r>
            <a:r>
              <a:rPr spc="-5" dirty="0"/>
              <a:t>(</a:t>
            </a:r>
            <a:r>
              <a:rPr dirty="0"/>
              <a:t>ARES)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ab.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175906" y="4457621"/>
            <a:ext cx="4076065" cy="398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175" dirty="0">
                <a:solidFill>
                  <a:srgbClr val="990032"/>
                </a:solidFill>
                <a:latin typeface="Wingdings"/>
                <a:cs typeface="Wingdings"/>
              </a:rPr>
              <a:t>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xt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25" dirty="0">
                <a:latin typeface="Times New Roman"/>
                <a:cs typeface="Times New Roman"/>
              </a:rPr>
              <a:t>ac</a:t>
            </a:r>
            <a:r>
              <a:rPr sz="2800" spc="-10" dirty="0">
                <a:latin typeface="Times New Roman"/>
                <a:cs typeface="Times New Roman"/>
              </a:rPr>
              <a:t>t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th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</a:t>
            </a:r>
            <a:r>
              <a:rPr sz="2800" spc="-1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10" dirty="0">
                <a:latin typeface="Times New Roman"/>
                <a:cs typeface="Times New Roman"/>
              </a:rPr>
              <a:t>st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</a:t>
            </a:r>
            <a:r>
              <a:rPr sz="2800" spc="-30" dirty="0">
                <a:latin typeface="Times New Roman"/>
                <a:cs typeface="Times New Roman"/>
              </a:rPr>
              <a:t>w</a:t>
            </a:r>
            <a:r>
              <a:rPr sz="2800" spc="-15" dirty="0">
                <a:latin typeface="Times New Roman"/>
                <a:cs typeface="Times New Roman"/>
              </a:rPr>
              <a:t>o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45" dirty="0">
                <a:latin typeface="Times New Roman"/>
                <a:cs typeface="Times New Roman"/>
              </a:rPr>
              <a:t>m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33107" y="4898057"/>
            <a:ext cx="29083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solidFill>
                  <a:srgbClr val="990032"/>
                </a:solidFill>
                <a:latin typeface="Wingdings"/>
                <a:cs typeface="Wingdings"/>
              </a:rPr>
              <a:t>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33107" y="5336969"/>
            <a:ext cx="7512684" cy="1192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7020">
              <a:lnSpc>
                <a:spcPts val="2780"/>
              </a:lnSpc>
            </a:pPr>
            <a:r>
              <a:rPr sz="2800" spc="130" dirty="0">
                <a:solidFill>
                  <a:srgbClr val="990032"/>
                </a:solidFill>
                <a:latin typeface="Wingdings"/>
                <a:cs typeface="Wingdings"/>
              </a:rPr>
              <a:t></a:t>
            </a:r>
            <a:r>
              <a:rPr sz="2800" spc="-25" dirty="0">
                <a:latin typeface="Times New Roman"/>
                <a:cs typeface="Times New Roman"/>
              </a:rPr>
              <a:t>T</a:t>
            </a:r>
            <a:r>
              <a:rPr sz="2800" spc="-10" dirty="0">
                <a:latin typeface="Times New Roman"/>
                <a:cs typeface="Times New Roman"/>
              </a:rPr>
              <a:t>h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10" dirty="0">
                <a:latin typeface="Times New Roman"/>
                <a:cs typeface="Times New Roman"/>
              </a:rPr>
              <a:t>ight-h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n</a:t>
            </a:r>
            <a:r>
              <a:rPr sz="2800" spc="-15" dirty="0">
                <a:latin typeface="Times New Roman"/>
                <a:cs typeface="Times New Roman"/>
              </a:rPr>
              <a:t>d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ca</a:t>
            </a:r>
            <a:r>
              <a:rPr sz="2800" spc="-15" dirty="0">
                <a:latin typeface="Times New Roman"/>
                <a:cs typeface="Times New Roman"/>
              </a:rPr>
              <a:t>n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b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 u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15" dirty="0">
                <a:latin typeface="Times New Roman"/>
                <a:cs typeface="Times New Roman"/>
              </a:rPr>
              <a:t>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to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d</a:t>
            </a:r>
            <a:r>
              <a:rPr sz="2800" spc="-15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x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to</a:t>
            </a:r>
            <a:r>
              <a:rPr sz="2800" spc="-10" dirty="0">
                <a:latin typeface="Times New Roman"/>
                <a:cs typeface="Times New Roman"/>
              </a:rPr>
              <a:t> p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10" dirty="0">
                <a:latin typeface="Times New Roman"/>
                <a:cs typeface="Times New Roman"/>
              </a:rPr>
              <a:t>ti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l produ</a:t>
            </a:r>
            <a:r>
              <a:rPr sz="2800" spc="-25" dirty="0">
                <a:latin typeface="Times New Roman"/>
                <a:cs typeface="Times New Roman"/>
              </a:rPr>
              <a:t>c</a:t>
            </a:r>
            <a:r>
              <a:rPr sz="2800" spc="-10" dirty="0">
                <a:latin typeface="Times New Roman"/>
                <a:cs typeface="Times New Roman"/>
              </a:rPr>
              <a:t>t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130" dirty="0">
                <a:solidFill>
                  <a:srgbClr val="990032"/>
                </a:solidFill>
                <a:latin typeface="Wingdings"/>
                <a:cs typeface="Wingdings"/>
              </a:rPr>
              <a:t></a:t>
            </a:r>
            <a:r>
              <a:rPr sz="2800" spc="-25" dirty="0">
                <a:latin typeface="Times New Roman"/>
                <a:cs typeface="Times New Roman"/>
              </a:rPr>
              <a:t>T</a:t>
            </a:r>
            <a:r>
              <a:rPr sz="2800" spc="-10" dirty="0">
                <a:latin typeface="Times New Roman"/>
                <a:cs typeface="Times New Roman"/>
              </a:rPr>
              <a:t>h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 l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f</a:t>
            </a:r>
            <a:r>
              <a:rPr sz="2800" spc="-10" dirty="0">
                <a:latin typeface="Times New Roman"/>
                <a:cs typeface="Times New Roman"/>
              </a:rPr>
              <a:t>t-h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n</a:t>
            </a:r>
            <a:r>
              <a:rPr sz="2800" spc="-15" dirty="0">
                <a:latin typeface="Times New Roman"/>
                <a:cs typeface="Times New Roman"/>
              </a:rPr>
              <a:t>d</a:t>
            </a:r>
            <a:r>
              <a:rPr sz="2800" spc="-10" dirty="0">
                <a:latin typeface="Times New Roman"/>
                <a:cs typeface="Times New Roman"/>
              </a:rPr>
              <a:t> t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d</a:t>
            </a:r>
            <a:r>
              <a:rPr sz="2800" spc="-15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2</a:t>
            </a:r>
            <a:r>
              <a:rPr sz="2800" spc="-15" dirty="0">
                <a:latin typeface="Times New Roman"/>
                <a:cs typeface="Times New Roman"/>
              </a:rPr>
              <a:t>x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61158" y="3981861"/>
            <a:ext cx="3333115" cy="488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36905" algn="l"/>
                <a:tab pos="1428115" algn="l"/>
              </a:tabLst>
            </a:pPr>
            <a:r>
              <a:rPr sz="2600" dirty="0">
                <a:latin typeface="Symbol"/>
                <a:cs typeface="Symbol"/>
              </a:rPr>
              <a:t></a:t>
            </a:r>
            <a:r>
              <a:rPr sz="2600" spc="-315" dirty="0">
                <a:latin typeface="Times New Roman"/>
                <a:cs typeface="Times New Roman"/>
              </a:rPr>
              <a:t> </a:t>
            </a:r>
            <a:r>
              <a:rPr sz="2600" i="1" dirty="0">
                <a:latin typeface="Times New Roman"/>
                <a:cs typeface="Times New Roman"/>
              </a:rPr>
              <a:t>y	</a:t>
            </a:r>
            <a:r>
              <a:rPr sz="2600" spc="220" dirty="0">
                <a:latin typeface="Times New Roman"/>
                <a:cs typeface="Times New Roman"/>
              </a:rPr>
              <a:t>)</a:t>
            </a:r>
            <a:r>
              <a:rPr sz="2600" spc="155" dirty="0">
                <a:latin typeface="Symbol"/>
                <a:cs typeface="Symbol"/>
              </a:rPr>
              <a:t></a:t>
            </a:r>
            <a:r>
              <a:rPr sz="2600" dirty="0">
                <a:latin typeface="Times New Roman"/>
                <a:cs typeface="Times New Roman"/>
              </a:rPr>
              <a:t>2	</a:t>
            </a:r>
            <a:r>
              <a:rPr sz="2600" spc="120" dirty="0">
                <a:latin typeface="Times New Roman"/>
                <a:cs typeface="Times New Roman"/>
              </a:rPr>
              <a:t>(</a:t>
            </a:r>
            <a:r>
              <a:rPr sz="2600" i="1" spc="-155" dirty="0">
                <a:latin typeface="Times New Roman"/>
                <a:cs typeface="Times New Roman"/>
              </a:rPr>
              <a:t>y</a:t>
            </a:r>
            <a:r>
              <a:rPr sz="2250" i="1" spc="-60" baseline="-24074" dirty="0">
                <a:latin typeface="Times New Roman"/>
                <a:cs typeface="Times New Roman"/>
              </a:rPr>
              <a:t>n</a:t>
            </a:r>
            <a:r>
              <a:rPr sz="2250" spc="-157" baseline="-24074" dirty="0">
                <a:latin typeface="Symbol"/>
                <a:cs typeface="Symbol"/>
              </a:rPr>
              <a:t></a:t>
            </a:r>
            <a:r>
              <a:rPr sz="2250" spc="7" baseline="-24074" dirty="0">
                <a:latin typeface="Times New Roman"/>
                <a:cs typeface="Times New Roman"/>
              </a:rPr>
              <a:t>3</a:t>
            </a:r>
            <a:r>
              <a:rPr sz="2250" spc="52" baseline="-24074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Symbol"/>
                <a:cs typeface="Symbol"/>
              </a:rPr>
              <a:t></a:t>
            </a:r>
            <a:r>
              <a:rPr sz="2600" spc="-315" dirty="0">
                <a:latin typeface="Times New Roman"/>
                <a:cs typeface="Times New Roman"/>
              </a:rPr>
              <a:t> </a:t>
            </a:r>
            <a:r>
              <a:rPr sz="2600" i="1" spc="-145" dirty="0">
                <a:latin typeface="Times New Roman"/>
                <a:cs typeface="Times New Roman"/>
              </a:rPr>
              <a:t>y</a:t>
            </a:r>
            <a:r>
              <a:rPr sz="2250" i="1" spc="-75" baseline="-24074" dirty="0">
                <a:latin typeface="Times New Roman"/>
                <a:cs typeface="Times New Roman"/>
              </a:rPr>
              <a:t>n</a:t>
            </a:r>
            <a:r>
              <a:rPr sz="2250" spc="-82" baseline="-24074" dirty="0">
                <a:latin typeface="Symbol"/>
                <a:cs typeface="Symbol"/>
              </a:rPr>
              <a:t></a:t>
            </a:r>
            <a:r>
              <a:rPr sz="2250" spc="172" baseline="-24074" dirty="0">
                <a:latin typeface="Times New Roman"/>
                <a:cs typeface="Times New Roman"/>
              </a:rPr>
              <a:t>2</a:t>
            </a:r>
            <a:r>
              <a:rPr sz="2600" spc="220" dirty="0">
                <a:latin typeface="Times New Roman"/>
                <a:cs typeface="Times New Roman"/>
              </a:rPr>
              <a:t>)</a:t>
            </a:r>
            <a:r>
              <a:rPr sz="2600" spc="-45" dirty="0">
                <a:latin typeface="Symbol"/>
                <a:cs typeface="Symbol"/>
              </a:rPr>
              <a:t></a:t>
            </a:r>
            <a:r>
              <a:rPr sz="2600" spc="1805" dirty="0">
                <a:latin typeface="MT Extra"/>
                <a:cs typeface="MT Extra"/>
              </a:rPr>
              <a:t></a:t>
            </a:r>
            <a:endParaRPr sz="2600">
              <a:latin typeface="MT Extra"/>
              <a:cs typeface="MT Extr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01736" y="3981861"/>
            <a:ext cx="1040765" cy="437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72795" algn="l"/>
              </a:tabLst>
            </a:pPr>
            <a:r>
              <a:rPr sz="2600" spc="220" dirty="0">
                <a:latin typeface="Times New Roman"/>
                <a:cs typeface="Times New Roman"/>
              </a:rPr>
              <a:t>)</a:t>
            </a:r>
            <a:r>
              <a:rPr sz="2600" spc="155" dirty="0">
                <a:latin typeface="Symbol"/>
                <a:cs typeface="Symbol"/>
              </a:rPr>
              <a:t></a:t>
            </a:r>
            <a:r>
              <a:rPr sz="2600" dirty="0">
                <a:latin typeface="Times New Roman"/>
                <a:cs typeface="Times New Roman"/>
              </a:rPr>
              <a:t>2	</a:t>
            </a:r>
            <a:r>
              <a:rPr sz="2600" spc="125" dirty="0">
                <a:latin typeface="Times New Roman"/>
                <a:cs typeface="Times New Roman"/>
              </a:rPr>
              <a:t>(</a:t>
            </a:r>
            <a:r>
              <a:rPr sz="2600" i="1" spc="-155" dirty="0">
                <a:latin typeface="Times New Roman"/>
                <a:cs typeface="Times New Roman"/>
              </a:rPr>
              <a:t>y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92493" y="3970878"/>
            <a:ext cx="2295525" cy="266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996439" algn="l"/>
              </a:tabLst>
            </a:pPr>
            <a:r>
              <a:rPr sz="1500" i="1" spc="-40" dirty="0">
                <a:latin typeface="Times New Roman"/>
                <a:cs typeface="Times New Roman"/>
              </a:rPr>
              <a:t>n</a:t>
            </a:r>
            <a:r>
              <a:rPr sz="1500" spc="-210" dirty="0">
                <a:latin typeface="Symbol"/>
                <a:cs typeface="Symbol"/>
              </a:rPr>
              <a:t></a:t>
            </a:r>
            <a:r>
              <a:rPr sz="1500" spc="5" dirty="0">
                <a:latin typeface="Times New Roman"/>
                <a:cs typeface="Times New Roman"/>
              </a:rPr>
              <a:t>1</a:t>
            </a:r>
            <a:r>
              <a:rPr sz="1500" dirty="0">
                <a:latin typeface="Times New Roman"/>
                <a:cs typeface="Times New Roman"/>
              </a:rPr>
              <a:t>	</a:t>
            </a:r>
            <a:r>
              <a:rPr sz="1500" i="1" spc="-40" dirty="0">
                <a:latin typeface="Times New Roman"/>
                <a:cs typeface="Times New Roman"/>
              </a:rPr>
              <a:t>n</a:t>
            </a:r>
            <a:r>
              <a:rPr sz="1500" spc="-65" dirty="0">
                <a:latin typeface="Symbol"/>
                <a:cs typeface="Symbol"/>
              </a:rPr>
              <a:t></a:t>
            </a:r>
            <a:r>
              <a:rPr sz="1500" spc="5" dirty="0">
                <a:latin typeface="Times New Roman"/>
                <a:cs typeface="Times New Roman"/>
              </a:rPr>
              <a:t>2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514742" y="4204050"/>
            <a:ext cx="293370" cy="266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i="1" spc="-40" dirty="0">
                <a:latin typeface="Times New Roman"/>
                <a:cs typeface="Times New Roman"/>
              </a:rPr>
              <a:t>n</a:t>
            </a:r>
            <a:r>
              <a:rPr sz="1500" spc="-210" dirty="0">
                <a:latin typeface="Symbol"/>
                <a:cs typeface="Symbol"/>
              </a:rPr>
              <a:t></a:t>
            </a:r>
            <a:r>
              <a:rPr sz="1500" spc="5" dirty="0">
                <a:latin typeface="Times New Roman"/>
                <a:cs typeface="Times New Roman"/>
              </a:rPr>
              <a:t>1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816750" y="4204050"/>
            <a:ext cx="311785" cy="266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i="1" spc="-40" dirty="0">
                <a:latin typeface="Times New Roman"/>
                <a:cs typeface="Times New Roman"/>
              </a:rPr>
              <a:t>n</a:t>
            </a:r>
            <a:r>
              <a:rPr sz="1500" spc="-65" dirty="0">
                <a:latin typeface="Symbol"/>
                <a:cs typeface="Symbol"/>
              </a:rPr>
              <a:t></a:t>
            </a:r>
            <a:r>
              <a:rPr sz="1500" spc="5" dirty="0">
                <a:latin typeface="Times New Roman"/>
                <a:cs typeface="Times New Roman"/>
              </a:rPr>
              <a:t>2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018429" y="4204050"/>
            <a:ext cx="789940" cy="266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80085" algn="l"/>
              </a:tabLst>
            </a:pPr>
            <a:r>
              <a:rPr sz="1500" i="1" spc="-40" dirty="0">
                <a:latin typeface="Times New Roman"/>
                <a:cs typeface="Times New Roman"/>
              </a:rPr>
              <a:t>n</a:t>
            </a:r>
            <a:r>
              <a:rPr sz="1500" spc="-200" dirty="0">
                <a:latin typeface="Symbol"/>
                <a:cs typeface="Symbol"/>
              </a:rPr>
              <a:t></a:t>
            </a:r>
            <a:r>
              <a:rPr sz="1500" spc="5" dirty="0">
                <a:latin typeface="Times New Roman"/>
                <a:cs typeface="Times New Roman"/>
              </a:rPr>
              <a:t>1</a:t>
            </a:r>
            <a:r>
              <a:rPr sz="1500" dirty="0">
                <a:latin typeface="Times New Roman"/>
                <a:cs typeface="Times New Roman"/>
              </a:rPr>
              <a:t>	</a:t>
            </a:r>
            <a:r>
              <a:rPr sz="1500" i="1" spc="5" dirty="0">
                <a:latin typeface="Times New Roman"/>
                <a:cs typeface="Times New Roman"/>
              </a:rPr>
              <a:t>n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649620" y="4015930"/>
            <a:ext cx="122555" cy="219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i="1" spc="5" dirty="0">
                <a:latin typeface="Times New Roman"/>
                <a:cs typeface="Times New Roman"/>
              </a:rPr>
              <a:t>n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052965" y="4769210"/>
            <a:ext cx="1196975" cy="487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635" indent="-247015">
              <a:lnSpc>
                <a:spcPts val="2440"/>
              </a:lnSpc>
              <a:buFont typeface="Symbol"/>
              <a:buChar char=""/>
              <a:tabLst>
                <a:tab pos="636270" algn="l"/>
                <a:tab pos="1073150" algn="l"/>
              </a:tabLst>
            </a:pPr>
            <a:r>
              <a:rPr sz="2600" i="1" dirty="0">
                <a:latin typeface="Times New Roman"/>
                <a:cs typeface="Times New Roman"/>
              </a:rPr>
              <a:t>y	</a:t>
            </a:r>
            <a:r>
              <a:rPr sz="2600" dirty="0">
                <a:latin typeface="Times New Roman"/>
                <a:cs typeface="Times New Roman"/>
              </a:rPr>
              <a:t>)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ts val="1120"/>
              </a:lnSpc>
              <a:tabLst>
                <a:tab pos="777240" algn="l"/>
              </a:tabLst>
            </a:pPr>
            <a:r>
              <a:rPr sz="1500" i="1" spc="20" dirty="0">
                <a:latin typeface="Times New Roman"/>
                <a:cs typeface="Times New Roman"/>
              </a:rPr>
              <a:t>n</a:t>
            </a:r>
            <a:r>
              <a:rPr sz="1500" spc="20" dirty="0">
                <a:latin typeface="Symbol"/>
                <a:cs typeface="Symbol"/>
              </a:rPr>
              <a:t></a:t>
            </a:r>
            <a:r>
              <a:rPr sz="1500" spc="5" dirty="0">
                <a:latin typeface="Times New Roman"/>
                <a:cs typeface="Times New Roman"/>
              </a:rPr>
              <a:t>2</a:t>
            </a:r>
            <a:r>
              <a:rPr sz="1500" dirty="0">
                <a:latin typeface="Times New Roman"/>
                <a:cs typeface="Times New Roman"/>
              </a:rPr>
              <a:t>	</a:t>
            </a:r>
            <a:r>
              <a:rPr sz="1500" i="1" spc="20" dirty="0">
                <a:latin typeface="Times New Roman"/>
                <a:cs typeface="Times New Roman"/>
              </a:rPr>
              <a:t>n</a:t>
            </a:r>
            <a:r>
              <a:rPr sz="1500" spc="-135" dirty="0">
                <a:latin typeface="Symbol"/>
                <a:cs typeface="Symbol"/>
              </a:rPr>
              <a:t></a:t>
            </a:r>
            <a:r>
              <a:rPr sz="1500" spc="5" dirty="0">
                <a:latin typeface="Times New Roman"/>
                <a:cs typeface="Times New Roman"/>
              </a:rPr>
              <a:t>1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080919" y="4769210"/>
            <a:ext cx="2003425" cy="487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>
              <a:lnSpc>
                <a:spcPts val="2440"/>
              </a:lnSpc>
              <a:tabLst>
                <a:tab pos="1703705" algn="l"/>
              </a:tabLst>
            </a:pPr>
            <a:r>
              <a:rPr sz="2600" dirty="0">
                <a:latin typeface="Symbol"/>
                <a:cs typeface="Symbol"/>
              </a:rPr>
              <a:t></a:t>
            </a:r>
            <a:r>
              <a:rPr sz="2600" spc="-140" dirty="0">
                <a:latin typeface="Times New Roman"/>
                <a:cs typeface="Times New Roman"/>
              </a:rPr>
              <a:t> </a:t>
            </a:r>
            <a:r>
              <a:rPr sz="2600" i="1" dirty="0">
                <a:latin typeface="Times New Roman"/>
                <a:cs typeface="Times New Roman"/>
              </a:rPr>
              <a:t>y</a:t>
            </a:r>
            <a:r>
              <a:rPr sz="2600" i="1" spc="3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)</a:t>
            </a:r>
            <a:r>
              <a:rPr sz="2600" spc="-3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Symbol"/>
                <a:cs typeface="Symbol"/>
              </a:rPr>
              <a:t></a:t>
            </a:r>
            <a:r>
              <a:rPr sz="2600" spc="-3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2	</a:t>
            </a:r>
            <a:r>
              <a:rPr sz="2600" spc="220" dirty="0">
                <a:latin typeface="Times New Roman"/>
                <a:cs typeface="Times New Roman"/>
              </a:rPr>
              <a:t>(</a:t>
            </a:r>
            <a:r>
              <a:rPr sz="2600" i="1" dirty="0">
                <a:latin typeface="Times New Roman"/>
                <a:cs typeface="Times New Roman"/>
              </a:rPr>
              <a:t>y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ts val="1120"/>
              </a:lnSpc>
              <a:tabLst>
                <a:tab pos="743585" algn="l"/>
              </a:tabLst>
            </a:pPr>
            <a:r>
              <a:rPr sz="1500" i="1" spc="20" dirty="0">
                <a:latin typeface="Times New Roman"/>
                <a:cs typeface="Times New Roman"/>
              </a:rPr>
              <a:t>n</a:t>
            </a:r>
            <a:r>
              <a:rPr sz="1500" spc="-135" dirty="0">
                <a:latin typeface="Symbol"/>
                <a:cs typeface="Symbol"/>
              </a:rPr>
              <a:t></a:t>
            </a:r>
            <a:r>
              <a:rPr sz="1500" spc="5" dirty="0">
                <a:latin typeface="Times New Roman"/>
                <a:cs typeface="Times New Roman"/>
              </a:rPr>
              <a:t>1</a:t>
            </a:r>
            <a:r>
              <a:rPr sz="1500" dirty="0">
                <a:latin typeface="Times New Roman"/>
                <a:cs typeface="Times New Roman"/>
              </a:rPr>
              <a:t>	</a:t>
            </a:r>
            <a:r>
              <a:rPr sz="1500" i="1" spc="5" dirty="0">
                <a:latin typeface="Times New Roman"/>
                <a:cs typeface="Times New Roman"/>
              </a:rPr>
              <a:t>n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061339" y="4769210"/>
            <a:ext cx="1050925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i="1" dirty="0">
                <a:latin typeface="Times New Roman"/>
                <a:cs typeface="Times New Roman"/>
              </a:rPr>
              <a:t>y</a:t>
            </a:r>
            <a:r>
              <a:rPr sz="2600" i="1" spc="-1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Symbol"/>
                <a:cs typeface="Symbol"/>
              </a:rPr>
              <a:t></a:t>
            </a:r>
            <a:r>
              <a:rPr sz="2600" spc="-2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2</a:t>
            </a:r>
            <a:r>
              <a:rPr sz="2600" spc="310" dirty="0">
                <a:latin typeface="Times New Roman"/>
                <a:cs typeface="Times New Roman"/>
              </a:rPr>
              <a:t> </a:t>
            </a:r>
            <a:r>
              <a:rPr sz="2600" spc="220" dirty="0">
                <a:latin typeface="Times New Roman"/>
                <a:cs typeface="Times New Roman"/>
              </a:rPr>
              <a:t>(</a:t>
            </a:r>
            <a:r>
              <a:rPr sz="2600" i="1" dirty="0">
                <a:latin typeface="Times New Roman"/>
                <a:cs typeface="Times New Roman"/>
              </a:rPr>
              <a:t>y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476892" y="4759346"/>
            <a:ext cx="309880" cy="265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i="1" spc="20" dirty="0">
                <a:latin typeface="Times New Roman"/>
                <a:cs typeface="Times New Roman"/>
              </a:rPr>
              <a:t>n</a:t>
            </a:r>
            <a:r>
              <a:rPr sz="1500" spc="-135" dirty="0">
                <a:latin typeface="Symbol"/>
                <a:cs typeface="Symbol"/>
              </a:rPr>
              <a:t></a:t>
            </a:r>
            <a:r>
              <a:rPr sz="1500" spc="5" dirty="0">
                <a:latin typeface="Times New Roman"/>
                <a:cs typeface="Times New Roman"/>
              </a:rPr>
              <a:t>1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675535" y="4804268"/>
            <a:ext cx="122555" cy="219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i="1" spc="5" dirty="0">
                <a:latin typeface="Times New Roman"/>
                <a:cs typeface="Times New Roman"/>
              </a:rPr>
              <a:t>n</a:t>
            </a:r>
            <a:endParaRPr sz="1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Datapath</a:t>
            </a:r>
            <a:r>
              <a:rPr spc="-25" dirty="0"/>
              <a:t> </a:t>
            </a:r>
            <a:r>
              <a:rPr dirty="0"/>
              <a:t>– 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B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ooth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M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u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ltiplier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32368" y="1692237"/>
            <a:ext cx="1558925" cy="407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65"/>
              </a:lnSpc>
            </a:pPr>
            <a:r>
              <a:rPr sz="3900" i="1" baseline="13888" dirty="0">
                <a:latin typeface="Times New Roman"/>
                <a:cs typeface="Times New Roman"/>
              </a:rPr>
              <a:t>y</a:t>
            </a:r>
            <a:r>
              <a:rPr sz="3900" i="1" spc="-277" baseline="13888" dirty="0">
                <a:latin typeface="Times New Roman"/>
                <a:cs typeface="Times New Roman"/>
              </a:rPr>
              <a:t> </a:t>
            </a:r>
            <a:r>
              <a:rPr sz="1500" i="1" dirty="0">
                <a:latin typeface="Times New Roman"/>
                <a:cs typeface="Times New Roman"/>
              </a:rPr>
              <a:t>i </a:t>
            </a:r>
            <a:r>
              <a:rPr sz="1500" i="1" spc="15" dirty="0">
                <a:latin typeface="Times New Roman"/>
                <a:cs typeface="Times New Roman"/>
              </a:rPr>
              <a:t> </a:t>
            </a:r>
            <a:r>
              <a:rPr sz="3900" i="1" baseline="13888" dirty="0">
                <a:latin typeface="Times New Roman"/>
                <a:cs typeface="Times New Roman"/>
              </a:rPr>
              <a:t>y</a:t>
            </a:r>
            <a:r>
              <a:rPr sz="3900" i="1" spc="-277" baseline="13888" dirty="0">
                <a:latin typeface="Times New Roman"/>
                <a:cs typeface="Times New Roman"/>
              </a:rPr>
              <a:t> </a:t>
            </a:r>
            <a:r>
              <a:rPr sz="1500" i="1" dirty="0">
                <a:latin typeface="Times New Roman"/>
                <a:cs typeface="Times New Roman"/>
              </a:rPr>
              <a:t>i</a:t>
            </a:r>
            <a:r>
              <a:rPr sz="1500" i="1" spc="-45" dirty="0">
                <a:latin typeface="Times New Roman"/>
                <a:cs typeface="Times New Roman"/>
              </a:rPr>
              <a:t> </a:t>
            </a:r>
            <a:r>
              <a:rPr sz="1500" spc="5" dirty="0">
                <a:latin typeface="Symbol"/>
                <a:cs typeface="Symbol"/>
              </a:rPr>
              <a:t></a:t>
            </a:r>
            <a:r>
              <a:rPr sz="1500" spc="-155" dirty="0">
                <a:latin typeface="Times New Roman"/>
                <a:cs typeface="Times New Roman"/>
              </a:rPr>
              <a:t> </a:t>
            </a:r>
            <a:r>
              <a:rPr sz="1500" spc="5" dirty="0">
                <a:latin typeface="Times New Roman"/>
                <a:cs typeface="Times New Roman"/>
              </a:rPr>
              <a:t>1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95" dirty="0">
                <a:latin typeface="Times New Roman"/>
                <a:cs typeface="Times New Roman"/>
              </a:rPr>
              <a:t> </a:t>
            </a:r>
            <a:r>
              <a:rPr sz="3900" i="1" baseline="13888" dirty="0">
                <a:latin typeface="Times New Roman"/>
                <a:cs typeface="Times New Roman"/>
              </a:rPr>
              <a:t>y</a:t>
            </a:r>
            <a:r>
              <a:rPr sz="3900" i="1" spc="-277" baseline="13888" dirty="0">
                <a:latin typeface="Times New Roman"/>
                <a:cs typeface="Times New Roman"/>
              </a:rPr>
              <a:t> </a:t>
            </a:r>
            <a:r>
              <a:rPr sz="1500" i="1" dirty="0">
                <a:latin typeface="Times New Roman"/>
                <a:cs typeface="Times New Roman"/>
              </a:rPr>
              <a:t>i</a:t>
            </a:r>
            <a:r>
              <a:rPr sz="1500" i="1" spc="-45" dirty="0">
                <a:latin typeface="Times New Roman"/>
                <a:cs typeface="Times New Roman"/>
              </a:rPr>
              <a:t> </a:t>
            </a:r>
            <a:r>
              <a:rPr sz="1500" spc="5" dirty="0">
                <a:latin typeface="Symbol"/>
                <a:cs typeface="Symbol"/>
              </a:rPr>
              <a:t></a:t>
            </a:r>
            <a:r>
              <a:rPr sz="1500" spc="75" dirty="0">
                <a:latin typeface="Times New Roman"/>
                <a:cs typeface="Times New Roman"/>
              </a:rPr>
              <a:t> </a:t>
            </a:r>
            <a:r>
              <a:rPr sz="1500" spc="5" dirty="0">
                <a:latin typeface="Times New Roman"/>
                <a:cs typeface="Times New Roman"/>
              </a:rPr>
              <a:t>2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04265" y="1679437"/>
            <a:ext cx="3548379" cy="2098675"/>
          </a:xfrm>
          <a:custGeom>
            <a:avLst/>
            <a:gdLst/>
            <a:ahLst/>
            <a:cxnLst/>
            <a:rect l="l" t="t" r="r" b="b"/>
            <a:pathLst>
              <a:path w="3548379" h="2098675">
                <a:moveTo>
                  <a:pt x="3547871" y="0"/>
                </a:moveTo>
                <a:lnTo>
                  <a:pt x="0" y="0"/>
                </a:lnTo>
                <a:lnTo>
                  <a:pt x="0" y="2098547"/>
                </a:lnTo>
                <a:lnTo>
                  <a:pt x="18287" y="2098547"/>
                </a:lnTo>
                <a:lnTo>
                  <a:pt x="18287" y="19811"/>
                </a:lnTo>
                <a:lnTo>
                  <a:pt x="9143" y="19811"/>
                </a:lnTo>
                <a:lnTo>
                  <a:pt x="18287" y="10667"/>
                </a:lnTo>
                <a:lnTo>
                  <a:pt x="3547871" y="10667"/>
                </a:lnTo>
                <a:lnTo>
                  <a:pt x="3547871" y="0"/>
                </a:lnTo>
                <a:close/>
              </a:path>
              <a:path w="3548379" h="2098675">
                <a:moveTo>
                  <a:pt x="3528059" y="10667"/>
                </a:moveTo>
                <a:lnTo>
                  <a:pt x="3528059" y="2098547"/>
                </a:lnTo>
                <a:lnTo>
                  <a:pt x="3547871" y="2098547"/>
                </a:lnTo>
                <a:lnTo>
                  <a:pt x="3547871" y="19811"/>
                </a:lnTo>
                <a:lnTo>
                  <a:pt x="3537203" y="19811"/>
                </a:lnTo>
                <a:lnTo>
                  <a:pt x="3528059" y="10667"/>
                </a:lnTo>
                <a:close/>
              </a:path>
              <a:path w="3548379" h="2098675">
                <a:moveTo>
                  <a:pt x="18287" y="10667"/>
                </a:moveTo>
                <a:lnTo>
                  <a:pt x="9143" y="19811"/>
                </a:lnTo>
                <a:lnTo>
                  <a:pt x="18287" y="19811"/>
                </a:lnTo>
                <a:lnTo>
                  <a:pt x="18287" y="10667"/>
                </a:lnTo>
                <a:close/>
              </a:path>
              <a:path w="3548379" h="2098675">
                <a:moveTo>
                  <a:pt x="3528059" y="10667"/>
                </a:moveTo>
                <a:lnTo>
                  <a:pt x="18287" y="10667"/>
                </a:lnTo>
                <a:lnTo>
                  <a:pt x="18287" y="19811"/>
                </a:lnTo>
                <a:lnTo>
                  <a:pt x="3528059" y="19811"/>
                </a:lnTo>
                <a:lnTo>
                  <a:pt x="3528059" y="10667"/>
                </a:lnTo>
                <a:close/>
              </a:path>
              <a:path w="3548379" h="2098675">
                <a:moveTo>
                  <a:pt x="3547871" y="10667"/>
                </a:moveTo>
                <a:lnTo>
                  <a:pt x="3528059" y="10667"/>
                </a:lnTo>
                <a:lnTo>
                  <a:pt x="3537203" y="19811"/>
                </a:lnTo>
                <a:lnTo>
                  <a:pt x="3547871" y="19811"/>
                </a:lnTo>
                <a:lnTo>
                  <a:pt x="3547871" y="106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13409" y="2122160"/>
            <a:ext cx="3528060" cy="0"/>
          </a:xfrm>
          <a:custGeom>
            <a:avLst/>
            <a:gdLst/>
            <a:ahLst/>
            <a:cxnLst/>
            <a:rect l="l" t="t" r="r" b="b"/>
            <a:pathLst>
              <a:path w="3528059">
                <a:moveTo>
                  <a:pt x="0" y="0"/>
                </a:moveTo>
                <a:lnTo>
                  <a:pt x="3528059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87168" y="1690105"/>
            <a:ext cx="0" cy="3313429"/>
          </a:xfrm>
          <a:custGeom>
            <a:avLst/>
            <a:gdLst/>
            <a:ahLst/>
            <a:cxnLst/>
            <a:rect l="l" t="t" r="r" b="b"/>
            <a:pathLst>
              <a:path h="3313429">
                <a:moveTo>
                  <a:pt x="0" y="0"/>
                </a:moveTo>
                <a:lnTo>
                  <a:pt x="0" y="3313182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4718" y="1783775"/>
            <a:ext cx="91566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25" dirty="0">
                <a:solidFill>
                  <a:srgbClr val="130BB6"/>
                </a:solidFill>
                <a:latin typeface="Arial"/>
                <a:cs typeface="Arial"/>
              </a:rPr>
              <a:t>O</a:t>
            </a:r>
            <a:r>
              <a:rPr sz="1600" spc="-10" dirty="0">
                <a:solidFill>
                  <a:srgbClr val="130BB6"/>
                </a:solidFill>
                <a:latin typeface="Arial"/>
                <a:cs typeface="Arial"/>
              </a:rPr>
              <a:t>pe</a:t>
            </a:r>
            <a:r>
              <a:rPr sz="1600" spc="-15" dirty="0">
                <a:solidFill>
                  <a:srgbClr val="130BB6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130BB6"/>
                </a:solidFill>
                <a:latin typeface="Arial"/>
                <a:cs typeface="Arial"/>
              </a:rPr>
              <a:t>at</a:t>
            </a:r>
            <a:r>
              <a:rPr sz="1600" dirty="0">
                <a:solidFill>
                  <a:srgbClr val="130BB6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130BB6"/>
                </a:solidFill>
                <a:latin typeface="Arial"/>
                <a:cs typeface="Arial"/>
              </a:rPr>
              <a:t>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31428" y="2276027"/>
            <a:ext cx="138430" cy="1597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130BB6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1600" spc="-10" dirty="0">
                <a:solidFill>
                  <a:srgbClr val="130BB6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600" spc="-10" dirty="0">
                <a:solidFill>
                  <a:srgbClr val="130BB6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1600" spc="-10" dirty="0">
                <a:solidFill>
                  <a:srgbClr val="130BB6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1600" spc="-10" dirty="0">
                <a:solidFill>
                  <a:srgbClr val="130BB6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41970" y="2276027"/>
            <a:ext cx="138430" cy="1597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130BB6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1600" spc="-10" dirty="0">
                <a:solidFill>
                  <a:srgbClr val="130BB6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600" spc="-10" dirty="0">
                <a:solidFill>
                  <a:srgbClr val="130BB6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1600" spc="-10" dirty="0">
                <a:solidFill>
                  <a:srgbClr val="130BB6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1600" spc="-10" dirty="0">
                <a:solidFill>
                  <a:srgbClr val="130BB6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55559" y="2276027"/>
            <a:ext cx="138430" cy="1597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130BB6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1600" spc="-10" dirty="0">
                <a:solidFill>
                  <a:srgbClr val="130BB6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600" spc="-10" dirty="0">
                <a:solidFill>
                  <a:srgbClr val="130BB6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1600" spc="-10" dirty="0">
                <a:solidFill>
                  <a:srgbClr val="130BB6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1600" spc="-10" dirty="0">
                <a:solidFill>
                  <a:srgbClr val="130BB6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14154" y="2276027"/>
            <a:ext cx="655955" cy="1597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0165" algn="just">
              <a:lnSpc>
                <a:spcPct val="132800"/>
              </a:lnSpc>
            </a:pPr>
            <a:r>
              <a:rPr sz="1600" spc="-10" dirty="0">
                <a:solidFill>
                  <a:srgbClr val="130BB6"/>
                </a:solidFill>
                <a:latin typeface="Arial"/>
                <a:cs typeface="Arial"/>
              </a:rPr>
              <a:t>Add</a:t>
            </a:r>
            <a:r>
              <a:rPr sz="1600" spc="-15" dirty="0">
                <a:solidFill>
                  <a:srgbClr val="130BB6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130BB6"/>
                </a:solidFill>
                <a:latin typeface="Arial"/>
                <a:cs typeface="Arial"/>
              </a:rPr>
              <a:t>0 Add</a:t>
            </a:r>
            <a:r>
              <a:rPr sz="1600" spc="-15" dirty="0">
                <a:solidFill>
                  <a:srgbClr val="130BB6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130BB6"/>
                </a:solidFill>
                <a:latin typeface="Arial"/>
                <a:cs typeface="Arial"/>
              </a:rPr>
              <a:t>x Add</a:t>
            </a:r>
            <a:r>
              <a:rPr sz="1600" dirty="0">
                <a:solidFill>
                  <a:srgbClr val="130BB6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130BB6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130BB6"/>
                </a:solidFill>
                <a:latin typeface="Arial"/>
                <a:cs typeface="Arial"/>
              </a:rPr>
              <a:t>x</a:t>
            </a:r>
            <a:endParaRPr sz="1600">
              <a:latin typeface="Arial"/>
              <a:cs typeface="Arial"/>
            </a:endParaRPr>
          </a:p>
          <a:p>
            <a:pPr marL="12700" marR="5080" algn="just">
              <a:lnSpc>
                <a:spcPct val="143100"/>
              </a:lnSpc>
              <a:spcBef>
                <a:spcPts val="180"/>
              </a:spcBef>
            </a:pPr>
            <a:r>
              <a:rPr sz="1600" spc="-10" dirty="0">
                <a:solidFill>
                  <a:srgbClr val="130BB6"/>
                </a:solidFill>
                <a:latin typeface="Arial"/>
                <a:cs typeface="Arial"/>
              </a:rPr>
              <a:t>Add</a:t>
            </a:r>
            <a:r>
              <a:rPr sz="1600" spc="-15" dirty="0">
                <a:solidFill>
                  <a:srgbClr val="130BB6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130BB6"/>
                </a:solidFill>
                <a:latin typeface="Arial"/>
                <a:cs typeface="Arial"/>
              </a:rPr>
              <a:t>2x Sub</a:t>
            </a:r>
            <a:r>
              <a:rPr sz="1600" spc="-15" dirty="0">
                <a:solidFill>
                  <a:srgbClr val="130BB6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130BB6"/>
                </a:solidFill>
                <a:latin typeface="Arial"/>
                <a:cs typeface="Arial"/>
              </a:rPr>
              <a:t>2x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22412" y="1336268"/>
            <a:ext cx="3907154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A</a:t>
            </a:r>
            <a:r>
              <a:rPr sz="2000" spc="5" dirty="0">
                <a:solidFill>
                  <a:srgbClr val="231AF0"/>
                </a:solidFill>
                <a:latin typeface="Arial"/>
                <a:cs typeface="Arial"/>
              </a:rPr>
              <a:t>c</a:t>
            </a:r>
            <a:r>
              <a:rPr sz="2000" spc="-10" dirty="0">
                <a:solidFill>
                  <a:srgbClr val="231AF0"/>
                </a:solidFill>
                <a:latin typeface="Arial"/>
                <a:cs typeface="Arial"/>
              </a:rPr>
              <a:t>t</a:t>
            </a: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ons</a:t>
            </a:r>
            <a:r>
              <a:rPr sz="2000" spc="-25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dur</a:t>
            </a: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ng</a:t>
            </a:r>
            <a:r>
              <a:rPr sz="2000" spc="-30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B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oo</a:t>
            </a:r>
            <a:r>
              <a:rPr sz="2000" spc="-10" dirty="0">
                <a:solidFill>
                  <a:srgbClr val="231AF0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h</a:t>
            </a:r>
            <a:r>
              <a:rPr sz="2000" spc="-15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u</a:t>
            </a: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l</a:t>
            </a:r>
            <a:r>
              <a:rPr sz="2000" spc="-10" dirty="0">
                <a:solidFill>
                  <a:srgbClr val="231AF0"/>
                </a:solidFill>
                <a:latin typeface="Arial"/>
                <a:cs typeface="Arial"/>
              </a:rPr>
              <a:t>t</a:t>
            </a: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p</a:t>
            </a: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li</a:t>
            </a:r>
            <a:r>
              <a:rPr sz="2000" spc="5" dirty="0">
                <a:solidFill>
                  <a:srgbClr val="231AF0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a</a:t>
            </a:r>
            <a:r>
              <a:rPr sz="2000" spc="-10" dirty="0">
                <a:solidFill>
                  <a:srgbClr val="231AF0"/>
                </a:solidFill>
                <a:latin typeface="Arial"/>
                <a:cs typeface="Arial"/>
              </a:rPr>
              <a:t>t</a:t>
            </a: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74073" y="3777991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3429000"/>
                </a:moveTo>
                <a:lnTo>
                  <a:pt x="9143999" y="3429000"/>
                </a:lnTo>
                <a:lnTo>
                  <a:pt x="9143999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98685" y="6731503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0" y="0"/>
                </a:moveTo>
                <a:lnTo>
                  <a:pt x="8496299" y="0"/>
                </a:lnTo>
              </a:path>
            </a:pathLst>
          </a:custGeom>
          <a:ln w="4317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04265" y="3777991"/>
            <a:ext cx="3548379" cy="1234440"/>
          </a:xfrm>
          <a:custGeom>
            <a:avLst/>
            <a:gdLst/>
            <a:ahLst/>
            <a:cxnLst/>
            <a:rect l="l" t="t" r="r" b="b"/>
            <a:pathLst>
              <a:path w="3548379" h="1234439">
                <a:moveTo>
                  <a:pt x="18287" y="0"/>
                </a:moveTo>
                <a:lnTo>
                  <a:pt x="0" y="0"/>
                </a:lnTo>
                <a:lnTo>
                  <a:pt x="0" y="1234440"/>
                </a:lnTo>
                <a:lnTo>
                  <a:pt x="3547871" y="1234440"/>
                </a:lnTo>
                <a:lnTo>
                  <a:pt x="3547871" y="1225296"/>
                </a:lnTo>
                <a:lnTo>
                  <a:pt x="18287" y="1225296"/>
                </a:lnTo>
                <a:lnTo>
                  <a:pt x="9143" y="1214628"/>
                </a:lnTo>
                <a:lnTo>
                  <a:pt x="18287" y="1214628"/>
                </a:lnTo>
                <a:lnTo>
                  <a:pt x="18287" y="0"/>
                </a:lnTo>
                <a:close/>
              </a:path>
              <a:path w="3548379" h="1234439">
                <a:moveTo>
                  <a:pt x="18287" y="1214628"/>
                </a:moveTo>
                <a:lnTo>
                  <a:pt x="9143" y="1214628"/>
                </a:lnTo>
                <a:lnTo>
                  <a:pt x="18287" y="1225296"/>
                </a:lnTo>
                <a:lnTo>
                  <a:pt x="18287" y="1214628"/>
                </a:lnTo>
                <a:close/>
              </a:path>
              <a:path w="3548379" h="1234439">
                <a:moveTo>
                  <a:pt x="3528059" y="1214628"/>
                </a:moveTo>
                <a:lnTo>
                  <a:pt x="18287" y="1214628"/>
                </a:lnTo>
                <a:lnTo>
                  <a:pt x="18287" y="1225296"/>
                </a:lnTo>
                <a:lnTo>
                  <a:pt x="3528059" y="1225296"/>
                </a:lnTo>
                <a:lnTo>
                  <a:pt x="3528059" y="1214628"/>
                </a:lnTo>
                <a:close/>
              </a:path>
              <a:path w="3548379" h="1234439">
                <a:moveTo>
                  <a:pt x="3547871" y="0"/>
                </a:moveTo>
                <a:lnTo>
                  <a:pt x="3528059" y="0"/>
                </a:lnTo>
                <a:lnTo>
                  <a:pt x="3528059" y="1225296"/>
                </a:lnTo>
                <a:lnTo>
                  <a:pt x="3537203" y="1214628"/>
                </a:lnTo>
                <a:lnTo>
                  <a:pt x="3547871" y="1214628"/>
                </a:lnTo>
                <a:lnTo>
                  <a:pt x="3547871" y="0"/>
                </a:lnTo>
                <a:close/>
              </a:path>
              <a:path w="3548379" h="1234439">
                <a:moveTo>
                  <a:pt x="3547871" y="1214628"/>
                </a:moveTo>
                <a:lnTo>
                  <a:pt x="3537203" y="1214628"/>
                </a:lnTo>
                <a:lnTo>
                  <a:pt x="3528059" y="1225296"/>
                </a:lnTo>
                <a:lnTo>
                  <a:pt x="3547871" y="1225296"/>
                </a:lnTo>
                <a:lnTo>
                  <a:pt x="3547871" y="12146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431428" y="3944808"/>
            <a:ext cx="648970" cy="947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275">
              <a:lnSpc>
                <a:spcPct val="100000"/>
              </a:lnSpc>
              <a:tabLst>
                <a:tab pos="495300" algn="l"/>
              </a:tabLst>
            </a:pPr>
            <a:r>
              <a:rPr sz="1600" spc="-10" dirty="0">
                <a:solidFill>
                  <a:srgbClr val="130BB6"/>
                </a:solidFill>
                <a:latin typeface="Arial"/>
                <a:cs typeface="Arial"/>
              </a:rPr>
              <a:t>1	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  <a:tabLst>
                <a:tab pos="522605" algn="l"/>
              </a:tabLst>
            </a:pPr>
            <a:r>
              <a:rPr sz="1600" spc="-10" dirty="0">
                <a:solidFill>
                  <a:srgbClr val="130BB6"/>
                </a:solidFill>
                <a:latin typeface="Arial"/>
                <a:cs typeface="Arial"/>
              </a:rPr>
              <a:t>1	1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522605" algn="l"/>
              </a:tabLst>
            </a:pPr>
            <a:r>
              <a:rPr sz="1600" spc="-10" dirty="0">
                <a:solidFill>
                  <a:srgbClr val="130BB6"/>
                </a:solidFill>
                <a:latin typeface="Arial"/>
                <a:cs typeface="Arial"/>
              </a:rPr>
              <a:t>1	1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Jin</a:t>
            </a:r>
            <a:r>
              <a:rPr spc="-5" dirty="0"/>
              <a:t>-</a:t>
            </a:r>
            <a:r>
              <a:rPr dirty="0"/>
              <a:t>Fu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i, EE,</a:t>
            </a:r>
            <a:r>
              <a:rPr spc="-15" dirty="0"/>
              <a:t> </a:t>
            </a:r>
            <a:r>
              <a:rPr spc="-5" dirty="0"/>
              <a:t>N</a:t>
            </a:r>
            <a:r>
              <a:rPr dirty="0"/>
              <a:t>CU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34</a:t>
            </a:fld>
            <a:endParaRPr dirty="0"/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Ad</a:t>
            </a:r>
            <a:r>
              <a:rPr spc="-5" dirty="0"/>
              <a:t>v</a:t>
            </a:r>
            <a:r>
              <a:rPr dirty="0"/>
              <a:t>an</a:t>
            </a:r>
            <a:r>
              <a:rPr spc="-5" dirty="0"/>
              <a:t>ce</a:t>
            </a:r>
            <a:r>
              <a:rPr dirty="0"/>
              <a:t>d R</a:t>
            </a:r>
            <a:r>
              <a:rPr spc="-5" dirty="0"/>
              <a:t>e</a:t>
            </a:r>
            <a:r>
              <a:rPr dirty="0"/>
              <a:t>liable</a:t>
            </a:r>
            <a:r>
              <a:rPr spc="15" dirty="0"/>
              <a:t> </a:t>
            </a:r>
            <a:r>
              <a:rPr dirty="0"/>
              <a:t>S</a:t>
            </a:r>
            <a:r>
              <a:rPr spc="-5" dirty="0"/>
              <a:t>y</a:t>
            </a:r>
            <a:r>
              <a:rPr dirty="0"/>
              <a:t>st</a:t>
            </a:r>
            <a:r>
              <a:rPr spc="-5" dirty="0"/>
              <a:t>e</a:t>
            </a:r>
            <a:r>
              <a:rPr spc="10" dirty="0"/>
              <a:t>m</a:t>
            </a:r>
            <a:r>
              <a:rPr dirty="0"/>
              <a:t>s</a:t>
            </a:r>
            <a:r>
              <a:rPr spc="-15" dirty="0"/>
              <a:t> </a:t>
            </a:r>
            <a:r>
              <a:rPr spc="-5" dirty="0"/>
              <a:t>(</a:t>
            </a:r>
            <a:r>
              <a:rPr dirty="0"/>
              <a:t>ARES)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ab.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426603" y="3944808"/>
            <a:ext cx="167640" cy="947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130BB6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  <a:spcBef>
                <a:spcPts val="815"/>
              </a:spcBef>
            </a:pPr>
            <a:r>
              <a:rPr sz="1600" spc="-10" dirty="0">
                <a:solidFill>
                  <a:srgbClr val="130BB6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  <a:spcBef>
                <a:spcPts val="1005"/>
              </a:spcBef>
            </a:pPr>
            <a:r>
              <a:rPr sz="1600" spc="-10" dirty="0">
                <a:solidFill>
                  <a:srgbClr val="130BB6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64445" y="3944808"/>
            <a:ext cx="554355" cy="947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715" algn="just">
              <a:lnSpc>
                <a:spcPct val="147500"/>
              </a:lnSpc>
            </a:pPr>
            <a:r>
              <a:rPr sz="1600" spc="-10" dirty="0">
                <a:solidFill>
                  <a:srgbClr val="130BB6"/>
                </a:solidFill>
                <a:latin typeface="Arial"/>
                <a:cs typeface="Arial"/>
              </a:rPr>
              <a:t>Sub</a:t>
            </a:r>
            <a:r>
              <a:rPr sz="1600" spc="-15" dirty="0">
                <a:solidFill>
                  <a:srgbClr val="130BB6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130BB6"/>
                </a:solidFill>
                <a:latin typeface="Arial"/>
                <a:cs typeface="Arial"/>
              </a:rPr>
              <a:t>x Sub</a:t>
            </a:r>
            <a:r>
              <a:rPr sz="1600" spc="-15" dirty="0">
                <a:solidFill>
                  <a:srgbClr val="130BB6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130BB6"/>
                </a:solidFill>
                <a:latin typeface="Arial"/>
                <a:cs typeface="Arial"/>
              </a:rPr>
              <a:t>x Add</a:t>
            </a:r>
            <a:r>
              <a:rPr sz="1600" spc="-15" dirty="0">
                <a:solidFill>
                  <a:srgbClr val="130BB6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130BB6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47279" y="5191991"/>
            <a:ext cx="5409565" cy="1373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F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or</a:t>
            </a:r>
            <a:r>
              <a:rPr sz="2000" spc="-25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e</a:t>
            </a:r>
            <a:r>
              <a:rPr sz="2000" spc="-10" dirty="0">
                <a:solidFill>
                  <a:srgbClr val="231AF0"/>
                </a:solidFill>
                <a:latin typeface="Arial"/>
                <a:cs typeface="Arial"/>
              </a:rPr>
              <a:t>x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a</a:t>
            </a: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p</a:t>
            </a: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e,</a:t>
            </a:r>
            <a:r>
              <a:rPr sz="2000" spc="-25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31AF0"/>
                </a:solidFill>
                <a:latin typeface="Arial"/>
                <a:cs typeface="Arial"/>
              </a:rPr>
              <a:t>x</a:t>
            </a:r>
            <a:r>
              <a:rPr sz="2000" spc="5" dirty="0">
                <a:solidFill>
                  <a:srgbClr val="231AF0"/>
                </a:solidFill>
                <a:latin typeface="Arial"/>
                <a:cs typeface="Arial"/>
              </a:rPr>
              <a:t>=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0</a:t>
            </a:r>
            <a:r>
              <a:rPr sz="2000" spc="-145" dirty="0">
                <a:solidFill>
                  <a:srgbClr val="231AF0"/>
                </a:solidFill>
                <a:latin typeface="Arial"/>
                <a:cs typeface="Arial"/>
              </a:rPr>
              <a:t>1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1001</a:t>
            </a:r>
            <a:r>
              <a:rPr sz="2000" spc="-40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(25</a:t>
            </a:r>
            <a:r>
              <a:rPr sz="1950" spc="15" baseline="-21367" dirty="0">
                <a:solidFill>
                  <a:srgbClr val="231AF0"/>
                </a:solidFill>
                <a:latin typeface="Arial"/>
                <a:cs typeface="Arial"/>
              </a:rPr>
              <a:t>10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),</a:t>
            </a:r>
            <a:r>
              <a:rPr sz="2000" spc="-60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31AF0"/>
                </a:solidFill>
                <a:latin typeface="Arial"/>
                <a:cs typeface="Arial"/>
              </a:rPr>
              <a:t>y</a:t>
            </a:r>
            <a:r>
              <a:rPr sz="2000" spc="5" dirty="0">
                <a:solidFill>
                  <a:srgbClr val="231AF0"/>
                </a:solidFill>
                <a:latin typeface="Arial"/>
                <a:cs typeface="Arial"/>
              </a:rPr>
              <a:t>=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10</a:t>
            </a:r>
            <a:r>
              <a:rPr sz="2000" spc="-145" dirty="0">
                <a:solidFill>
                  <a:srgbClr val="231AF0"/>
                </a:solidFill>
                <a:latin typeface="Arial"/>
                <a:cs typeface="Arial"/>
              </a:rPr>
              <a:t>11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10</a:t>
            </a:r>
            <a:r>
              <a:rPr sz="2000" spc="-40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(-18</a:t>
            </a:r>
            <a:r>
              <a:rPr sz="1950" spc="15" baseline="-21367" dirty="0">
                <a:solidFill>
                  <a:srgbClr val="231AF0"/>
                </a:solidFill>
                <a:latin typeface="Arial"/>
                <a:cs typeface="Arial"/>
              </a:rPr>
              <a:t>10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  <a:p>
            <a:pPr marL="382905">
              <a:lnSpc>
                <a:spcPct val="100000"/>
              </a:lnSpc>
              <a:spcBef>
                <a:spcPts val="740"/>
              </a:spcBef>
              <a:tabLst>
                <a:tab pos="840105" algn="l"/>
              </a:tabLst>
            </a:pPr>
            <a:r>
              <a:rPr sz="1800" spc="-5" dirty="0">
                <a:solidFill>
                  <a:srgbClr val="CC0000"/>
                </a:solidFill>
                <a:latin typeface="Arial"/>
                <a:cs typeface="Arial"/>
              </a:rPr>
              <a:t>1</a:t>
            </a:r>
            <a:r>
              <a:rPr sz="1800" dirty="0">
                <a:solidFill>
                  <a:srgbClr val="CC0000"/>
                </a:solidFill>
                <a:latin typeface="Arial"/>
                <a:cs typeface="Arial"/>
              </a:rPr>
              <a:t>.	</a:t>
            </a:r>
            <a:r>
              <a:rPr sz="1800" spc="-25" dirty="0">
                <a:solidFill>
                  <a:srgbClr val="CC0000"/>
                </a:solidFill>
                <a:latin typeface="Arial"/>
                <a:cs typeface="Arial"/>
              </a:rPr>
              <a:t>y</a:t>
            </a:r>
            <a:r>
              <a:rPr sz="1800" baseline="-20833" dirty="0">
                <a:solidFill>
                  <a:srgbClr val="CC0000"/>
                </a:solidFill>
                <a:latin typeface="Arial"/>
                <a:cs typeface="Arial"/>
              </a:rPr>
              <a:t>1</a:t>
            </a:r>
            <a:r>
              <a:rPr sz="1800" spc="-25" dirty="0">
                <a:solidFill>
                  <a:srgbClr val="CC0000"/>
                </a:solidFill>
                <a:latin typeface="Arial"/>
                <a:cs typeface="Arial"/>
              </a:rPr>
              <a:t>y</a:t>
            </a:r>
            <a:r>
              <a:rPr sz="1800" baseline="-20833" dirty="0">
                <a:solidFill>
                  <a:srgbClr val="CC0000"/>
                </a:solidFill>
                <a:latin typeface="Arial"/>
                <a:cs typeface="Arial"/>
              </a:rPr>
              <a:t>0</a:t>
            </a:r>
            <a:r>
              <a:rPr sz="1800" spc="-25" dirty="0">
                <a:solidFill>
                  <a:srgbClr val="CC0000"/>
                </a:solidFill>
                <a:latin typeface="Arial"/>
                <a:cs typeface="Arial"/>
              </a:rPr>
              <a:t>y</a:t>
            </a:r>
            <a:r>
              <a:rPr sz="1800" spc="-7" baseline="-20833" dirty="0">
                <a:solidFill>
                  <a:srgbClr val="CC0000"/>
                </a:solidFill>
                <a:latin typeface="Arial"/>
                <a:cs typeface="Arial"/>
              </a:rPr>
              <a:t>-</a:t>
            </a:r>
            <a:r>
              <a:rPr sz="1800" baseline="-20833" dirty="0">
                <a:solidFill>
                  <a:srgbClr val="CC0000"/>
                </a:solidFill>
                <a:latin typeface="Arial"/>
                <a:cs typeface="Arial"/>
              </a:rPr>
              <a:t>1</a:t>
            </a:r>
            <a:r>
              <a:rPr sz="1800" dirty="0">
                <a:solidFill>
                  <a:srgbClr val="CC0000"/>
                </a:solidFill>
                <a:latin typeface="Arial"/>
                <a:cs typeface="Arial"/>
              </a:rPr>
              <a:t>=</a:t>
            </a:r>
            <a:r>
              <a:rPr sz="1800" spc="-5" dirty="0">
                <a:solidFill>
                  <a:srgbClr val="CC0000"/>
                </a:solidFill>
                <a:latin typeface="Arial"/>
                <a:cs typeface="Arial"/>
              </a:rPr>
              <a:t>100</a:t>
            </a:r>
            <a:r>
              <a:rPr sz="1800" dirty="0">
                <a:solidFill>
                  <a:srgbClr val="CC0000"/>
                </a:solidFill>
                <a:latin typeface="Arial"/>
                <a:cs typeface="Arial"/>
              </a:rPr>
              <a:t>,</a:t>
            </a:r>
            <a:r>
              <a:rPr sz="1800" spc="4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CC0000"/>
                </a:solidFill>
                <a:latin typeface="Arial"/>
                <a:cs typeface="Arial"/>
              </a:rPr>
              <a:t>so</a:t>
            </a:r>
            <a:r>
              <a:rPr sz="1800" spc="-5" dirty="0">
                <a:solidFill>
                  <a:srgbClr val="CC0000"/>
                </a:solidFill>
                <a:latin typeface="Arial"/>
                <a:cs typeface="Arial"/>
              </a:rPr>
              <a:t> P</a:t>
            </a:r>
            <a:r>
              <a:rPr sz="1800" baseline="-20833" dirty="0">
                <a:solidFill>
                  <a:srgbClr val="CC0000"/>
                </a:solidFill>
                <a:latin typeface="Arial"/>
                <a:cs typeface="Arial"/>
              </a:rPr>
              <a:t>1</a:t>
            </a:r>
            <a:r>
              <a:rPr sz="1800" dirty="0">
                <a:solidFill>
                  <a:srgbClr val="CC0000"/>
                </a:solidFill>
                <a:latin typeface="Arial"/>
                <a:cs typeface="Arial"/>
              </a:rPr>
              <a:t>=</a:t>
            </a:r>
            <a:r>
              <a:rPr sz="1800" spc="-5" dirty="0">
                <a:solidFill>
                  <a:srgbClr val="CC0000"/>
                </a:solidFill>
                <a:latin typeface="Arial"/>
                <a:cs typeface="Arial"/>
              </a:rPr>
              <a:t>P</a:t>
            </a:r>
            <a:r>
              <a:rPr sz="1800" baseline="-20833" dirty="0">
                <a:solidFill>
                  <a:srgbClr val="CC0000"/>
                </a:solidFill>
                <a:latin typeface="Arial"/>
                <a:cs typeface="Arial"/>
              </a:rPr>
              <a:t>0</a:t>
            </a:r>
            <a:r>
              <a:rPr sz="1800" dirty="0">
                <a:solidFill>
                  <a:srgbClr val="CC0000"/>
                </a:solidFill>
                <a:latin typeface="Arial"/>
                <a:cs typeface="Arial"/>
              </a:rPr>
              <a:t>-</a:t>
            </a:r>
            <a:r>
              <a:rPr sz="1800" spc="-5" dirty="0">
                <a:solidFill>
                  <a:srgbClr val="CC0000"/>
                </a:solidFill>
                <a:latin typeface="Arial"/>
                <a:cs typeface="Arial"/>
              </a:rPr>
              <a:t>2</a:t>
            </a:r>
            <a:r>
              <a:rPr sz="1800" spc="-15" dirty="0">
                <a:solidFill>
                  <a:srgbClr val="CC0000"/>
                </a:solidFill>
                <a:latin typeface="Arial"/>
                <a:cs typeface="Arial"/>
              </a:rPr>
              <a:t>x</a:t>
            </a:r>
            <a:r>
              <a:rPr sz="1800" dirty="0">
                <a:solidFill>
                  <a:srgbClr val="CC0000"/>
                </a:solidFill>
                <a:latin typeface="Arial"/>
                <a:cs typeface="Arial"/>
              </a:rPr>
              <a:t>.</a:t>
            </a:r>
            <a:r>
              <a:rPr sz="1800" spc="-5" dirty="0">
                <a:solidFill>
                  <a:srgbClr val="CC0000"/>
                </a:solidFill>
                <a:latin typeface="Arial"/>
                <a:cs typeface="Arial"/>
              </a:rPr>
              <a:t>1</a:t>
            </a:r>
            <a:r>
              <a:rPr sz="1800" dirty="0">
                <a:solidFill>
                  <a:srgbClr val="CC0000"/>
                </a:solidFill>
                <a:latin typeface="Arial"/>
                <a:cs typeface="Arial"/>
              </a:rPr>
              <a:t>=</a:t>
            </a:r>
            <a:r>
              <a:rPr sz="1800" spc="-140" dirty="0">
                <a:solidFill>
                  <a:srgbClr val="CC0000"/>
                </a:solidFill>
                <a:latin typeface="Arial"/>
                <a:cs typeface="Arial"/>
              </a:rPr>
              <a:t>1111</a:t>
            </a:r>
            <a:r>
              <a:rPr sz="1800" spc="-5" dirty="0">
                <a:solidFill>
                  <a:srgbClr val="CC0000"/>
                </a:solidFill>
                <a:latin typeface="Arial"/>
                <a:cs typeface="Arial"/>
              </a:rPr>
              <a:t>100</a:t>
            </a:r>
            <a:r>
              <a:rPr sz="1800" spc="-140" dirty="0">
                <a:solidFill>
                  <a:srgbClr val="CC0000"/>
                </a:solidFill>
                <a:latin typeface="Arial"/>
                <a:cs typeface="Arial"/>
              </a:rPr>
              <a:t>11</a:t>
            </a:r>
            <a:r>
              <a:rPr sz="1800" spc="-5" dirty="0">
                <a:solidFill>
                  <a:srgbClr val="CC0000"/>
                </a:solidFill>
                <a:latin typeface="Arial"/>
                <a:cs typeface="Arial"/>
              </a:rPr>
              <a:t>1</a:t>
            </a:r>
            <a:r>
              <a:rPr sz="1800" dirty="0">
                <a:solidFill>
                  <a:srgbClr val="CC0000"/>
                </a:solidFill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  <a:p>
            <a:pPr marL="382905">
              <a:lnSpc>
                <a:spcPct val="100000"/>
              </a:lnSpc>
              <a:spcBef>
                <a:spcPts val="540"/>
              </a:spcBef>
              <a:tabLst>
                <a:tab pos="840105" algn="l"/>
              </a:tabLst>
            </a:pPr>
            <a:r>
              <a:rPr sz="1800" spc="-5" dirty="0">
                <a:solidFill>
                  <a:srgbClr val="CC0000"/>
                </a:solidFill>
                <a:latin typeface="Arial"/>
                <a:cs typeface="Arial"/>
              </a:rPr>
              <a:t>2</a:t>
            </a:r>
            <a:r>
              <a:rPr sz="1800" dirty="0">
                <a:solidFill>
                  <a:srgbClr val="CC0000"/>
                </a:solidFill>
                <a:latin typeface="Arial"/>
                <a:cs typeface="Arial"/>
              </a:rPr>
              <a:t>.	</a:t>
            </a:r>
            <a:r>
              <a:rPr sz="1800" spc="-25" dirty="0">
                <a:solidFill>
                  <a:srgbClr val="CC0000"/>
                </a:solidFill>
                <a:latin typeface="Arial"/>
                <a:cs typeface="Arial"/>
              </a:rPr>
              <a:t>y</a:t>
            </a:r>
            <a:r>
              <a:rPr sz="1800" baseline="-20833" dirty="0">
                <a:solidFill>
                  <a:srgbClr val="CC0000"/>
                </a:solidFill>
                <a:latin typeface="Arial"/>
                <a:cs typeface="Arial"/>
              </a:rPr>
              <a:t>3</a:t>
            </a:r>
            <a:r>
              <a:rPr sz="1800" spc="-25" dirty="0">
                <a:solidFill>
                  <a:srgbClr val="CC0000"/>
                </a:solidFill>
                <a:latin typeface="Arial"/>
                <a:cs typeface="Arial"/>
              </a:rPr>
              <a:t>y</a:t>
            </a:r>
            <a:r>
              <a:rPr sz="1800" baseline="-20833" dirty="0">
                <a:solidFill>
                  <a:srgbClr val="CC0000"/>
                </a:solidFill>
                <a:latin typeface="Arial"/>
                <a:cs typeface="Arial"/>
              </a:rPr>
              <a:t>2</a:t>
            </a:r>
            <a:r>
              <a:rPr sz="1800" spc="-25" dirty="0">
                <a:solidFill>
                  <a:srgbClr val="CC0000"/>
                </a:solidFill>
                <a:latin typeface="Arial"/>
                <a:cs typeface="Arial"/>
              </a:rPr>
              <a:t>y</a:t>
            </a:r>
            <a:r>
              <a:rPr sz="1800" baseline="-20833" dirty="0">
                <a:solidFill>
                  <a:srgbClr val="CC0000"/>
                </a:solidFill>
                <a:latin typeface="Arial"/>
                <a:cs typeface="Arial"/>
              </a:rPr>
              <a:t>1</a:t>
            </a:r>
            <a:r>
              <a:rPr sz="1800" dirty="0">
                <a:solidFill>
                  <a:srgbClr val="CC0000"/>
                </a:solidFill>
                <a:latin typeface="Arial"/>
                <a:cs typeface="Arial"/>
              </a:rPr>
              <a:t>=</a:t>
            </a:r>
            <a:r>
              <a:rPr sz="1800" spc="-140" dirty="0">
                <a:solidFill>
                  <a:srgbClr val="CC0000"/>
                </a:solidFill>
                <a:latin typeface="Arial"/>
                <a:cs typeface="Arial"/>
              </a:rPr>
              <a:t>11</a:t>
            </a:r>
            <a:r>
              <a:rPr sz="1800" spc="-5" dirty="0">
                <a:solidFill>
                  <a:srgbClr val="CC0000"/>
                </a:solidFill>
                <a:latin typeface="Arial"/>
                <a:cs typeface="Arial"/>
              </a:rPr>
              <a:t>1</a:t>
            </a:r>
            <a:r>
              <a:rPr sz="1800" dirty="0">
                <a:solidFill>
                  <a:srgbClr val="CC0000"/>
                </a:solidFill>
                <a:latin typeface="Arial"/>
                <a:cs typeface="Arial"/>
              </a:rPr>
              <a:t>,</a:t>
            </a:r>
            <a:r>
              <a:rPr sz="1800" spc="3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CC0000"/>
                </a:solidFill>
                <a:latin typeface="Arial"/>
                <a:cs typeface="Arial"/>
              </a:rPr>
              <a:t>so</a:t>
            </a:r>
            <a:r>
              <a:rPr sz="1800" spc="-5" dirty="0">
                <a:solidFill>
                  <a:srgbClr val="CC0000"/>
                </a:solidFill>
                <a:latin typeface="Arial"/>
                <a:cs typeface="Arial"/>
              </a:rPr>
              <a:t> P</a:t>
            </a:r>
            <a:r>
              <a:rPr sz="1800" baseline="-20833" dirty="0">
                <a:solidFill>
                  <a:srgbClr val="CC0000"/>
                </a:solidFill>
                <a:latin typeface="Arial"/>
                <a:cs typeface="Arial"/>
              </a:rPr>
              <a:t>2</a:t>
            </a:r>
            <a:r>
              <a:rPr sz="1800" dirty="0">
                <a:solidFill>
                  <a:srgbClr val="CC0000"/>
                </a:solidFill>
                <a:latin typeface="Arial"/>
                <a:cs typeface="Arial"/>
              </a:rPr>
              <a:t>=</a:t>
            </a:r>
            <a:r>
              <a:rPr sz="1800" spc="-5" dirty="0">
                <a:solidFill>
                  <a:srgbClr val="CC0000"/>
                </a:solidFill>
                <a:latin typeface="Arial"/>
                <a:cs typeface="Arial"/>
              </a:rPr>
              <a:t>P</a:t>
            </a:r>
            <a:r>
              <a:rPr sz="1800" baseline="-20833" dirty="0">
                <a:solidFill>
                  <a:srgbClr val="CC0000"/>
                </a:solidFill>
                <a:latin typeface="Arial"/>
                <a:cs typeface="Arial"/>
              </a:rPr>
              <a:t>1</a:t>
            </a:r>
            <a:r>
              <a:rPr sz="1800" dirty="0">
                <a:solidFill>
                  <a:srgbClr val="CC0000"/>
                </a:solidFill>
                <a:latin typeface="Arial"/>
                <a:cs typeface="Arial"/>
              </a:rPr>
              <a:t>+</a:t>
            </a:r>
            <a:r>
              <a:rPr sz="1800" spc="-5" dirty="0">
                <a:solidFill>
                  <a:srgbClr val="CC0000"/>
                </a:solidFill>
                <a:latin typeface="Arial"/>
                <a:cs typeface="Arial"/>
              </a:rPr>
              <a:t>0</a:t>
            </a:r>
            <a:r>
              <a:rPr sz="1800" dirty="0">
                <a:solidFill>
                  <a:srgbClr val="CC0000"/>
                </a:solidFill>
                <a:latin typeface="Arial"/>
                <a:cs typeface="Arial"/>
              </a:rPr>
              <a:t>.</a:t>
            </a:r>
            <a:r>
              <a:rPr sz="1800" spc="-5" dirty="0">
                <a:solidFill>
                  <a:srgbClr val="CC0000"/>
                </a:solidFill>
                <a:latin typeface="Arial"/>
                <a:cs typeface="Arial"/>
              </a:rPr>
              <a:t>4</a:t>
            </a:r>
            <a:r>
              <a:rPr sz="1800" dirty="0">
                <a:solidFill>
                  <a:srgbClr val="CC0000"/>
                </a:solidFill>
                <a:latin typeface="Arial"/>
                <a:cs typeface="Arial"/>
              </a:rPr>
              <a:t>=</a:t>
            </a:r>
            <a:r>
              <a:rPr sz="1800" spc="-140" dirty="0">
                <a:solidFill>
                  <a:srgbClr val="CC0000"/>
                </a:solidFill>
                <a:latin typeface="Arial"/>
                <a:cs typeface="Arial"/>
              </a:rPr>
              <a:t>1111</a:t>
            </a:r>
            <a:r>
              <a:rPr sz="1800" spc="-5" dirty="0">
                <a:solidFill>
                  <a:srgbClr val="CC0000"/>
                </a:solidFill>
                <a:latin typeface="Arial"/>
                <a:cs typeface="Arial"/>
              </a:rPr>
              <a:t>100</a:t>
            </a:r>
            <a:r>
              <a:rPr sz="1800" spc="-140" dirty="0">
                <a:solidFill>
                  <a:srgbClr val="CC0000"/>
                </a:solidFill>
                <a:latin typeface="Arial"/>
                <a:cs typeface="Arial"/>
              </a:rPr>
              <a:t>11</a:t>
            </a:r>
            <a:r>
              <a:rPr sz="1800" spc="-5" dirty="0">
                <a:solidFill>
                  <a:srgbClr val="CC0000"/>
                </a:solidFill>
                <a:latin typeface="Arial"/>
                <a:cs typeface="Arial"/>
              </a:rPr>
              <a:t>1</a:t>
            </a:r>
            <a:r>
              <a:rPr sz="1800" dirty="0">
                <a:solidFill>
                  <a:srgbClr val="CC0000"/>
                </a:solidFill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  <a:p>
            <a:pPr marR="80645" algn="ctr">
              <a:lnSpc>
                <a:spcPct val="100000"/>
              </a:lnSpc>
              <a:spcBef>
                <a:spcPts val="540"/>
              </a:spcBef>
              <a:tabLst>
                <a:tab pos="456565" algn="l"/>
              </a:tabLst>
            </a:pPr>
            <a:r>
              <a:rPr sz="1800" spc="-5" dirty="0">
                <a:solidFill>
                  <a:srgbClr val="CC0000"/>
                </a:solidFill>
                <a:latin typeface="Arial"/>
                <a:cs typeface="Arial"/>
              </a:rPr>
              <a:t>3</a:t>
            </a:r>
            <a:r>
              <a:rPr sz="1800" dirty="0">
                <a:solidFill>
                  <a:srgbClr val="CC0000"/>
                </a:solidFill>
                <a:latin typeface="Arial"/>
                <a:cs typeface="Arial"/>
              </a:rPr>
              <a:t>.	</a:t>
            </a:r>
            <a:r>
              <a:rPr sz="1800" spc="-25" dirty="0">
                <a:solidFill>
                  <a:srgbClr val="CC0000"/>
                </a:solidFill>
                <a:latin typeface="Arial"/>
                <a:cs typeface="Arial"/>
              </a:rPr>
              <a:t>y</a:t>
            </a:r>
            <a:r>
              <a:rPr sz="1800" baseline="-20833" dirty="0">
                <a:solidFill>
                  <a:srgbClr val="CC0000"/>
                </a:solidFill>
                <a:latin typeface="Arial"/>
                <a:cs typeface="Arial"/>
              </a:rPr>
              <a:t>5</a:t>
            </a:r>
            <a:r>
              <a:rPr sz="1800" spc="-25" dirty="0">
                <a:solidFill>
                  <a:srgbClr val="CC0000"/>
                </a:solidFill>
                <a:latin typeface="Arial"/>
                <a:cs typeface="Arial"/>
              </a:rPr>
              <a:t>y</a:t>
            </a:r>
            <a:r>
              <a:rPr sz="1800" baseline="-20833" dirty="0">
                <a:solidFill>
                  <a:srgbClr val="CC0000"/>
                </a:solidFill>
                <a:latin typeface="Arial"/>
                <a:cs typeface="Arial"/>
              </a:rPr>
              <a:t>4</a:t>
            </a:r>
            <a:r>
              <a:rPr sz="1800" spc="-25" dirty="0">
                <a:solidFill>
                  <a:srgbClr val="CC0000"/>
                </a:solidFill>
                <a:latin typeface="Arial"/>
                <a:cs typeface="Arial"/>
              </a:rPr>
              <a:t>y</a:t>
            </a:r>
            <a:r>
              <a:rPr sz="1800" baseline="-20833" dirty="0">
                <a:solidFill>
                  <a:srgbClr val="CC0000"/>
                </a:solidFill>
                <a:latin typeface="Arial"/>
                <a:cs typeface="Arial"/>
              </a:rPr>
              <a:t>3</a:t>
            </a:r>
            <a:r>
              <a:rPr sz="1800" dirty="0">
                <a:solidFill>
                  <a:srgbClr val="CC0000"/>
                </a:solidFill>
                <a:latin typeface="Arial"/>
                <a:cs typeface="Arial"/>
              </a:rPr>
              <a:t>=</a:t>
            </a:r>
            <a:r>
              <a:rPr sz="1800" spc="-5" dirty="0">
                <a:solidFill>
                  <a:srgbClr val="CC0000"/>
                </a:solidFill>
                <a:latin typeface="Arial"/>
                <a:cs typeface="Arial"/>
              </a:rPr>
              <a:t>101</a:t>
            </a:r>
            <a:r>
              <a:rPr sz="1800" dirty="0">
                <a:solidFill>
                  <a:srgbClr val="CC0000"/>
                </a:solidFill>
                <a:latin typeface="Arial"/>
                <a:cs typeface="Arial"/>
              </a:rPr>
              <a:t>,</a:t>
            </a:r>
            <a:r>
              <a:rPr sz="1800" spc="3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CC0000"/>
                </a:solidFill>
                <a:latin typeface="Arial"/>
                <a:cs typeface="Arial"/>
              </a:rPr>
              <a:t>so</a:t>
            </a:r>
            <a:r>
              <a:rPr sz="1800" spc="-5" dirty="0">
                <a:solidFill>
                  <a:srgbClr val="CC0000"/>
                </a:solidFill>
                <a:latin typeface="Arial"/>
                <a:cs typeface="Arial"/>
              </a:rPr>
              <a:t> P</a:t>
            </a:r>
            <a:r>
              <a:rPr sz="1800" baseline="-20833" dirty="0">
                <a:solidFill>
                  <a:srgbClr val="CC0000"/>
                </a:solidFill>
                <a:latin typeface="Arial"/>
                <a:cs typeface="Arial"/>
              </a:rPr>
              <a:t>3</a:t>
            </a:r>
            <a:r>
              <a:rPr sz="1800" dirty="0">
                <a:solidFill>
                  <a:srgbClr val="CC0000"/>
                </a:solidFill>
                <a:latin typeface="Arial"/>
                <a:cs typeface="Arial"/>
              </a:rPr>
              <a:t>=</a:t>
            </a:r>
            <a:r>
              <a:rPr sz="1800" spc="-5" dirty="0">
                <a:solidFill>
                  <a:srgbClr val="CC0000"/>
                </a:solidFill>
                <a:latin typeface="Arial"/>
                <a:cs typeface="Arial"/>
              </a:rPr>
              <a:t>P</a:t>
            </a:r>
            <a:r>
              <a:rPr sz="1800" baseline="-20833" dirty="0">
                <a:solidFill>
                  <a:srgbClr val="CC0000"/>
                </a:solidFill>
                <a:latin typeface="Arial"/>
                <a:cs typeface="Arial"/>
              </a:rPr>
              <a:t>2</a:t>
            </a:r>
            <a:r>
              <a:rPr sz="1800" dirty="0">
                <a:solidFill>
                  <a:srgbClr val="CC0000"/>
                </a:solidFill>
                <a:latin typeface="Arial"/>
                <a:cs typeface="Arial"/>
              </a:rPr>
              <a:t>-</a:t>
            </a:r>
            <a:r>
              <a:rPr sz="1800" spc="-15" dirty="0">
                <a:solidFill>
                  <a:srgbClr val="CC0000"/>
                </a:solidFill>
                <a:latin typeface="Arial"/>
                <a:cs typeface="Arial"/>
              </a:rPr>
              <a:t>x</a:t>
            </a:r>
            <a:r>
              <a:rPr sz="1800" dirty="0">
                <a:solidFill>
                  <a:srgbClr val="CC0000"/>
                </a:solidFill>
                <a:latin typeface="Arial"/>
                <a:cs typeface="Arial"/>
              </a:rPr>
              <a:t>.</a:t>
            </a:r>
            <a:r>
              <a:rPr sz="1800" spc="-5" dirty="0">
                <a:solidFill>
                  <a:srgbClr val="CC0000"/>
                </a:solidFill>
                <a:latin typeface="Arial"/>
                <a:cs typeface="Arial"/>
              </a:rPr>
              <a:t>16</a:t>
            </a:r>
            <a:r>
              <a:rPr sz="1800" dirty="0">
                <a:solidFill>
                  <a:srgbClr val="CC0000"/>
                </a:solidFill>
                <a:latin typeface="Arial"/>
                <a:cs typeface="Arial"/>
              </a:rPr>
              <a:t>=</a:t>
            </a:r>
            <a:r>
              <a:rPr sz="1800" spc="-140" dirty="0">
                <a:solidFill>
                  <a:srgbClr val="CC0000"/>
                </a:solidFill>
                <a:latin typeface="Arial"/>
                <a:cs typeface="Arial"/>
              </a:rPr>
              <a:t>1</a:t>
            </a:r>
            <a:r>
              <a:rPr sz="1800" spc="-5" dirty="0">
                <a:solidFill>
                  <a:srgbClr val="CC0000"/>
                </a:solidFill>
                <a:latin typeface="Arial"/>
                <a:cs typeface="Arial"/>
              </a:rPr>
              <a:t>1000</a:t>
            </a:r>
            <a:r>
              <a:rPr sz="1800" spc="-140" dirty="0">
                <a:solidFill>
                  <a:srgbClr val="CC0000"/>
                </a:solidFill>
                <a:latin typeface="Arial"/>
                <a:cs typeface="Arial"/>
              </a:rPr>
              <a:t>1111</a:t>
            </a:r>
            <a:r>
              <a:rPr sz="1800" spc="-5" dirty="0">
                <a:solidFill>
                  <a:srgbClr val="CC0000"/>
                </a:solidFill>
                <a:latin typeface="Arial"/>
                <a:cs typeface="Arial"/>
              </a:rPr>
              <a:t>1</a:t>
            </a:r>
            <a:r>
              <a:rPr sz="1800" dirty="0">
                <a:solidFill>
                  <a:srgbClr val="CC0000"/>
                </a:solidFill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Datapath</a:t>
            </a:r>
            <a:r>
              <a:rPr spc="-25" dirty="0"/>
              <a:t> </a:t>
            </a:r>
            <a:r>
              <a:rPr dirty="0"/>
              <a:t>– 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B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ooth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M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u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ltiplier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66990" y="1191487"/>
            <a:ext cx="336550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S</a:t>
            </a:r>
            <a:r>
              <a:rPr sz="2000" spc="-10" dirty="0">
                <a:solidFill>
                  <a:srgbClr val="231AF0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ru</a:t>
            </a:r>
            <a:r>
              <a:rPr sz="2000" spc="5" dirty="0">
                <a:solidFill>
                  <a:srgbClr val="231AF0"/>
                </a:solidFill>
                <a:latin typeface="Arial"/>
                <a:cs typeface="Arial"/>
              </a:rPr>
              <a:t>c</a:t>
            </a:r>
            <a:r>
              <a:rPr sz="2000" spc="-10" dirty="0">
                <a:solidFill>
                  <a:srgbClr val="231AF0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ure</a:t>
            </a:r>
            <a:r>
              <a:rPr sz="2000" spc="-55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of</a:t>
            </a:r>
            <a:r>
              <a:rPr sz="2000" spc="-25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a</a:t>
            </a: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 B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oo</a:t>
            </a:r>
            <a:r>
              <a:rPr sz="2000" spc="-10" dirty="0">
                <a:solidFill>
                  <a:srgbClr val="231AF0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h</a:t>
            </a:r>
            <a:r>
              <a:rPr sz="2000" spc="-15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u</a:t>
            </a: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l</a:t>
            </a:r>
            <a:r>
              <a:rPr sz="2000" spc="-10" dirty="0">
                <a:solidFill>
                  <a:srgbClr val="231AF0"/>
                </a:solidFill>
                <a:latin typeface="Arial"/>
                <a:cs typeface="Arial"/>
              </a:rPr>
              <a:t>t</a:t>
            </a: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p</a:t>
            </a: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li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35401" y="1825742"/>
            <a:ext cx="1172210" cy="306705"/>
          </a:xfrm>
          <a:custGeom>
            <a:avLst/>
            <a:gdLst/>
            <a:ahLst/>
            <a:cxnLst/>
            <a:rect l="l" t="t" r="r" b="b"/>
            <a:pathLst>
              <a:path w="1172209" h="306705">
                <a:moveTo>
                  <a:pt x="1171955" y="0"/>
                </a:moveTo>
                <a:lnTo>
                  <a:pt x="0" y="0"/>
                </a:lnTo>
                <a:lnTo>
                  <a:pt x="0" y="306323"/>
                </a:lnTo>
                <a:lnTo>
                  <a:pt x="1171955" y="306323"/>
                </a:lnTo>
                <a:lnTo>
                  <a:pt x="1171955" y="297179"/>
                </a:lnTo>
                <a:lnTo>
                  <a:pt x="19811" y="297179"/>
                </a:lnTo>
                <a:lnTo>
                  <a:pt x="9143" y="288035"/>
                </a:lnTo>
                <a:lnTo>
                  <a:pt x="19811" y="288035"/>
                </a:lnTo>
                <a:lnTo>
                  <a:pt x="19811" y="19811"/>
                </a:lnTo>
                <a:lnTo>
                  <a:pt x="9143" y="19811"/>
                </a:lnTo>
                <a:lnTo>
                  <a:pt x="19811" y="9143"/>
                </a:lnTo>
                <a:lnTo>
                  <a:pt x="1171955" y="9143"/>
                </a:lnTo>
                <a:lnTo>
                  <a:pt x="1171955" y="0"/>
                </a:lnTo>
                <a:close/>
              </a:path>
              <a:path w="1172209" h="306705">
                <a:moveTo>
                  <a:pt x="19811" y="288035"/>
                </a:moveTo>
                <a:lnTo>
                  <a:pt x="9143" y="288035"/>
                </a:lnTo>
                <a:lnTo>
                  <a:pt x="19811" y="297179"/>
                </a:lnTo>
                <a:lnTo>
                  <a:pt x="19811" y="288035"/>
                </a:lnTo>
                <a:close/>
              </a:path>
              <a:path w="1172209" h="306705">
                <a:moveTo>
                  <a:pt x="1152143" y="288035"/>
                </a:moveTo>
                <a:lnTo>
                  <a:pt x="19811" y="288035"/>
                </a:lnTo>
                <a:lnTo>
                  <a:pt x="19811" y="297179"/>
                </a:lnTo>
                <a:lnTo>
                  <a:pt x="1152143" y="297179"/>
                </a:lnTo>
                <a:lnTo>
                  <a:pt x="1152143" y="288035"/>
                </a:lnTo>
                <a:close/>
              </a:path>
              <a:path w="1172209" h="306705">
                <a:moveTo>
                  <a:pt x="1152143" y="9143"/>
                </a:moveTo>
                <a:lnTo>
                  <a:pt x="1152143" y="297179"/>
                </a:lnTo>
                <a:lnTo>
                  <a:pt x="1162811" y="288035"/>
                </a:lnTo>
                <a:lnTo>
                  <a:pt x="1171955" y="288035"/>
                </a:lnTo>
                <a:lnTo>
                  <a:pt x="1171955" y="19811"/>
                </a:lnTo>
                <a:lnTo>
                  <a:pt x="1162811" y="19811"/>
                </a:lnTo>
                <a:lnTo>
                  <a:pt x="1152143" y="9143"/>
                </a:lnTo>
                <a:close/>
              </a:path>
              <a:path w="1172209" h="306705">
                <a:moveTo>
                  <a:pt x="1171955" y="288035"/>
                </a:moveTo>
                <a:lnTo>
                  <a:pt x="1162811" y="288035"/>
                </a:lnTo>
                <a:lnTo>
                  <a:pt x="1152143" y="297179"/>
                </a:lnTo>
                <a:lnTo>
                  <a:pt x="1171955" y="297179"/>
                </a:lnTo>
                <a:lnTo>
                  <a:pt x="1171955" y="288035"/>
                </a:lnTo>
                <a:close/>
              </a:path>
              <a:path w="1172209" h="306705">
                <a:moveTo>
                  <a:pt x="19811" y="9143"/>
                </a:moveTo>
                <a:lnTo>
                  <a:pt x="9143" y="19811"/>
                </a:lnTo>
                <a:lnTo>
                  <a:pt x="19811" y="19811"/>
                </a:lnTo>
                <a:lnTo>
                  <a:pt x="19811" y="9143"/>
                </a:lnTo>
                <a:close/>
              </a:path>
              <a:path w="1172209" h="306705">
                <a:moveTo>
                  <a:pt x="1152143" y="9143"/>
                </a:moveTo>
                <a:lnTo>
                  <a:pt x="19811" y="9143"/>
                </a:lnTo>
                <a:lnTo>
                  <a:pt x="19811" y="19811"/>
                </a:lnTo>
                <a:lnTo>
                  <a:pt x="1152143" y="19811"/>
                </a:lnTo>
                <a:lnTo>
                  <a:pt x="1152143" y="9143"/>
                </a:lnTo>
                <a:close/>
              </a:path>
              <a:path w="1172209" h="306705">
                <a:moveTo>
                  <a:pt x="1171955" y="9143"/>
                </a:moveTo>
                <a:lnTo>
                  <a:pt x="1152143" y="9143"/>
                </a:lnTo>
                <a:lnTo>
                  <a:pt x="1162811" y="19811"/>
                </a:lnTo>
                <a:lnTo>
                  <a:pt x="1171955" y="19811"/>
                </a:lnTo>
                <a:lnTo>
                  <a:pt x="1171955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32326" y="2401813"/>
            <a:ext cx="812800" cy="1172210"/>
          </a:xfrm>
          <a:custGeom>
            <a:avLst/>
            <a:gdLst/>
            <a:ahLst/>
            <a:cxnLst/>
            <a:rect l="l" t="t" r="r" b="b"/>
            <a:pathLst>
              <a:path w="812800" h="1172210">
                <a:moveTo>
                  <a:pt x="812291" y="0"/>
                </a:moveTo>
                <a:lnTo>
                  <a:pt x="0" y="0"/>
                </a:lnTo>
                <a:lnTo>
                  <a:pt x="0" y="1171955"/>
                </a:lnTo>
                <a:lnTo>
                  <a:pt x="812291" y="1171955"/>
                </a:lnTo>
                <a:lnTo>
                  <a:pt x="812291" y="1162811"/>
                </a:lnTo>
                <a:lnTo>
                  <a:pt x="19811" y="1162811"/>
                </a:lnTo>
                <a:lnTo>
                  <a:pt x="9143" y="1153667"/>
                </a:lnTo>
                <a:lnTo>
                  <a:pt x="19811" y="1153667"/>
                </a:lnTo>
                <a:lnTo>
                  <a:pt x="19811" y="19811"/>
                </a:lnTo>
                <a:lnTo>
                  <a:pt x="9143" y="19811"/>
                </a:lnTo>
                <a:lnTo>
                  <a:pt x="19811" y="10667"/>
                </a:lnTo>
                <a:lnTo>
                  <a:pt x="812291" y="10667"/>
                </a:lnTo>
                <a:lnTo>
                  <a:pt x="812291" y="0"/>
                </a:lnTo>
                <a:close/>
              </a:path>
              <a:path w="812800" h="1172210">
                <a:moveTo>
                  <a:pt x="19811" y="1153667"/>
                </a:moveTo>
                <a:lnTo>
                  <a:pt x="9143" y="1153667"/>
                </a:lnTo>
                <a:lnTo>
                  <a:pt x="19811" y="1162811"/>
                </a:lnTo>
                <a:lnTo>
                  <a:pt x="19811" y="1153667"/>
                </a:lnTo>
                <a:close/>
              </a:path>
              <a:path w="812800" h="1172210">
                <a:moveTo>
                  <a:pt x="792479" y="1153667"/>
                </a:moveTo>
                <a:lnTo>
                  <a:pt x="19811" y="1153667"/>
                </a:lnTo>
                <a:lnTo>
                  <a:pt x="19811" y="1162811"/>
                </a:lnTo>
                <a:lnTo>
                  <a:pt x="792479" y="1162811"/>
                </a:lnTo>
                <a:lnTo>
                  <a:pt x="792479" y="1153667"/>
                </a:lnTo>
                <a:close/>
              </a:path>
              <a:path w="812800" h="1172210">
                <a:moveTo>
                  <a:pt x="792479" y="10667"/>
                </a:moveTo>
                <a:lnTo>
                  <a:pt x="792479" y="1162811"/>
                </a:lnTo>
                <a:lnTo>
                  <a:pt x="801623" y="1153667"/>
                </a:lnTo>
                <a:lnTo>
                  <a:pt x="812291" y="1153667"/>
                </a:lnTo>
                <a:lnTo>
                  <a:pt x="812291" y="19811"/>
                </a:lnTo>
                <a:lnTo>
                  <a:pt x="801623" y="19811"/>
                </a:lnTo>
                <a:lnTo>
                  <a:pt x="792479" y="10667"/>
                </a:lnTo>
                <a:close/>
              </a:path>
              <a:path w="812800" h="1172210">
                <a:moveTo>
                  <a:pt x="812291" y="1153667"/>
                </a:moveTo>
                <a:lnTo>
                  <a:pt x="801623" y="1153667"/>
                </a:lnTo>
                <a:lnTo>
                  <a:pt x="792479" y="1162811"/>
                </a:lnTo>
                <a:lnTo>
                  <a:pt x="812291" y="1162811"/>
                </a:lnTo>
                <a:lnTo>
                  <a:pt x="812291" y="1153667"/>
                </a:lnTo>
                <a:close/>
              </a:path>
              <a:path w="812800" h="1172210">
                <a:moveTo>
                  <a:pt x="19811" y="10667"/>
                </a:moveTo>
                <a:lnTo>
                  <a:pt x="9143" y="19811"/>
                </a:lnTo>
                <a:lnTo>
                  <a:pt x="19811" y="19811"/>
                </a:lnTo>
                <a:lnTo>
                  <a:pt x="19811" y="10667"/>
                </a:lnTo>
                <a:close/>
              </a:path>
              <a:path w="812800" h="1172210">
                <a:moveTo>
                  <a:pt x="792479" y="10667"/>
                </a:moveTo>
                <a:lnTo>
                  <a:pt x="19811" y="10667"/>
                </a:lnTo>
                <a:lnTo>
                  <a:pt x="19811" y="19811"/>
                </a:lnTo>
                <a:lnTo>
                  <a:pt x="792479" y="19811"/>
                </a:lnTo>
                <a:lnTo>
                  <a:pt x="792479" y="10667"/>
                </a:lnTo>
                <a:close/>
              </a:path>
              <a:path w="812800" h="1172210">
                <a:moveTo>
                  <a:pt x="812291" y="10667"/>
                </a:moveTo>
                <a:lnTo>
                  <a:pt x="792479" y="10667"/>
                </a:lnTo>
                <a:lnTo>
                  <a:pt x="801623" y="19811"/>
                </a:lnTo>
                <a:lnTo>
                  <a:pt x="812291" y="19811"/>
                </a:lnTo>
                <a:lnTo>
                  <a:pt x="812291" y="106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87701" y="3122665"/>
            <a:ext cx="1461770" cy="451484"/>
          </a:xfrm>
          <a:custGeom>
            <a:avLst/>
            <a:gdLst/>
            <a:ahLst/>
            <a:cxnLst/>
            <a:rect l="l" t="t" r="r" b="b"/>
            <a:pathLst>
              <a:path w="1461770" h="451485">
                <a:moveTo>
                  <a:pt x="1461515" y="0"/>
                </a:moveTo>
                <a:lnTo>
                  <a:pt x="0" y="0"/>
                </a:lnTo>
                <a:lnTo>
                  <a:pt x="0" y="451103"/>
                </a:lnTo>
                <a:lnTo>
                  <a:pt x="1461515" y="451103"/>
                </a:lnTo>
                <a:lnTo>
                  <a:pt x="1461515" y="441959"/>
                </a:lnTo>
                <a:lnTo>
                  <a:pt x="19811" y="441959"/>
                </a:lnTo>
                <a:lnTo>
                  <a:pt x="9143" y="432815"/>
                </a:lnTo>
                <a:lnTo>
                  <a:pt x="19811" y="432815"/>
                </a:lnTo>
                <a:lnTo>
                  <a:pt x="19811" y="19811"/>
                </a:lnTo>
                <a:lnTo>
                  <a:pt x="9143" y="19811"/>
                </a:lnTo>
                <a:lnTo>
                  <a:pt x="19811" y="10667"/>
                </a:lnTo>
                <a:lnTo>
                  <a:pt x="1461515" y="10667"/>
                </a:lnTo>
                <a:lnTo>
                  <a:pt x="1461515" y="0"/>
                </a:lnTo>
                <a:close/>
              </a:path>
              <a:path w="1461770" h="451485">
                <a:moveTo>
                  <a:pt x="19811" y="432815"/>
                </a:moveTo>
                <a:lnTo>
                  <a:pt x="9143" y="432815"/>
                </a:lnTo>
                <a:lnTo>
                  <a:pt x="19811" y="441959"/>
                </a:lnTo>
                <a:lnTo>
                  <a:pt x="19811" y="432815"/>
                </a:lnTo>
                <a:close/>
              </a:path>
              <a:path w="1461770" h="451485">
                <a:moveTo>
                  <a:pt x="1441703" y="432815"/>
                </a:moveTo>
                <a:lnTo>
                  <a:pt x="19811" y="432815"/>
                </a:lnTo>
                <a:lnTo>
                  <a:pt x="19811" y="441959"/>
                </a:lnTo>
                <a:lnTo>
                  <a:pt x="1441703" y="441959"/>
                </a:lnTo>
                <a:lnTo>
                  <a:pt x="1441703" y="432815"/>
                </a:lnTo>
                <a:close/>
              </a:path>
              <a:path w="1461770" h="451485">
                <a:moveTo>
                  <a:pt x="1441703" y="10667"/>
                </a:moveTo>
                <a:lnTo>
                  <a:pt x="1441703" y="441959"/>
                </a:lnTo>
                <a:lnTo>
                  <a:pt x="1450847" y="432815"/>
                </a:lnTo>
                <a:lnTo>
                  <a:pt x="1461515" y="432815"/>
                </a:lnTo>
                <a:lnTo>
                  <a:pt x="1461515" y="19811"/>
                </a:lnTo>
                <a:lnTo>
                  <a:pt x="1450847" y="19811"/>
                </a:lnTo>
                <a:lnTo>
                  <a:pt x="1441703" y="10667"/>
                </a:lnTo>
                <a:close/>
              </a:path>
              <a:path w="1461770" h="451485">
                <a:moveTo>
                  <a:pt x="1461515" y="432815"/>
                </a:moveTo>
                <a:lnTo>
                  <a:pt x="1450847" y="432815"/>
                </a:lnTo>
                <a:lnTo>
                  <a:pt x="1441703" y="441959"/>
                </a:lnTo>
                <a:lnTo>
                  <a:pt x="1461515" y="441959"/>
                </a:lnTo>
                <a:lnTo>
                  <a:pt x="1461515" y="432815"/>
                </a:lnTo>
                <a:close/>
              </a:path>
              <a:path w="1461770" h="451485">
                <a:moveTo>
                  <a:pt x="19811" y="10667"/>
                </a:moveTo>
                <a:lnTo>
                  <a:pt x="9143" y="19811"/>
                </a:lnTo>
                <a:lnTo>
                  <a:pt x="19811" y="19811"/>
                </a:lnTo>
                <a:lnTo>
                  <a:pt x="19811" y="10667"/>
                </a:lnTo>
                <a:close/>
              </a:path>
              <a:path w="1461770" h="451485">
                <a:moveTo>
                  <a:pt x="1441703" y="10667"/>
                </a:moveTo>
                <a:lnTo>
                  <a:pt x="19811" y="10667"/>
                </a:lnTo>
                <a:lnTo>
                  <a:pt x="19811" y="19811"/>
                </a:lnTo>
                <a:lnTo>
                  <a:pt x="1441703" y="19811"/>
                </a:lnTo>
                <a:lnTo>
                  <a:pt x="1441703" y="10667"/>
                </a:lnTo>
                <a:close/>
              </a:path>
              <a:path w="1461770" h="451485">
                <a:moveTo>
                  <a:pt x="1461515" y="10667"/>
                </a:moveTo>
                <a:lnTo>
                  <a:pt x="1441703" y="10667"/>
                </a:lnTo>
                <a:lnTo>
                  <a:pt x="1450847" y="19811"/>
                </a:lnTo>
                <a:lnTo>
                  <a:pt x="1461515" y="19811"/>
                </a:lnTo>
                <a:lnTo>
                  <a:pt x="1461515" y="106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77418" y="2330185"/>
            <a:ext cx="2251075" cy="523240"/>
          </a:xfrm>
          <a:custGeom>
            <a:avLst/>
            <a:gdLst/>
            <a:ahLst/>
            <a:cxnLst/>
            <a:rect l="l" t="t" r="r" b="b"/>
            <a:pathLst>
              <a:path w="2251075" h="523239">
                <a:moveTo>
                  <a:pt x="2250947" y="0"/>
                </a:moveTo>
                <a:lnTo>
                  <a:pt x="0" y="0"/>
                </a:lnTo>
                <a:lnTo>
                  <a:pt x="0" y="522731"/>
                </a:lnTo>
                <a:lnTo>
                  <a:pt x="2250947" y="522731"/>
                </a:lnTo>
                <a:lnTo>
                  <a:pt x="2250947" y="513587"/>
                </a:lnTo>
                <a:lnTo>
                  <a:pt x="18287" y="513587"/>
                </a:lnTo>
                <a:lnTo>
                  <a:pt x="9143" y="504443"/>
                </a:lnTo>
                <a:lnTo>
                  <a:pt x="18287" y="504443"/>
                </a:lnTo>
                <a:lnTo>
                  <a:pt x="18287" y="19811"/>
                </a:lnTo>
                <a:lnTo>
                  <a:pt x="9143" y="19811"/>
                </a:lnTo>
                <a:lnTo>
                  <a:pt x="18287" y="10667"/>
                </a:lnTo>
                <a:lnTo>
                  <a:pt x="2250947" y="10667"/>
                </a:lnTo>
                <a:lnTo>
                  <a:pt x="2250947" y="0"/>
                </a:lnTo>
                <a:close/>
              </a:path>
              <a:path w="2251075" h="523239">
                <a:moveTo>
                  <a:pt x="18287" y="504443"/>
                </a:moveTo>
                <a:lnTo>
                  <a:pt x="9143" y="504443"/>
                </a:lnTo>
                <a:lnTo>
                  <a:pt x="18287" y="513587"/>
                </a:lnTo>
                <a:lnTo>
                  <a:pt x="18287" y="504443"/>
                </a:lnTo>
                <a:close/>
              </a:path>
              <a:path w="2251075" h="523239">
                <a:moveTo>
                  <a:pt x="2231135" y="504443"/>
                </a:moveTo>
                <a:lnTo>
                  <a:pt x="18287" y="504443"/>
                </a:lnTo>
                <a:lnTo>
                  <a:pt x="18287" y="513587"/>
                </a:lnTo>
                <a:lnTo>
                  <a:pt x="2231135" y="513587"/>
                </a:lnTo>
                <a:lnTo>
                  <a:pt x="2231135" y="504443"/>
                </a:lnTo>
                <a:close/>
              </a:path>
              <a:path w="2251075" h="523239">
                <a:moveTo>
                  <a:pt x="2231135" y="10667"/>
                </a:moveTo>
                <a:lnTo>
                  <a:pt x="2231135" y="513587"/>
                </a:lnTo>
                <a:lnTo>
                  <a:pt x="2240279" y="504443"/>
                </a:lnTo>
                <a:lnTo>
                  <a:pt x="2250947" y="504443"/>
                </a:lnTo>
                <a:lnTo>
                  <a:pt x="2250947" y="19811"/>
                </a:lnTo>
                <a:lnTo>
                  <a:pt x="2240279" y="19811"/>
                </a:lnTo>
                <a:lnTo>
                  <a:pt x="2231135" y="10667"/>
                </a:lnTo>
                <a:close/>
              </a:path>
              <a:path w="2251075" h="523239">
                <a:moveTo>
                  <a:pt x="2250947" y="504443"/>
                </a:moveTo>
                <a:lnTo>
                  <a:pt x="2240279" y="504443"/>
                </a:lnTo>
                <a:lnTo>
                  <a:pt x="2231135" y="513587"/>
                </a:lnTo>
                <a:lnTo>
                  <a:pt x="2250947" y="513587"/>
                </a:lnTo>
                <a:lnTo>
                  <a:pt x="2250947" y="504443"/>
                </a:lnTo>
                <a:close/>
              </a:path>
              <a:path w="2251075" h="523239">
                <a:moveTo>
                  <a:pt x="18287" y="10667"/>
                </a:moveTo>
                <a:lnTo>
                  <a:pt x="9143" y="19811"/>
                </a:lnTo>
                <a:lnTo>
                  <a:pt x="18287" y="19811"/>
                </a:lnTo>
                <a:lnTo>
                  <a:pt x="18287" y="10667"/>
                </a:lnTo>
                <a:close/>
              </a:path>
              <a:path w="2251075" h="523239">
                <a:moveTo>
                  <a:pt x="2231135" y="10667"/>
                </a:moveTo>
                <a:lnTo>
                  <a:pt x="18287" y="10667"/>
                </a:lnTo>
                <a:lnTo>
                  <a:pt x="18287" y="19811"/>
                </a:lnTo>
                <a:lnTo>
                  <a:pt x="2231135" y="19811"/>
                </a:lnTo>
                <a:lnTo>
                  <a:pt x="2231135" y="10667"/>
                </a:lnTo>
                <a:close/>
              </a:path>
              <a:path w="2251075" h="523239">
                <a:moveTo>
                  <a:pt x="2250947" y="10667"/>
                </a:moveTo>
                <a:lnTo>
                  <a:pt x="2231135" y="10667"/>
                </a:lnTo>
                <a:lnTo>
                  <a:pt x="2240279" y="19811"/>
                </a:lnTo>
                <a:lnTo>
                  <a:pt x="2250947" y="19811"/>
                </a:lnTo>
                <a:lnTo>
                  <a:pt x="2250947" y="106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58795" y="2843773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35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17092" y="2843773"/>
            <a:ext cx="0" cy="1297305"/>
          </a:xfrm>
          <a:custGeom>
            <a:avLst/>
            <a:gdLst/>
            <a:ahLst/>
            <a:cxnLst/>
            <a:rect l="l" t="t" r="r" b="b"/>
            <a:pathLst>
              <a:path h="1297304">
                <a:moveTo>
                  <a:pt x="0" y="0"/>
                </a:moveTo>
                <a:lnTo>
                  <a:pt x="0" y="1296923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11661" y="1676389"/>
            <a:ext cx="5500370" cy="2101850"/>
          </a:xfrm>
          <a:custGeom>
            <a:avLst/>
            <a:gdLst/>
            <a:ahLst/>
            <a:cxnLst/>
            <a:rect l="l" t="t" r="r" b="b"/>
            <a:pathLst>
              <a:path w="5500370" h="2101850">
                <a:moveTo>
                  <a:pt x="5500112" y="0"/>
                </a:moveTo>
                <a:lnTo>
                  <a:pt x="0" y="0"/>
                </a:lnTo>
                <a:lnTo>
                  <a:pt x="0" y="2101595"/>
                </a:lnTo>
                <a:lnTo>
                  <a:pt x="28955" y="2101595"/>
                </a:lnTo>
                <a:lnTo>
                  <a:pt x="28955" y="28955"/>
                </a:lnTo>
                <a:lnTo>
                  <a:pt x="13715" y="28955"/>
                </a:lnTo>
                <a:lnTo>
                  <a:pt x="28955" y="15239"/>
                </a:lnTo>
                <a:lnTo>
                  <a:pt x="5500112" y="15239"/>
                </a:lnTo>
                <a:lnTo>
                  <a:pt x="5500112" y="0"/>
                </a:lnTo>
                <a:close/>
              </a:path>
              <a:path w="5500370" h="2101850">
                <a:moveTo>
                  <a:pt x="5472680" y="15239"/>
                </a:moveTo>
                <a:lnTo>
                  <a:pt x="5472680" y="2101595"/>
                </a:lnTo>
                <a:lnTo>
                  <a:pt x="5500112" y="2101595"/>
                </a:lnTo>
                <a:lnTo>
                  <a:pt x="5500112" y="28955"/>
                </a:lnTo>
                <a:lnTo>
                  <a:pt x="5486396" y="28955"/>
                </a:lnTo>
                <a:lnTo>
                  <a:pt x="5472680" y="15239"/>
                </a:lnTo>
                <a:close/>
              </a:path>
              <a:path w="5500370" h="2101850">
                <a:moveTo>
                  <a:pt x="28955" y="15239"/>
                </a:moveTo>
                <a:lnTo>
                  <a:pt x="13715" y="28955"/>
                </a:lnTo>
                <a:lnTo>
                  <a:pt x="28955" y="28955"/>
                </a:lnTo>
                <a:lnTo>
                  <a:pt x="28955" y="15239"/>
                </a:lnTo>
                <a:close/>
              </a:path>
              <a:path w="5500370" h="2101850">
                <a:moveTo>
                  <a:pt x="5472680" y="15239"/>
                </a:moveTo>
                <a:lnTo>
                  <a:pt x="28955" y="15239"/>
                </a:lnTo>
                <a:lnTo>
                  <a:pt x="28955" y="28955"/>
                </a:lnTo>
                <a:lnTo>
                  <a:pt x="5472680" y="28955"/>
                </a:lnTo>
                <a:lnTo>
                  <a:pt x="5472680" y="15239"/>
                </a:lnTo>
                <a:close/>
              </a:path>
              <a:path w="5500370" h="2101850">
                <a:moveTo>
                  <a:pt x="5500112" y="15239"/>
                </a:moveTo>
                <a:lnTo>
                  <a:pt x="5472680" y="15239"/>
                </a:lnTo>
                <a:lnTo>
                  <a:pt x="5486396" y="28955"/>
                </a:lnTo>
                <a:lnTo>
                  <a:pt x="5500112" y="28955"/>
                </a:lnTo>
                <a:lnTo>
                  <a:pt x="5500112" y="15239"/>
                </a:lnTo>
                <a:close/>
              </a:path>
            </a:pathLst>
          </a:custGeom>
          <a:solidFill>
            <a:srgbClr val="1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13253" y="3564625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5551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18459" y="3564625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0"/>
                </a:moveTo>
                <a:lnTo>
                  <a:pt x="0" y="143255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21380" y="3564625"/>
            <a:ext cx="0" cy="226695"/>
          </a:xfrm>
          <a:custGeom>
            <a:avLst/>
            <a:gdLst/>
            <a:ahLst/>
            <a:cxnLst/>
            <a:rect l="l" t="t" r="r" b="b"/>
            <a:pathLst>
              <a:path h="226695">
                <a:moveTo>
                  <a:pt x="0" y="0"/>
                </a:moveTo>
                <a:lnTo>
                  <a:pt x="0" y="226313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17697" y="2122921"/>
            <a:ext cx="297180" cy="1594485"/>
          </a:xfrm>
          <a:custGeom>
            <a:avLst/>
            <a:gdLst/>
            <a:ahLst/>
            <a:cxnLst/>
            <a:rect l="l" t="t" r="r" b="b"/>
            <a:pathLst>
              <a:path w="297179" h="1594485">
                <a:moveTo>
                  <a:pt x="278891" y="1574291"/>
                </a:moveTo>
                <a:lnTo>
                  <a:pt x="0" y="1574291"/>
                </a:lnTo>
                <a:lnTo>
                  <a:pt x="0" y="1594103"/>
                </a:lnTo>
                <a:lnTo>
                  <a:pt x="292607" y="1594103"/>
                </a:lnTo>
                <a:lnTo>
                  <a:pt x="297179" y="1589531"/>
                </a:lnTo>
                <a:lnTo>
                  <a:pt x="297179" y="1584959"/>
                </a:lnTo>
                <a:lnTo>
                  <a:pt x="278891" y="1584959"/>
                </a:lnTo>
                <a:lnTo>
                  <a:pt x="278891" y="1574291"/>
                </a:lnTo>
                <a:close/>
              </a:path>
              <a:path w="297179" h="1594485">
                <a:moveTo>
                  <a:pt x="297179" y="0"/>
                </a:moveTo>
                <a:lnTo>
                  <a:pt x="278891" y="0"/>
                </a:lnTo>
                <a:lnTo>
                  <a:pt x="278891" y="1584959"/>
                </a:lnTo>
                <a:lnTo>
                  <a:pt x="288035" y="1574291"/>
                </a:lnTo>
                <a:lnTo>
                  <a:pt x="297179" y="1574291"/>
                </a:lnTo>
                <a:lnTo>
                  <a:pt x="297179" y="0"/>
                </a:lnTo>
                <a:close/>
              </a:path>
              <a:path w="297179" h="1594485">
                <a:moveTo>
                  <a:pt x="297179" y="1574291"/>
                </a:moveTo>
                <a:lnTo>
                  <a:pt x="288035" y="1574291"/>
                </a:lnTo>
                <a:lnTo>
                  <a:pt x="278891" y="1584959"/>
                </a:lnTo>
                <a:lnTo>
                  <a:pt x="297179" y="1584959"/>
                </a:lnTo>
                <a:lnTo>
                  <a:pt x="297179" y="15742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33950" y="2628889"/>
            <a:ext cx="361315" cy="0"/>
          </a:xfrm>
          <a:custGeom>
            <a:avLst/>
            <a:gdLst/>
            <a:ahLst/>
            <a:cxnLst/>
            <a:rect l="l" t="t" r="r" b="b"/>
            <a:pathLst>
              <a:path w="361315">
                <a:moveTo>
                  <a:pt x="0" y="0"/>
                </a:moveTo>
                <a:lnTo>
                  <a:pt x="361187" y="0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433950" y="2987029"/>
            <a:ext cx="361315" cy="0"/>
          </a:xfrm>
          <a:custGeom>
            <a:avLst/>
            <a:gdLst/>
            <a:ahLst/>
            <a:cxnLst/>
            <a:rect l="l" t="t" r="r" b="b"/>
            <a:pathLst>
              <a:path w="361315">
                <a:moveTo>
                  <a:pt x="0" y="0"/>
                </a:moveTo>
                <a:lnTo>
                  <a:pt x="361187" y="0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433950" y="3347455"/>
            <a:ext cx="361315" cy="0"/>
          </a:xfrm>
          <a:custGeom>
            <a:avLst/>
            <a:gdLst/>
            <a:ahLst/>
            <a:cxnLst/>
            <a:rect l="l" t="t" r="r" b="b"/>
            <a:pathLst>
              <a:path w="361315">
                <a:moveTo>
                  <a:pt x="0" y="0"/>
                </a:moveTo>
                <a:lnTo>
                  <a:pt x="361187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37025" y="3348218"/>
            <a:ext cx="504825" cy="0"/>
          </a:xfrm>
          <a:custGeom>
            <a:avLst/>
            <a:gdLst/>
            <a:ahLst/>
            <a:cxnLst/>
            <a:rect l="l" t="t" r="r" b="b"/>
            <a:pathLst>
              <a:path w="504825">
                <a:moveTo>
                  <a:pt x="0" y="0"/>
                </a:moveTo>
                <a:lnTo>
                  <a:pt x="504443" y="0"/>
                </a:lnTo>
              </a:path>
            </a:pathLst>
          </a:custGeom>
          <a:ln w="19557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17697" y="2628889"/>
            <a:ext cx="1224280" cy="0"/>
          </a:xfrm>
          <a:custGeom>
            <a:avLst/>
            <a:gdLst/>
            <a:ahLst/>
            <a:cxnLst/>
            <a:rect l="l" t="t" r="r" b="b"/>
            <a:pathLst>
              <a:path w="1224279">
                <a:moveTo>
                  <a:pt x="0" y="0"/>
                </a:moveTo>
                <a:lnTo>
                  <a:pt x="1223771" y="0"/>
                </a:lnTo>
              </a:path>
            </a:pathLst>
          </a:custGeom>
          <a:ln w="2260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93926" y="1546849"/>
            <a:ext cx="0" cy="794385"/>
          </a:xfrm>
          <a:custGeom>
            <a:avLst/>
            <a:gdLst/>
            <a:ahLst/>
            <a:cxnLst/>
            <a:rect l="l" t="t" r="r" b="b"/>
            <a:pathLst>
              <a:path h="794385">
                <a:moveTo>
                  <a:pt x="0" y="0"/>
                </a:moveTo>
                <a:lnTo>
                  <a:pt x="0" y="794003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922142" y="1546849"/>
            <a:ext cx="0" cy="291465"/>
          </a:xfrm>
          <a:custGeom>
            <a:avLst/>
            <a:gdLst/>
            <a:ahLst/>
            <a:cxnLst/>
            <a:rect l="l" t="t" r="r" b="b"/>
            <a:pathLst>
              <a:path h="291464">
                <a:moveTo>
                  <a:pt x="0" y="0"/>
                </a:moveTo>
                <a:lnTo>
                  <a:pt x="0" y="291083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510165" y="1846259"/>
            <a:ext cx="89598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eft</a:t>
            </a:r>
            <a:r>
              <a:rPr sz="1600" spc="-5" dirty="0">
                <a:latin typeface="Arial"/>
                <a:cs typeface="Arial"/>
              </a:rPr>
              <a:t> s</a:t>
            </a:r>
            <a:r>
              <a:rPr sz="1600" spc="-10" dirty="0">
                <a:latin typeface="Arial"/>
                <a:cs typeface="Arial"/>
              </a:rPr>
              <a:t>h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ft </a:t>
            </a:r>
            <a:r>
              <a:rPr sz="1600" spc="-10" dirty="0"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804042" y="2925252"/>
            <a:ext cx="46609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ode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091065" y="3214812"/>
            <a:ext cx="101091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37870" algn="l"/>
              </a:tabLst>
            </a:pPr>
            <a:r>
              <a:rPr sz="1600" spc="-10" dirty="0">
                <a:latin typeface="Arial"/>
                <a:cs typeface="Arial"/>
              </a:rPr>
              <a:t>Mux	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el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522868" y="2493959"/>
            <a:ext cx="162813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Adde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5" dirty="0">
                <a:latin typeface="Arial"/>
                <a:cs typeface="Arial"/>
              </a:rPr>
              <a:t>/s</a:t>
            </a:r>
            <a:r>
              <a:rPr sz="1600" spc="-10" dirty="0">
                <a:latin typeface="Arial"/>
                <a:cs typeface="Arial"/>
              </a:rPr>
              <a:t>ub</a:t>
            </a:r>
            <a:r>
              <a:rPr sz="1600" spc="-5" dirty="0">
                <a:latin typeface="Arial"/>
                <a:cs typeface="Arial"/>
              </a:rPr>
              <a:t>st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tor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768232" y="1917887"/>
            <a:ext cx="346710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22" baseline="13888" dirty="0">
                <a:latin typeface="Arial"/>
                <a:cs typeface="Arial"/>
              </a:rPr>
              <a:t>P</a:t>
            </a:r>
            <a:r>
              <a:rPr sz="1050" dirty="0">
                <a:latin typeface="Arial"/>
                <a:cs typeface="Arial"/>
              </a:rPr>
              <a:t>j+2</a:t>
            </a:r>
            <a:endParaRPr sz="10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263788" y="3286440"/>
            <a:ext cx="346710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22" baseline="13888" dirty="0">
                <a:latin typeface="Arial"/>
                <a:cs typeface="Arial"/>
              </a:rPr>
              <a:t>P</a:t>
            </a:r>
            <a:r>
              <a:rPr sz="1050" dirty="0">
                <a:latin typeface="Arial"/>
                <a:cs typeface="Arial"/>
              </a:rPr>
              <a:t>j+1</a:t>
            </a:r>
            <a:endParaRPr sz="10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890656" y="2493959"/>
            <a:ext cx="309880" cy="983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47800"/>
              </a:lnSpc>
            </a:pPr>
            <a:r>
              <a:rPr sz="2400" spc="-44" baseline="13888" dirty="0">
                <a:latin typeface="Arial"/>
                <a:cs typeface="Arial"/>
              </a:rPr>
              <a:t>y</a:t>
            </a:r>
            <a:r>
              <a:rPr sz="1050" dirty="0">
                <a:latin typeface="Arial"/>
                <a:cs typeface="Arial"/>
              </a:rPr>
              <a:t>i+4 </a:t>
            </a:r>
            <a:r>
              <a:rPr sz="2400" spc="-44" baseline="13888" dirty="0">
                <a:latin typeface="Arial"/>
                <a:cs typeface="Arial"/>
              </a:rPr>
              <a:t>y</a:t>
            </a:r>
            <a:r>
              <a:rPr sz="1050" dirty="0">
                <a:latin typeface="Arial"/>
                <a:cs typeface="Arial"/>
              </a:rPr>
              <a:t>i+3 </a:t>
            </a:r>
            <a:r>
              <a:rPr sz="2400" spc="-44" baseline="13888" dirty="0">
                <a:latin typeface="Arial"/>
                <a:cs typeface="Arial"/>
              </a:rPr>
              <a:t>y</a:t>
            </a:r>
            <a:r>
              <a:rPr sz="1050" dirty="0">
                <a:latin typeface="Arial"/>
                <a:cs typeface="Arial"/>
              </a:rPr>
              <a:t>i+2</a:t>
            </a:r>
            <a:endParaRPr sz="105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562477" y="3707881"/>
            <a:ext cx="0" cy="70485"/>
          </a:xfrm>
          <a:custGeom>
            <a:avLst/>
            <a:gdLst/>
            <a:ahLst/>
            <a:cxnLst/>
            <a:rect l="l" t="t" r="r" b="b"/>
            <a:pathLst>
              <a:path h="70485">
                <a:moveTo>
                  <a:pt x="0" y="0"/>
                </a:moveTo>
                <a:lnTo>
                  <a:pt x="0" y="70103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98685" y="6731503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0" y="0"/>
                </a:moveTo>
                <a:lnTo>
                  <a:pt x="8496299" y="0"/>
                </a:lnTo>
              </a:path>
            </a:pathLst>
          </a:custGeom>
          <a:ln w="4317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811661" y="3777991"/>
            <a:ext cx="5500370" cy="233679"/>
          </a:xfrm>
          <a:custGeom>
            <a:avLst/>
            <a:gdLst/>
            <a:ahLst/>
            <a:cxnLst/>
            <a:rect l="l" t="t" r="r" b="b"/>
            <a:pathLst>
              <a:path w="5500370" h="233679">
                <a:moveTo>
                  <a:pt x="28955" y="0"/>
                </a:moveTo>
                <a:lnTo>
                  <a:pt x="0" y="0"/>
                </a:lnTo>
                <a:lnTo>
                  <a:pt x="0" y="233166"/>
                </a:lnTo>
                <a:lnTo>
                  <a:pt x="5500112" y="233166"/>
                </a:lnTo>
                <a:lnTo>
                  <a:pt x="5500112" y="217926"/>
                </a:lnTo>
                <a:lnTo>
                  <a:pt x="28955" y="217926"/>
                </a:lnTo>
                <a:lnTo>
                  <a:pt x="13715" y="204210"/>
                </a:lnTo>
                <a:lnTo>
                  <a:pt x="28955" y="204210"/>
                </a:lnTo>
                <a:lnTo>
                  <a:pt x="28955" y="0"/>
                </a:lnTo>
                <a:close/>
              </a:path>
              <a:path w="5500370" h="233679">
                <a:moveTo>
                  <a:pt x="28955" y="204210"/>
                </a:moveTo>
                <a:lnTo>
                  <a:pt x="13715" y="204210"/>
                </a:lnTo>
                <a:lnTo>
                  <a:pt x="28955" y="217926"/>
                </a:lnTo>
                <a:lnTo>
                  <a:pt x="28955" y="204210"/>
                </a:lnTo>
                <a:close/>
              </a:path>
              <a:path w="5500370" h="233679">
                <a:moveTo>
                  <a:pt x="5472680" y="204210"/>
                </a:moveTo>
                <a:lnTo>
                  <a:pt x="28955" y="204210"/>
                </a:lnTo>
                <a:lnTo>
                  <a:pt x="28955" y="217926"/>
                </a:lnTo>
                <a:lnTo>
                  <a:pt x="5472680" y="217926"/>
                </a:lnTo>
                <a:lnTo>
                  <a:pt x="5472680" y="204210"/>
                </a:lnTo>
                <a:close/>
              </a:path>
              <a:path w="5500370" h="233679">
                <a:moveTo>
                  <a:pt x="5500112" y="0"/>
                </a:moveTo>
                <a:lnTo>
                  <a:pt x="5472680" y="0"/>
                </a:lnTo>
                <a:lnTo>
                  <a:pt x="5472680" y="217926"/>
                </a:lnTo>
                <a:lnTo>
                  <a:pt x="5486396" y="204210"/>
                </a:lnTo>
                <a:lnTo>
                  <a:pt x="5500112" y="204210"/>
                </a:lnTo>
                <a:lnTo>
                  <a:pt x="5500112" y="0"/>
                </a:lnTo>
                <a:close/>
              </a:path>
              <a:path w="5500370" h="233679">
                <a:moveTo>
                  <a:pt x="5500112" y="204210"/>
                </a:moveTo>
                <a:lnTo>
                  <a:pt x="5486396" y="204210"/>
                </a:lnTo>
                <a:lnTo>
                  <a:pt x="5472680" y="217926"/>
                </a:lnTo>
                <a:lnTo>
                  <a:pt x="5500112" y="217926"/>
                </a:lnTo>
                <a:lnTo>
                  <a:pt x="5500112" y="204210"/>
                </a:lnTo>
                <a:close/>
              </a:path>
            </a:pathLst>
          </a:custGeom>
          <a:solidFill>
            <a:srgbClr val="1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314583" y="3717732"/>
            <a:ext cx="88836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130BB6"/>
                </a:solidFill>
                <a:latin typeface="Arial"/>
                <a:cs typeface="Arial"/>
              </a:rPr>
              <a:t>Stage</a:t>
            </a:r>
            <a:r>
              <a:rPr sz="1600" spc="-15" dirty="0">
                <a:solidFill>
                  <a:srgbClr val="130BB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30BB6"/>
                </a:solidFill>
                <a:latin typeface="Arial"/>
                <a:cs typeface="Arial"/>
              </a:rPr>
              <a:t>j</a:t>
            </a:r>
            <a:r>
              <a:rPr sz="1600" spc="-10" dirty="0">
                <a:solidFill>
                  <a:srgbClr val="130BB6"/>
                </a:solidFill>
                <a:latin typeface="Arial"/>
                <a:cs typeface="Arial"/>
              </a:rPr>
              <a:t>+1</a:t>
            </a:r>
            <a:endParaRPr sz="16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982606" y="3717732"/>
            <a:ext cx="24002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2x</a:t>
            </a:r>
            <a:endParaRPr sz="16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391294" y="3717732"/>
            <a:ext cx="12700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x</a:t>
            </a:r>
            <a:endParaRPr sz="16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735973" y="3729924"/>
            <a:ext cx="1384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335401" y="4418065"/>
            <a:ext cx="1172210" cy="306705"/>
          </a:xfrm>
          <a:custGeom>
            <a:avLst/>
            <a:gdLst/>
            <a:ahLst/>
            <a:cxnLst/>
            <a:rect l="l" t="t" r="r" b="b"/>
            <a:pathLst>
              <a:path w="1172209" h="306704">
                <a:moveTo>
                  <a:pt x="1171955" y="0"/>
                </a:moveTo>
                <a:lnTo>
                  <a:pt x="0" y="0"/>
                </a:lnTo>
                <a:lnTo>
                  <a:pt x="0" y="306330"/>
                </a:lnTo>
                <a:lnTo>
                  <a:pt x="1171955" y="306330"/>
                </a:lnTo>
                <a:lnTo>
                  <a:pt x="1171955" y="297186"/>
                </a:lnTo>
                <a:lnTo>
                  <a:pt x="19811" y="297186"/>
                </a:lnTo>
                <a:lnTo>
                  <a:pt x="9143" y="288042"/>
                </a:lnTo>
                <a:lnTo>
                  <a:pt x="19811" y="288042"/>
                </a:lnTo>
                <a:lnTo>
                  <a:pt x="19811" y="19811"/>
                </a:lnTo>
                <a:lnTo>
                  <a:pt x="9143" y="19811"/>
                </a:lnTo>
                <a:lnTo>
                  <a:pt x="19811" y="10667"/>
                </a:lnTo>
                <a:lnTo>
                  <a:pt x="1171955" y="10667"/>
                </a:lnTo>
                <a:lnTo>
                  <a:pt x="1171955" y="0"/>
                </a:lnTo>
                <a:close/>
              </a:path>
              <a:path w="1172209" h="306704">
                <a:moveTo>
                  <a:pt x="19811" y="288042"/>
                </a:moveTo>
                <a:lnTo>
                  <a:pt x="9143" y="288042"/>
                </a:lnTo>
                <a:lnTo>
                  <a:pt x="19811" y="297186"/>
                </a:lnTo>
                <a:lnTo>
                  <a:pt x="19811" y="288042"/>
                </a:lnTo>
                <a:close/>
              </a:path>
              <a:path w="1172209" h="306704">
                <a:moveTo>
                  <a:pt x="1152143" y="288042"/>
                </a:moveTo>
                <a:lnTo>
                  <a:pt x="19811" y="288042"/>
                </a:lnTo>
                <a:lnTo>
                  <a:pt x="19811" y="297186"/>
                </a:lnTo>
                <a:lnTo>
                  <a:pt x="1152143" y="297186"/>
                </a:lnTo>
                <a:lnTo>
                  <a:pt x="1152143" y="288042"/>
                </a:lnTo>
                <a:close/>
              </a:path>
              <a:path w="1172209" h="306704">
                <a:moveTo>
                  <a:pt x="1152143" y="10667"/>
                </a:moveTo>
                <a:lnTo>
                  <a:pt x="1152143" y="297186"/>
                </a:lnTo>
                <a:lnTo>
                  <a:pt x="1162811" y="288042"/>
                </a:lnTo>
                <a:lnTo>
                  <a:pt x="1171955" y="288042"/>
                </a:lnTo>
                <a:lnTo>
                  <a:pt x="1171955" y="19811"/>
                </a:lnTo>
                <a:lnTo>
                  <a:pt x="1162811" y="19811"/>
                </a:lnTo>
                <a:lnTo>
                  <a:pt x="1152143" y="10667"/>
                </a:lnTo>
                <a:close/>
              </a:path>
              <a:path w="1172209" h="306704">
                <a:moveTo>
                  <a:pt x="1171955" y="288042"/>
                </a:moveTo>
                <a:lnTo>
                  <a:pt x="1162811" y="288042"/>
                </a:lnTo>
                <a:lnTo>
                  <a:pt x="1152143" y="297186"/>
                </a:lnTo>
                <a:lnTo>
                  <a:pt x="1171955" y="297186"/>
                </a:lnTo>
                <a:lnTo>
                  <a:pt x="1171955" y="288042"/>
                </a:lnTo>
                <a:close/>
              </a:path>
              <a:path w="1172209" h="306704">
                <a:moveTo>
                  <a:pt x="19811" y="10667"/>
                </a:moveTo>
                <a:lnTo>
                  <a:pt x="9143" y="19811"/>
                </a:lnTo>
                <a:lnTo>
                  <a:pt x="19811" y="19811"/>
                </a:lnTo>
                <a:lnTo>
                  <a:pt x="19811" y="10667"/>
                </a:lnTo>
                <a:close/>
              </a:path>
              <a:path w="1172209" h="306704">
                <a:moveTo>
                  <a:pt x="1152143" y="10667"/>
                </a:moveTo>
                <a:lnTo>
                  <a:pt x="19811" y="10667"/>
                </a:lnTo>
                <a:lnTo>
                  <a:pt x="19811" y="19811"/>
                </a:lnTo>
                <a:lnTo>
                  <a:pt x="1152143" y="19811"/>
                </a:lnTo>
                <a:lnTo>
                  <a:pt x="1152143" y="10667"/>
                </a:lnTo>
                <a:close/>
              </a:path>
              <a:path w="1172209" h="306704">
                <a:moveTo>
                  <a:pt x="1171955" y="10667"/>
                </a:moveTo>
                <a:lnTo>
                  <a:pt x="1152143" y="10667"/>
                </a:lnTo>
                <a:lnTo>
                  <a:pt x="1162811" y="19811"/>
                </a:lnTo>
                <a:lnTo>
                  <a:pt x="1171955" y="19811"/>
                </a:lnTo>
                <a:lnTo>
                  <a:pt x="1171955" y="106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632326" y="4994144"/>
            <a:ext cx="812800" cy="1172210"/>
          </a:xfrm>
          <a:custGeom>
            <a:avLst/>
            <a:gdLst/>
            <a:ahLst/>
            <a:cxnLst/>
            <a:rect l="l" t="t" r="r" b="b"/>
            <a:pathLst>
              <a:path w="812800" h="1172210">
                <a:moveTo>
                  <a:pt x="812291" y="0"/>
                </a:moveTo>
                <a:lnTo>
                  <a:pt x="0" y="0"/>
                </a:lnTo>
                <a:lnTo>
                  <a:pt x="0" y="1171955"/>
                </a:lnTo>
                <a:lnTo>
                  <a:pt x="812291" y="1171955"/>
                </a:lnTo>
                <a:lnTo>
                  <a:pt x="812291" y="1162811"/>
                </a:lnTo>
                <a:lnTo>
                  <a:pt x="19811" y="1162811"/>
                </a:lnTo>
                <a:lnTo>
                  <a:pt x="9143" y="1153667"/>
                </a:lnTo>
                <a:lnTo>
                  <a:pt x="19811" y="1153667"/>
                </a:lnTo>
                <a:lnTo>
                  <a:pt x="19811" y="19811"/>
                </a:lnTo>
                <a:lnTo>
                  <a:pt x="9143" y="19811"/>
                </a:lnTo>
                <a:lnTo>
                  <a:pt x="19811" y="10667"/>
                </a:lnTo>
                <a:lnTo>
                  <a:pt x="812291" y="10667"/>
                </a:lnTo>
                <a:lnTo>
                  <a:pt x="812291" y="0"/>
                </a:lnTo>
                <a:close/>
              </a:path>
              <a:path w="812800" h="1172210">
                <a:moveTo>
                  <a:pt x="19811" y="1153667"/>
                </a:moveTo>
                <a:lnTo>
                  <a:pt x="9143" y="1153667"/>
                </a:lnTo>
                <a:lnTo>
                  <a:pt x="19811" y="1162811"/>
                </a:lnTo>
                <a:lnTo>
                  <a:pt x="19811" y="1153667"/>
                </a:lnTo>
                <a:close/>
              </a:path>
              <a:path w="812800" h="1172210">
                <a:moveTo>
                  <a:pt x="792479" y="1153667"/>
                </a:moveTo>
                <a:lnTo>
                  <a:pt x="19811" y="1153667"/>
                </a:lnTo>
                <a:lnTo>
                  <a:pt x="19811" y="1162811"/>
                </a:lnTo>
                <a:lnTo>
                  <a:pt x="792479" y="1162811"/>
                </a:lnTo>
                <a:lnTo>
                  <a:pt x="792479" y="1153667"/>
                </a:lnTo>
                <a:close/>
              </a:path>
              <a:path w="812800" h="1172210">
                <a:moveTo>
                  <a:pt x="792479" y="10667"/>
                </a:moveTo>
                <a:lnTo>
                  <a:pt x="792479" y="1162811"/>
                </a:lnTo>
                <a:lnTo>
                  <a:pt x="801623" y="1153667"/>
                </a:lnTo>
                <a:lnTo>
                  <a:pt x="812291" y="1153667"/>
                </a:lnTo>
                <a:lnTo>
                  <a:pt x="812291" y="19811"/>
                </a:lnTo>
                <a:lnTo>
                  <a:pt x="801623" y="19811"/>
                </a:lnTo>
                <a:lnTo>
                  <a:pt x="792479" y="10667"/>
                </a:lnTo>
                <a:close/>
              </a:path>
              <a:path w="812800" h="1172210">
                <a:moveTo>
                  <a:pt x="812291" y="1153667"/>
                </a:moveTo>
                <a:lnTo>
                  <a:pt x="801623" y="1153667"/>
                </a:lnTo>
                <a:lnTo>
                  <a:pt x="792479" y="1162811"/>
                </a:lnTo>
                <a:lnTo>
                  <a:pt x="812291" y="1162811"/>
                </a:lnTo>
                <a:lnTo>
                  <a:pt x="812291" y="1153667"/>
                </a:lnTo>
                <a:close/>
              </a:path>
              <a:path w="812800" h="1172210">
                <a:moveTo>
                  <a:pt x="19811" y="10667"/>
                </a:moveTo>
                <a:lnTo>
                  <a:pt x="9143" y="19811"/>
                </a:lnTo>
                <a:lnTo>
                  <a:pt x="19811" y="19811"/>
                </a:lnTo>
                <a:lnTo>
                  <a:pt x="19811" y="10667"/>
                </a:lnTo>
                <a:close/>
              </a:path>
              <a:path w="812800" h="1172210">
                <a:moveTo>
                  <a:pt x="792479" y="10667"/>
                </a:moveTo>
                <a:lnTo>
                  <a:pt x="19811" y="10667"/>
                </a:lnTo>
                <a:lnTo>
                  <a:pt x="19811" y="19811"/>
                </a:lnTo>
                <a:lnTo>
                  <a:pt x="792479" y="19811"/>
                </a:lnTo>
                <a:lnTo>
                  <a:pt x="792479" y="10667"/>
                </a:lnTo>
                <a:close/>
              </a:path>
              <a:path w="812800" h="1172210">
                <a:moveTo>
                  <a:pt x="812291" y="10667"/>
                </a:moveTo>
                <a:lnTo>
                  <a:pt x="792479" y="10667"/>
                </a:lnTo>
                <a:lnTo>
                  <a:pt x="801623" y="19811"/>
                </a:lnTo>
                <a:lnTo>
                  <a:pt x="812291" y="19811"/>
                </a:lnTo>
                <a:lnTo>
                  <a:pt x="812291" y="106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687701" y="5714996"/>
            <a:ext cx="1461770" cy="451484"/>
          </a:xfrm>
          <a:custGeom>
            <a:avLst/>
            <a:gdLst/>
            <a:ahLst/>
            <a:cxnLst/>
            <a:rect l="l" t="t" r="r" b="b"/>
            <a:pathLst>
              <a:path w="1461770" h="451485">
                <a:moveTo>
                  <a:pt x="1461515" y="0"/>
                </a:moveTo>
                <a:lnTo>
                  <a:pt x="0" y="0"/>
                </a:lnTo>
                <a:lnTo>
                  <a:pt x="0" y="451103"/>
                </a:lnTo>
                <a:lnTo>
                  <a:pt x="1461515" y="451103"/>
                </a:lnTo>
                <a:lnTo>
                  <a:pt x="1461515" y="441959"/>
                </a:lnTo>
                <a:lnTo>
                  <a:pt x="19811" y="441959"/>
                </a:lnTo>
                <a:lnTo>
                  <a:pt x="9143" y="432815"/>
                </a:lnTo>
                <a:lnTo>
                  <a:pt x="19811" y="432815"/>
                </a:lnTo>
                <a:lnTo>
                  <a:pt x="19811" y="19811"/>
                </a:lnTo>
                <a:lnTo>
                  <a:pt x="9143" y="19811"/>
                </a:lnTo>
                <a:lnTo>
                  <a:pt x="19811" y="10667"/>
                </a:lnTo>
                <a:lnTo>
                  <a:pt x="1461515" y="10667"/>
                </a:lnTo>
                <a:lnTo>
                  <a:pt x="1461515" y="0"/>
                </a:lnTo>
                <a:close/>
              </a:path>
              <a:path w="1461770" h="451485">
                <a:moveTo>
                  <a:pt x="19811" y="432815"/>
                </a:moveTo>
                <a:lnTo>
                  <a:pt x="9143" y="432815"/>
                </a:lnTo>
                <a:lnTo>
                  <a:pt x="19811" y="441959"/>
                </a:lnTo>
                <a:lnTo>
                  <a:pt x="19811" y="432815"/>
                </a:lnTo>
                <a:close/>
              </a:path>
              <a:path w="1461770" h="451485">
                <a:moveTo>
                  <a:pt x="1441703" y="432815"/>
                </a:moveTo>
                <a:lnTo>
                  <a:pt x="19811" y="432815"/>
                </a:lnTo>
                <a:lnTo>
                  <a:pt x="19811" y="441959"/>
                </a:lnTo>
                <a:lnTo>
                  <a:pt x="1441703" y="441959"/>
                </a:lnTo>
                <a:lnTo>
                  <a:pt x="1441703" y="432815"/>
                </a:lnTo>
                <a:close/>
              </a:path>
              <a:path w="1461770" h="451485">
                <a:moveTo>
                  <a:pt x="1441703" y="10667"/>
                </a:moveTo>
                <a:lnTo>
                  <a:pt x="1441703" y="441959"/>
                </a:lnTo>
                <a:lnTo>
                  <a:pt x="1450847" y="432815"/>
                </a:lnTo>
                <a:lnTo>
                  <a:pt x="1461515" y="432815"/>
                </a:lnTo>
                <a:lnTo>
                  <a:pt x="1461515" y="19811"/>
                </a:lnTo>
                <a:lnTo>
                  <a:pt x="1450847" y="19811"/>
                </a:lnTo>
                <a:lnTo>
                  <a:pt x="1441703" y="10667"/>
                </a:lnTo>
                <a:close/>
              </a:path>
              <a:path w="1461770" h="451485">
                <a:moveTo>
                  <a:pt x="1461515" y="432815"/>
                </a:moveTo>
                <a:lnTo>
                  <a:pt x="1450847" y="432815"/>
                </a:lnTo>
                <a:lnTo>
                  <a:pt x="1441703" y="441959"/>
                </a:lnTo>
                <a:lnTo>
                  <a:pt x="1461515" y="441959"/>
                </a:lnTo>
                <a:lnTo>
                  <a:pt x="1461515" y="432815"/>
                </a:lnTo>
                <a:close/>
              </a:path>
              <a:path w="1461770" h="451485">
                <a:moveTo>
                  <a:pt x="19811" y="10667"/>
                </a:moveTo>
                <a:lnTo>
                  <a:pt x="9143" y="19811"/>
                </a:lnTo>
                <a:lnTo>
                  <a:pt x="19811" y="19811"/>
                </a:lnTo>
                <a:lnTo>
                  <a:pt x="19811" y="10667"/>
                </a:lnTo>
                <a:close/>
              </a:path>
              <a:path w="1461770" h="451485">
                <a:moveTo>
                  <a:pt x="1441703" y="10667"/>
                </a:moveTo>
                <a:lnTo>
                  <a:pt x="19811" y="10667"/>
                </a:lnTo>
                <a:lnTo>
                  <a:pt x="19811" y="19811"/>
                </a:lnTo>
                <a:lnTo>
                  <a:pt x="1441703" y="19811"/>
                </a:lnTo>
                <a:lnTo>
                  <a:pt x="1441703" y="10667"/>
                </a:lnTo>
                <a:close/>
              </a:path>
              <a:path w="1461770" h="451485">
                <a:moveTo>
                  <a:pt x="1461515" y="10667"/>
                </a:moveTo>
                <a:lnTo>
                  <a:pt x="1441703" y="10667"/>
                </a:lnTo>
                <a:lnTo>
                  <a:pt x="1450847" y="19811"/>
                </a:lnTo>
                <a:lnTo>
                  <a:pt x="1461515" y="19811"/>
                </a:lnTo>
                <a:lnTo>
                  <a:pt x="1461515" y="106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177418" y="4924040"/>
            <a:ext cx="2251075" cy="521334"/>
          </a:xfrm>
          <a:custGeom>
            <a:avLst/>
            <a:gdLst/>
            <a:ahLst/>
            <a:cxnLst/>
            <a:rect l="l" t="t" r="r" b="b"/>
            <a:pathLst>
              <a:path w="2251075" h="521335">
                <a:moveTo>
                  <a:pt x="2250947" y="0"/>
                </a:moveTo>
                <a:lnTo>
                  <a:pt x="0" y="0"/>
                </a:lnTo>
                <a:lnTo>
                  <a:pt x="0" y="521207"/>
                </a:lnTo>
                <a:lnTo>
                  <a:pt x="2250947" y="521207"/>
                </a:lnTo>
                <a:lnTo>
                  <a:pt x="2250947" y="512063"/>
                </a:lnTo>
                <a:lnTo>
                  <a:pt x="18287" y="512063"/>
                </a:lnTo>
                <a:lnTo>
                  <a:pt x="9143" y="502919"/>
                </a:lnTo>
                <a:lnTo>
                  <a:pt x="18287" y="502919"/>
                </a:lnTo>
                <a:lnTo>
                  <a:pt x="18287" y="18287"/>
                </a:lnTo>
                <a:lnTo>
                  <a:pt x="9143" y="18287"/>
                </a:lnTo>
                <a:lnTo>
                  <a:pt x="18287" y="9143"/>
                </a:lnTo>
                <a:lnTo>
                  <a:pt x="2250947" y="9143"/>
                </a:lnTo>
                <a:lnTo>
                  <a:pt x="2250947" y="0"/>
                </a:lnTo>
                <a:close/>
              </a:path>
              <a:path w="2251075" h="521335">
                <a:moveTo>
                  <a:pt x="18287" y="502919"/>
                </a:moveTo>
                <a:lnTo>
                  <a:pt x="9143" y="502919"/>
                </a:lnTo>
                <a:lnTo>
                  <a:pt x="18287" y="512063"/>
                </a:lnTo>
                <a:lnTo>
                  <a:pt x="18287" y="502919"/>
                </a:lnTo>
                <a:close/>
              </a:path>
              <a:path w="2251075" h="521335">
                <a:moveTo>
                  <a:pt x="2231135" y="502919"/>
                </a:moveTo>
                <a:lnTo>
                  <a:pt x="18287" y="502919"/>
                </a:lnTo>
                <a:lnTo>
                  <a:pt x="18287" y="512063"/>
                </a:lnTo>
                <a:lnTo>
                  <a:pt x="2231135" y="512063"/>
                </a:lnTo>
                <a:lnTo>
                  <a:pt x="2231135" y="502919"/>
                </a:lnTo>
                <a:close/>
              </a:path>
              <a:path w="2251075" h="521335">
                <a:moveTo>
                  <a:pt x="2231135" y="9143"/>
                </a:moveTo>
                <a:lnTo>
                  <a:pt x="2231135" y="512063"/>
                </a:lnTo>
                <a:lnTo>
                  <a:pt x="2240279" y="502919"/>
                </a:lnTo>
                <a:lnTo>
                  <a:pt x="2250947" y="502919"/>
                </a:lnTo>
                <a:lnTo>
                  <a:pt x="2250947" y="18287"/>
                </a:lnTo>
                <a:lnTo>
                  <a:pt x="2240279" y="18287"/>
                </a:lnTo>
                <a:lnTo>
                  <a:pt x="2231135" y="9143"/>
                </a:lnTo>
                <a:close/>
              </a:path>
              <a:path w="2251075" h="521335">
                <a:moveTo>
                  <a:pt x="2250947" y="502919"/>
                </a:moveTo>
                <a:lnTo>
                  <a:pt x="2240279" y="502919"/>
                </a:lnTo>
                <a:lnTo>
                  <a:pt x="2231135" y="512063"/>
                </a:lnTo>
                <a:lnTo>
                  <a:pt x="2250947" y="512063"/>
                </a:lnTo>
                <a:lnTo>
                  <a:pt x="2250947" y="502919"/>
                </a:lnTo>
                <a:close/>
              </a:path>
              <a:path w="2251075" h="521335">
                <a:moveTo>
                  <a:pt x="18287" y="9143"/>
                </a:moveTo>
                <a:lnTo>
                  <a:pt x="9143" y="18287"/>
                </a:lnTo>
                <a:lnTo>
                  <a:pt x="18287" y="18287"/>
                </a:lnTo>
                <a:lnTo>
                  <a:pt x="18287" y="9143"/>
                </a:lnTo>
                <a:close/>
              </a:path>
              <a:path w="2251075" h="521335">
                <a:moveTo>
                  <a:pt x="2231135" y="9143"/>
                </a:moveTo>
                <a:lnTo>
                  <a:pt x="18287" y="9143"/>
                </a:lnTo>
                <a:lnTo>
                  <a:pt x="18287" y="18287"/>
                </a:lnTo>
                <a:lnTo>
                  <a:pt x="2231135" y="18287"/>
                </a:lnTo>
                <a:lnTo>
                  <a:pt x="2231135" y="9143"/>
                </a:lnTo>
                <a:close/>
              </a:path>
              <a:path w="2251075" h="521335">
                <a:moveTo>
                  <a:pt x="2250947" y="9143"/>
                </a:moveTo>
                <a:lnTo>
                  <a:pt x="2231135" y="9143"/>
                </a:lnTo>
                <a:lnTo>
                  <a:pt x="2240279" y="18287"/>
                </a:lnTo>
                <a:lnTo>
                  <a:pt x="2250947" y="18287"/>
                </a:lnTo>
                <a:lnTo>
                  <a:pt x="2250947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058795" y="5436103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35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617092" y="5436103"/>
            <a:ext cx="0" cy="1297305"/>
          </a:xfrm>
          <a:custGeom>
            <a:avLst/>
            <a:gdLst/>
            <a:ahLst/>
            <a:cxnLst/>
            <a:rect l="l" t="t" r="r" b="b"/>
            <a:pathLst>
              <a:path h="1297304">
                <a:moveTo>
                  <a:pt x="0" y="0"/>
                </a:moveTo>
                <a:lnTo>
                  <a:pt x="0" y="1296923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811661" y="4268713"/>
            <a:ext cx="5500370" cy="2334895"/>
          </a:xfrm>
          <a:custGeom>
            <a:avLst/>
            <a:gdLst/>
            <a:ahLst/>
            <a:cxnLst/>
            <a:rect l="l" t="t" r="r" b="b"/>
            <a:pathLst>
              <a:path w="5500370" h="2334895">
                <a:moveTo>
                  <a:pt x="5500112" y="0"/>
                </a:moveTo>
                <a:lnTo>
                  <a:pt x="0" y="0"/>
                </a:lnTo>
                <a:lnTo>
                  <a:pt x="0" y="2334774"/>
                </a:lnTo>
                <a:lnTo>
                  <a:pt x="5500112" y="2334774"/>
                </a:lnTo>
                <a:lnTo>
                  <a:pt x="5500112" y="2319534"/>
                </a:lnTo>
                <a:lnTo>
                  <a:pt x="28955" y="2319534"/>
                </a:lnTo>
                <a:lnTo>
                  <a:pt x="13715" y="2305818"/>
                </a:lnTo>
                <a:lnTo>
                  <a:pt x="28955" y="2305818"/>
                </a:lnTo>
                <a:lnTo>
                  <a:pt x="28955" y="28955"/>
                </a:lnTo>
                <a:lnTo>
                  <a:pt x="13715" y="28955"/>
                </a:lnTo>
                <a:lnTo>
                  <a:pt x="28955" y="15239"/>
                </a:lnTo>
                <a:lnTo>
                  <a:pt x="5500112" y="15239"/>
                </a:lnTo>
                <a:lnTo>
                  <a:pt x="5500112" y="0"/>
                </a:lnTo>
                <a:close/>
              </a:path>
              <a:path w="5500370" h="2334895">
                <a:moveTo>
                  <a:pt x="28955" y="2305818"/>
                </a:moveTo>
                <a:lnTo>
                  <a:pt x="13715" y="2305818"/>
                </a:lnTo>
                <a:lnTo>
                  <a:pt x="28955" y="2319534"/>
                </a:lnTo>
                <a:lnTo>
                  <a:pt x="28955" y="2305818"/>
                </a:lnTo>
                <a:close/>
              </a:path>
              <a:path w="5500370" h="2334895">
                <a:moveTo>
                  <a:pt x="5472680" y="2305818"/>
                </a:moveTo>
                <a:lnTo>
                  <a:pt x="28955" y="2305818"/>
                </a:lnTo>
                <a:lnTo>
                  <a:pt x="28955" y="2319534"/>
                </a:lnTo>
                <a:lnTo>
                  <a:pt x="5472680" y="2319534"/>
                </a:lnTo>
                <a:lnTo>
                  <a:pt x="5472680" y="2305818"/>
                </a:lnTo>
                <a:close/>
              </a:path>
              <a:path w="5500370" h="2334895">
                <a:moveTo>
                  <a:pt x="5472680" y="15239"/>
                </a:moveTo>
                <a:lnTo>
                  <a:pt x="5472680" y="2319534"/>
                </a:lnTo>
                <a:lnTo>
                  <a:pt x="5486396" y="2305818"/>
                </a:lnTo>
                <a:lnTo>
                  <a:pt x="5500112" y="2305818"/>
                </a:lnTo>
                <a:lnTo>
                  <a:pt x="5500112" y="28955"/>
                </a:lnTo>
                <a:lnTo>
                  <a:pt x="5486396" y="28955"/>
                </a:lnTo>
                <a:lnTo>
                  <a:pt x="5472680" y="15239"/>
                </a:lnTo>
                <a:close/>
              </a:path>
              <a:path w="5500370" h="2334895">
                <a:moveTo>
                  <a:pt x="5500112" y="2305818"/>
                </a:moveTo>
                <a:lnTo>
                  <a:pt x="5486396" y="2305818"/>
                </a:lnTo>
                <a:lnTo>
                  <a:pt x="5472680" y="2319534"/>
                </a:lnTo>
                <a:lnTo>
                  <a:pt x="5500112" y="2319534"/>
                </a:lnTo>
                <a:lnTo>
                  <a:pt x="5500112" y="2305818"/>
                </a:lnTo>
                <a:close/>
              </a:path>
              <a:path w="5500370" h="2334895">
                <a:moveTo>
                  <a:pt x="28955" y="15239"/>
                </a:moveTo>
                <a:lnTo>
                  <a:pt x="13715" y="28955"/>
                </a:lnTo>
                <a:lnTo>
                  <a:pt x="28955" y="28955"/>
                </a:lnTo>
                <a:lnTo>
                  <a:pt x="28955" y="15239"/>
                </a:lnTo>
                <a:close/>
              </a:path>
              <a:path w="5500370" h="2334895">
                <a:moveTo>
                  <a:pt x="5472680" y="15239"/>
                </a:moveTo>
                <a:lnTo>
                  <a:pt x="28955" y="15239"/>
                </a:lnTo>
                <a:lnTo>
                  <a:pt x="28955" y="28955"/>
                </a:lnTo>
                <a:lnTo>
                  <a:pt x="5472680" y="28955"/>
                </a:lnTo>
                <a:lnTo>
                  <a:pt x="5472680" y="15239"/>
                </a:lnTo>
                <a:close/>
              </a:path>
              <a:path w="5500370" h="2334895">
                <a:moveTo>
                  <a:pt x="5500112" y="15239"/>
                </a:moveTo>
                <a:lnTo>
                  <a:pt x="5472680" y="15239"/>
                </a:lnTo>
                <a:lnTo>
                  <a:pt x="5486396" y="28955"/>
                </a:lnTo>
                <a:lnTo>
                  <a:pt x="5500112" y="28955"/>
                </a:lnTo>
                <a:lnTo>
                  <a:pt x="5500112" y="15239"/>
                </a:lnTo>
                <a:close/>
              </a:path>
            </a:pathLst>
          </a:custGeom>
          <a:solidFill>
            <a:srgbClr val="1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913253" y="6156955"/>
            <a:ext cx="0" cy="216535"/>
          </a:xfrm>
          <a:custGeom>
            <a:avLst/>
            <a:gdLst/>
            <a:ahLst/>
            <a:cxnLst/>
            <a:rect l="l" t="t" r="r" b="b"/>
            <a:pathLst>
              <a:path h="216535">
                <a:moveTo>
                  <a:pt x="0" y="0"/>
                </a:moveTo>
                <a:lnTo>
                  <a:pt x="0" y="216407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418459" y="6156955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0"/>
                </a:moveTo>
                <a:lnTo>
                  <a:pt x="0" y="143255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921380" y="6156955"/>
            <a:ext cx="0" cy="216535"/>
          </a:xfrm>
          <a:custGeom>
            <a:avLst/>
            <a:gdLst/>
            <a:ahLst/>
            <a:cxnLst/>
            <a:rect l="l" t="t" r="r" b="b"/>
            <a:pathLst>
              <a:path h="216535">
                <a:moveTo>
                  <a:pt x="0" y="0"/>
                </a:moveTo>
                <a:lnTo>
                  <a:pt x="0" y="216407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417697" y="4715252"/>
            <a:ext cx="297180" cy="1594485"/>
          </a:xfrm>
          <a:custGeom>
            <a:avLst/>
            <a:gdLst/>
            <a:ahLst/>
            <a:cxnLst/>
            <a:rect l="l" t="t" r="r" b="b"/>
            <a:pathLst>
              <a:path w="297179" h="1594485">
                <a:moveTo>
                  <a:pt x="278891" y="1574291"/>
                </a:moveTo>
                <a:lnTo>
                  <a:pt x="0" y="1574291"/>
                </a:lnTo>
                <a:lnTo>
                  <a:pt x="0" y="1594103"/>
                </a:lnTo>
                <a:lnTo>
                  <a:pt x="292607" y="1594103"/>
                </a:lnTo>
                <a:lnTo>
                  <a:pt x="297179" y="1589531"/>
                </a:lnTo>
                <a:lnTo>
                  <a:pt x="297179" y="1584959"/>
                </a:lnTo>
                <a:lnTo>
                  <a:pt x="278891" y="1584959"/>
                </a:lnTo>
                <a:lnTo>
                  <a:pt x="278891" y="1574291"/>
                </a:lnTo>
                <a:close/>
              </a:path>
              <a:path w="297179" h="1594485">
                <a:moveTo>
                  <a:pt x="297179" y="0"/>
                </a:moveTo>
                <a:lnTo>
                  <a:pt x="278891" y="0"/>
                </a:lnTo>
                <a:lnTo>
                  <a:pt x="278891" y="1584959"/>
                </a:lnTo>
                <a:lnTo>
                  <a:pt x="288035" y="1574291"/>
                </a:lnTo>
                <a:lnTo>
                  <a:pt x="297179" y="1574291"/>
                </a:lnTo>
                <a:lnTo>
                  <a:pt x="297179" y="0"/>
                </a:lnTo>
                <a:close/>
              </a:path>
              <a:path w="297179" h="1594485">
                <a:moveTo>
                  <a:pt x="297179" y="1574291"/>
                </a:moveTo>
                <a:lnTo>
                  <a:pt x="288035" y="1574291"/>
                </a:lnTo>
                <a:lnTo>
                  <a:pt x="278891" y="1584959"/>
                </a:lnTo>
                <a:lnTo>
                  <a:pt x="297179" y="1584959"/>
                </a:lnTo>
                <a:lnTo>
                  <a:pt x="297179" y="15742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433950" y="5221220"/>
            <a:ext cx="361315" cy="0"/>
          </a:xfrm>
          <a:custGeom>
            <a:avLst/>
            <a:gdLst/>
            <a:ahLst/>
            <a:cxnLst/>
            <a:rect l="l" t="t" r="r" b="b"/>
            <a:pathLst>
              <a:path w="361315">
                <a:moveTo>
                  <a:pt x="0" y="0"/>
                </a:moveTo>
                <a:lnTo>
                  <a:pt x="361187" y="0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433950" y="5579359"/>
            <a:ext cx="361315" cy="0"/>
          </a:xfrm>
          <a:custGeom>
            <a:avLst/>
            <a:gdLst/>
            <a:ahLst/>
            <a:cxnLst/>
            <a:rect l="l" t="t" r="r" b="b"/>
            <a:pathLst>
              <a:path w="361315">
                <a:moveTo>
                  <a:pt x="0" y="0"/>
                </a:moveTo>
                <a:lnTo>
                  <a:pt x="361187" y="0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433950" y="5939785"/>
            <a:ext cx="361315" cy="0"/>
          </a:xfrm>
          <a:custGeom>
            <a:avLst/>
            <a:gdLst/>
            <a:ahLst/>
            <a:cxnLst/>
            <a:rect l="l" t="t" r="r" b="b"/>
            <a:pathLst>
              <a:path w="361315">
                <a:moveTo>
                  <a:pt x="0" y="0"/>
                </a:moveTo>
                <a:lnTo>
                  <a:pt x="361187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137025" y="5940547"/>
            <a:ext cx="504825" cy="0"/>
          </a:xfrm>
          <a:custGeom>
            <a:avLst/>
            <a:gdLst/>
            <a:ahLst/>
            <a:cxnLst/>
            <a:rect l="l" t="t" r="r" b="b"/>
            <a:pathLst>
              <a:path w="504825">
                <a:moveTo>
                  <a:pt x="0" y="0"/>
                </a:moveTo>
                <a:lnTo>
                  <a:pt x="504443" y="0"/>
                </a:lnTo>
              </a:path>
            </a:pathLst>
          </a:custGeom>
          <a:ln w="19557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417697" y="5221220"/>
            <a:ext cx="1224280" cy="0"/>
          </a:xfrm>
          <a:custGeom>
            <a:avLst/>
            <a:gdLst/>
            <a:ahLst/>
            <a:cxnLst/>
            <a:rect l="l" t="t" r="r" b="b"/>
            <a:pathLst>
              <a:path w="1224279">
                <a:moveTo>
                  <a:pt x="0" y="0"/>
                </a:moveTo>
                <a:lnTo>
                  <a:pt x="1223771" y="0"/>
                </a:lnTo>
              </a:path>
            </a:pathLst>
          </a:custGeom>
          <a:ln w="2260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193926" y="4140703"/>
            <a:ext cx="0" cy="792480"/>
          </a:xfrm>
          <a:custGeom>
            <a:avLst/>
            <a:gdLst/>
            <a:ahLst/>
            <a:cxnLst/>
            <a:rect l="l" t="t" r="r" b="b"/>
            <a:pathLst>
              <a:path h="792479">
                <a:moveTo>
                  <a:pt x="0" y="0"/>
                </a:moveTo>
                <a:lnTo>
                  <a:pt x="0" y="792479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922142" y="4140698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59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5510165" y="4438585"/>
            <a:ext cx="89598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eft</a:t>
            </a:r>
            <a:r>
              <a:rPr sz="1600" spc="-5" dirty="0">
                <a:latin typeface="Arial"/>
                <a:cs typeface="Arial"/>
              </a:rPr>
              <a:t> s</a:t>
            </a:r>
            <a:r>
              <a:rPr sz="1600" spc="-10" dirty="0">
                <a:latin typeface="Arial"/>
                <a:cs typeface="Arial"/>
              </a:rPr>
              <a:t>h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ft </a:t>
            </a:r>
            <a:r>
              <a:rPr sz="1600" spc="-10" dirty="0"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804042" y="5517577"/>
            <a:ext cx="46609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ode</a:t>
            </a:r>
            <a:endParaRPr sz="16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091065" y="5807138"/>
            <a:ext cx="101091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37870" algn="l"/>
              </a:tabLst>
            </a:pPr>
            <a:r>
              <a:rPr sz="1600" spc="-10" dirty="0">
                <a:latin typeface="Arial"/>
                <a:cs typeface="Arial"/>
              </a:rPr>
              <a:t>Mux	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el</a:t>
            </a:r>
            <a:endParaRPr sz="16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522868" y="5086285"/>
            <a:ext cx="162813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Adde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5" dirty="0">
                <a:latin typeface="Arial"/>
                <a:cs typeface="Arial"/>
              </a:rPr>
              <a:t>/s</a:t>
            </a:r>
            <a:r>
              <a:rPr sz="1600" spc="-10" dirty="0">
                <a:latin typeface="Arial"/>
                <a:cs typeface="Arial"/>
              </a:rPr>
              <a:t>ub</a:t>
            </a:r>
            <a:r>
              <a:rPr sz="1600" spc="-5" dirty="0">
                <a:latin typeface="Arial"/>
                <a:cs typeface="Arial"/>
              </a:rPr>
              <a:t>st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tor</a:t>
            </a:r>
            <a:endParaRPr sz="16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768232" y="4510213"/>
            <a:ext cx="346710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22" baseline="13888" dirty="0">
                <a:latin typeface="Arial"/>
                <a:cs typeface="Arial"/>
              </a:rPr>
              <a:t>P</a:t>
            </a:r>
            <a:r>
              <a:rPr sz="1050" dirty="0">
                <a:latin typeface="Arial"/>
                <a:cs typeface="Arial"/>
              </a:rPr>
              <a:t>j+1</a:t>
            </a:r>
            <a:endParaRPr sz="105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339988" y="5878766"/>
            <a:ext cx="191135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P</a:t>
            </a:r>
            <a:r>
              <a:rPr sz="1575" baseline="-21164" dirty="0">
                <a:latin typeface="Arial"/>
                <a:cs typeface="Arial"/>
              </a:rPr>
              <a:t>j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890656" y="5086285"/>
            <a:ext cx="309880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44" baseline="13888" dirty="0">
                <a:latin typeface="Arial"/>
                <a:cs typeface="Arial"/>
              </a:rPr>
              <a:t>y</a:t>
            </a:r>
            <a:r>
              <a:rPr sz="1050" dirty="0">
                <a:latin typeface="Arial"/>
                <a:cs typeface="Arial"/>
              </a:rPr>
              <a:t>i+2</a:t>
            </a:r>
            <a:endParaRPr sz="105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890656" y="5458142"/>
            <a:ext cx="309880" cy="611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 marR="5080" indent="-76200">
              <a:lnSpc>
                <a:spcPct val="123100"/>
              </a:lnSpc>
            </a:pPr>
            <a:r>
              <a:rPr sz="2400" spc="-44" baseline="13888" dirty="0">
                <a:latin typeface="Arial"/>
                <a:cs typeface="Arial"/>
              </a:rPr>
              <a:t>y</a:t>
            </a:r>
            <a:r>
              <a:rPr sz="1050" dirty="0">
                <a:latin typeface="Arial"/>
                <a:cs typeface="Arial"/>
              </a:rPr>
              <a:t>i+1 </a:t>
            </a:r>
            <a:r>
              <a:rPr sz="1600" spc="-30" dirty="0">
                <a:latin typeface="Arial"/>
                <a:cs typeface="Arial"/>
              </a:rPr>
              <a:t>y</a:t>
            </a:r>
            <a:r>
              <a:rPr sz="1575" baseline="-21164" dirty="0">
                <a:latin typeface="Arial"/>
                <a:cs typeface="Arial"/>
              </a:rPr>
              <a:t>i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7430407" y="6310054"/>
            <a:ext cx="65595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130BB6"/>
                </a:solidFill>
                <a:latin typeface="Arial"/>
                <a:cs typeface="Arial"/>
              </a:rPr>
              <a:t>Stage</a:t>
            </a:r>
            <a:r>
              <a:rPr sz="1600" spc="-15" dirty="0">
                <a:solidFill>
                  <a:srgbClr val="130BB6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130BB6"/>
                </a:solidFill>
                <a:latin typeface="Arial"/>
                <a:cs typeface="Arial"/>
              </a:rPr>
              <a:t>j</a:t>
            </a:r>
            <a:endParaRPr sz="16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982606" y="6310054"/>
            <a:ext cx="24002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2x</a:t>
            </a:r>
            <a:endParaRPr sz="16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354718" y="6310054"/>
            <a:ext cx="12700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x</a:t>
            </a:r>
            <a:endParaRPr sz="16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4735973" y="6323770"/>
            <a:ext cx="13843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3617853" y="4140698"/>
            <a:ext cx="576580" cy="0"/>
          </a:xfrm>
          <a:custGeom>
            <a:avLst/>
            <a:gdLst/>
            <a:ahLst/>
            <a:cxnLst/>
            <a:rect l="l" t="t" r="r" b="b"/>
            <a:pathLst>
              <a:path w="576579">
                <a:moveTo>
                  <a:pt x="0" y="0"/>
                </a:moveTo>
                <a:lnTo>
                  <a:pt x="576071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553333" y="3777991"/>
            <a:ext cx="368935" cy="372110"/>
          </a:xfrm>
          <a:custGeom>
            <a:avLst/>
            <a:gdLst/>
            <a:ahLst/>
            <a:cxnLst/>
            <a:rect l="l" t="t" r="r" b="b"/>
            <a:pathLst>
              <a:path w="368935" h="372110">
                <a:moveTo>
                  <a:pt x="18287" y="0"/>
                </a:moveTo>
                <a:lnTo>
                  <a:pt x="0" y="0"/>
                </a:lnTo>
                <a:lnTo>
                  <a:pt x="0" y="367278"/>
                </a:lnTo>
                <a:lnTo>
                  <a:pt x="4571" y="371850"/>
                </a:lnTo>
                <a:lnTo>
                  <a:pt x="368807" y="371850"/>
                </a:lnTo>
                <a:lnTo>
                  <a:pt x="368807" y="362706"/>
                </a:lnTo>
                <a:lnTo>
                  <a:pt x="18287" y="362706"/>
                </a:lnTo>
                <a:lnTo>
                  <a:pt x="9143" y="353562"/>
                </a:lnTo>
                <a:lnTo>
                  <a:pt x="18287" y="353562"/>
                </a:lnTo>
                <a:lnTo>
                  <a:pt x="18287" y="0"/>
                </a:lnTo>
                <a:close/>
              </a:path>
              <a:path w="368935" h="372110">
                <a:moveTo>
                  <a:pt x="18287" y="353562"/>
                </a:moveTo>
                <a:lnTo>
                  <a:pt x="9143" y="353562"/>
                </a:lnTo>
                <a:lnTo>
                  <a:pt x="18287" y="362706"/>
                </a:lnTo>
                <a:lnTo>
                  <a:pt x="18287" y="353562"/>
                </a:lnTo>
                <a:close/>
              </a:path>
              <a:path w="368935" h="372110">
                <a:moveTo>
                  <a:pt x="368807" y="353562"/>
                </a:moveTo>
                <a:lnTo>
                  <a:pt x="18287" y="353562"/>
                </a:lnTo>
                <a:lnTo>
                  <a:pt x="18287" y="362706"/>
                </a:lnTo>
                <a:lnTo>
                  <a:pt x="368807" y="362706"/>
                </a:lnTo>
                <a:lnTo>
                  <a:pt x="368807" y="3535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563239" y="6300211"/>
            <a:ext cx="0" cy="361315"/>
          </a:xfrm>
          <a:custGeom>
            <a:avLst/>
            <a:gdLst/>
            <a:ahLst/>
            <a:cxnLst/>
            <a:rect l="l" t="t" r="r" b="b"/>
            <a:pathLst>
              <a:path h="361315">
                <a:moveTo>
                  <a:pt x="0" y="0"/>
                </a:moveTo>
                <a:lnTo>
                  <a:pt x="0" y="361187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Jin</a:t>
            </a:r>
            <a:r>
              <a:rPr spc="-5" dirty="0"/>
              <a:t>-</a:t>
            </a:r>
            <a:r>
              <a:rPr dirty="0"/>
              <a:t>Fu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i, EE,</a:t>
            </a:r>
            <a:r>
              <a:rPr spc="-15" dirty="0"/>
              <a:t> </a:t>
            </a:r>
            <a:r>
              <a:rPr spc="-5" dirty="0"/>
              <a:t>N</a:t>
            </a:r>
            <a:r>
              <a:rPr dirty="0"/>
              <a:t>CU</a:t>
            </a:r>
          </a:p>
        </p:txBody>
      </p:sp>
      <p:sp>
        <p:nvSpPr>
          <p:cNvPr id="70" name="object 7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35</a:t>
            </a:fld>
            <a:endParaRPr dirty="0"/>
          </a:p>
        </p:txBody>
      </p:sp>
      <p:sp>
        <p:nvSpPr>
          <p:cNvPr id="71" name="object 7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Ad</a:t>
            </a:r>
            <a:r>
              <a:rPr spc="-5" dirty="0"/>
              <a:t>v</a:t>
            </a:r>
            <a:r>
              <a:rPr dirty="0"/>
              <a:t>an</a:t>
            </a:r>
            <a:r>
              <a:rPr spc="-5" dirty="0"/>
              <a:t>ce</a:t>
            </a:r>
            <a:r>
              <a:rPr dirty="0"/>
              <a:t>d R</a:t>
            </a:r>
            <a:r>
              <a:rPr spc="-5" dirty="0"/>
              <a:t>e</a:t>
            </a:r>
            <a:r>
              <a:rPr dirty="0"/>
              <a:t>liable</a:t>
            </a:r>
            <a:r>
              <a:rPr spc="15" dirty="0"/>
              <a:t> </a:t>
            </a:r>
            <a:r>
              <a:rPr dirty="0"/>
              <a:t>S</a:t>
            </a:r>
            <a:r>
              <a:rPr spc="-5" dirty="0"/>
              <a:t>y</a:t>
            </a:r>
            <a:r>
              <a:rPr dirty="0"/>
              <a:t>st</a:t>
            </a:r>
            <a:r>
              <a:rPr spc="-5" dirty="0"/>
              <a:t>e</a:t>
            </a:r>
            <a:r>
              <a:rPr spc="10" dirty="0"/>
              <a:t>m</a:t>
            </a:r>
            <a:r>
              <a:rPr dirty="0"/>
              <a:t>s</a:t>
            </a:r>
            <a:r>
              <a:rPr spc="-15" dirty="0"/>
              <a:t> </a:t>
            </a:r>
            <a:r>
              <a:rPr spc="-5" dirty="0"/>
              <a:t>(</a:t>
            </a:r>
            <a:r>
              <a:rPr dirty="0"/>
              <a:t>ARES)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ab.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Datapath</a:t>
            </a:r>
            <a:r>
              <a:rPr spc="-25" dirty="0"/>
              <a:t> </a:t>
            </a:r>
            <a:r>
              <a:rPr dirty="0"/>
              <a:t>– 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Wallace</a:t>
            </a:r>
            <a:r>
              <a:rPr sz="2400" i="1" spc="-25" dirty="0">
                <a:solidFill>
                  <a:srgbClr val="B427A7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T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ree</a:t>
            </a:r>
            <a:r>
              <a:rPr sz="2400" i="1" spc="-10" dirty="0">
                <a:solidFill>
                  <a:srgbClr val="B427A7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M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u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ltiplier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8685" y="6731503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0" y="0"/>
                </a:moveTo>
                <a:lnTo>
                  <a:pt x="8496299" y="0"/>
                </a:lnTo>
              </a:path>
            </a:pathLst>
          </a:custGeom>
          <a:ln w="4317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94085" y="6262111"/>
            <a:ext cx="5184775" cy="29209"/>
          </a:xfrm>
          <a:custGeom>
            <a:avLst/>
            <a:gdLst/>
            <a:ahLst/>
            <a:cxnLst/>
            <a:rect l="l" t="t" r="r" b="b"/>
            <a:pathLst>
              <a:path w="5184775" h="29210">
                <a:moveTo>
                  <a:pt x="0" y="0"/>
                </a:moveTo>
                <a:lnTo>
                  <a:pt x="0" y="27431"/>
                </a:lnTo>
                <a:lnTo>
                  <a:pt x="5184644" y="28955"/>
                </a:lnTo>
                <a:lnTo>
                  <a:pt x="5184644" y="15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47529" y="1202292"/>
            <a:ext cx="7777480" cy="535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ts val="2590"/>
              </a:lnSpc>
              <a:buClr>
                <a:srgbClr val="990032"/>
              </a:buClr>
              <a:buFont typeface="Wingdings"/>
              <a:buChar char="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A</a:t>
            </a:r>
            <a:r>
              <a:rPr sz="2600" spc="-160" dirty="0">
                <a:latin typeface="Arial"/>
                <a:cs typeface="Arial"/>
              </a:rPr>
              <a:t> </a:t>
            </a:r>
            <a:r>
              <a:rPr sz="2600" spc="-95" dirty="0">
                <a:latin typeface="Arial"/>
                <a:cs typeface="Arial"/>
              </a:rPr>
              <a:t>W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-5" dirty="0">
                <a:latin typeface="Arial"/>
                <a:cs typeface="Arial"/>
              </a:rPr>
              <a:t>ll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tr</a:t>
            </a:r>
            <a:r>
              <a:rPr sz="2600" dirty="0">
                <a:latin typeface="Arial"/>
                <a:cs typeface="Arial"/>
              </a:rPr>
              <a:t>ee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s a </a:t>
            </a:r>
            <a:r>
              <a:rPr sz="2600" spc="-5" dirty="0">
                <a:latin typeface="Arial"/>
                <a:cs typeface="Arial"/>
              </a:rPr>
              <a:t>f</a:t>
            </a:r>
            <a:r>
              <a:rPr sz="2600" dirty="0">
                <a:latin typeface="Arial"/>
                <a:cs typeface="Arial"/>
              </a:rPr>
              <a:t>u</a:t>
            </a:r>
            <a:r>
              <a:rPr sz="2600" spc="-5" dirty="0">
                <a:latin typeface="Arial"/>
                <a:cs typeface="Arial"/>
              </a:rPr>
              <a:t>l</a:t>
            </a:r>
            <a:r>
              <a:rPr sz="2600" dirty="0">
                <a:latin typeface="Arial"/>
                <a:cs typeface="Arial"/>
              </a:rPr>
              <a:t>l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adder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tr</a:t>
            </a:r>
            <a:r>
              <a:rPr sz="2600" dirty="0">
                <a:latin typeface="Arial"/>
                <a:cs typeface="Arial"/>
              </a:rPr>
              <a:t>ee 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spc="-5" dirty="0">
                <a:latin typeface="Arial"/>
                <a:cs typeface="Arial"/>
              </a:rPr>
              <a:t>tr</a:t>
            </a:r>
            <a:r>
              <a:rPr sz="2600" dirty="0">
                <a:latin typeface="Arial"/>
                <a:cs typeface="Arial"/>
              </a:rPr>
              <a:t>u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spc="-5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u</a:t>
            </a:r>
            <a:r>
              <a:rPr sz="2600" spc="-5" dirty="0">
                <a:latin typeface="Arial"/>
                <a:cs typeface="Arial"/>
              </a:rPr>
              <a:t>r</a:t>
            </a:r>
            <a:r>
              <a:rPr sz="2600" dirty="0">
                <a:latin typeface="Arial"/>
                <a:cs typeface="Arial"/>
              </a:rPr>
              <a:t>ed 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pe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spc="-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-5" dirty="0">
                <a:latin typeface="Arial"/>
                <a:cs typeface="Arial"/>
              </a:rPr>
              <a:t>ll</a:t>
            </a:r>
            <a:r>
              <a:rPr sz="2600" dirty="0">
                <a:latin typeface="Arial"/>
                <a:cs typeface="Arial"/>
              </a:rPr>
              <a:t>y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f</a:t>
            </a:r>
            <a:r>
              <a:rPr sz="2600" dirty="0">
                <a:latin typeface="Arial"/>
                <a:cs typeface="Arial"/>
              </a:rPr>
              <a:t>or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 qu</a:t>
            </a:r>
            <a:r>
              <a:rPr sz="2600" spc="-5" dirty="0">
                <a:latin typeface="Arial"/>
                <a:cs typeface="Arial"/>
              </a:rPr>
              <a:t>i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k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add</a:t>
            </a:r>
            <a:r>
              <a:rPr sz="2600" spc="-5" dirty="0">
                <a:latin typeface="Arial"/>
                <a:cs typeface="Arial"/>
              </a:rPr>
              <a:t>iti</a:t>
            </a:r>
            <a:r>
              <a:rPr sz="2600" dirty="0">
                <a:latin typeface="Arial"/>
                <a:cs typeface="Arial"/>
              </a:rPr>
              <a:t>on of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he pa</a:t>
            </a:r>
            <a:r>
              <a:rPr sz="2600" spc="-5" dirty="0">
                <a:latin typeface="Arial"/>
                <a:cs typeface="Arial"/>
              </a:rPr>
              <a:t>rti</a:t>
            </a:r>
            <a:r>
              <a:rPr sz="2600" dirty="0">
                <a:latin typeface="Arial"/>
                <a:cs typeface="Arial"/>
              </a:rPr>
              <a:t>al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</a:t>
            </a:r>
            <a:r>
              <a:rPr sz="2600" spc="-5" dirty="0">
                <a:latin typeface="Arial"/>
                <a:cs typeface="Arial"/>
              </a:rPr>
              <a:t>r</a:t>
            </a:r>
            <a:r>
              <a:rPr sz="2600" dirty="0">
                <a:latin typeface="Arial"/>
                <a:cs typeface="Arial"/>
              </a:rPr>
              <a:t>odu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spc="-5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s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990032"/>
              </a:buClr>
              <a:buFont typeface="Wingdings"/>
              <a:buChar char="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E</a:t>
            </a:r>
            <a:r>
              <a:rPr sz="2600" spc="5" dirty="0">
                <a:latin typeface="Arial"/>
                <a:cs typeface="Arial"/>
              </a:rPr>
              <a:t>x</a:t>
            </a:r>
            <a:r>
              <a:rPr sz="2600" dirty="0">
                <a:latin typeface="Arial"/>
                <a:cs typeface="Arial"/>
              </a:rPr>
              <a:t>amp</a:t>
            </a:r>
            <a:r>
              <a:rPr sz="2600" spc="-5" dirty="0">
                <a:latin typeface="Arial"/>
                <a:cs typeface="Arial"/>
              </a:rPr>
              <a:t>l</a:t>
            </a:r>
            <a:r>
              <a:rPr sz="2600" dirty="0">
                <a:latin typeface="Arial"/>
                <a:cs typeface="Arial"/>
              </a:rPr>
              <a:t>e</a:t>
            </a:r>
            <a:endParaRPr sz="26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85"/>
              </a:spcBef>
              <a:buClr>
                <a:srgbClr val="990032"/>
              </a:buClr>
              <a:buFont typeface="Wingdings"/>
              <a:buChar char=""/>
              <a:tabLst>
                <a:tab pos="756920" algn="l"/>
              </a:tabLst>
            </a:pP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-13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16</a:t>
            </a:r>
            <a:r>
              <a:rPr sz="2200" spc="-25" dirty="0">
                <a:latin typeface="Arial"/>
                <a:cs typeface="Arial"/>
              </a:rPr>
              <a:t>x</a:t>
            </a:r>
            <a:r>
              <a:rPr sz="2200" spc="-15" dirty="0">
                <a:latin typeface="Arial"/>
                <a:cs typeface="Arial"/>
              </a:rPr>
              <a:t>16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B</a:t>
            </a:r>
            <a:r>
              <a:rPr sz="2200" spc="-15" dirty="0">
                <a:latin typeface="Arial"/>
                <a:cs typeface="Arial"/>
              </a:rPr>
              <a:t>ooth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m</a:t>
            </a:r>
            <a:r>
              <a:rPr sz="2200" spc="-10" dirty="0">
                <a:latin typeface="Arial"/>
                <a:cs typeface="Arial"/>
              </a:rPr>
              <a:t>ultiplier</a:t>
            </a:r>
            <a:endParaRPr sz="2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85"/>
              </a:spcBef>
              <a:buClr>
                <a:srgbClr val="990032"/>
              </a:buClr>
              <a:buFont typeface="Wingdings"/>
              <a:buChar char=""/>
              <a:tabLst>
                <a:tab pos="756920" algn="l"/>
              </a:tabLst>
            </a:pPr>
            <a:r>
              <a:rPr sz="2200" spc="-15" dirty="0">
                <a:latin typeface="Arial"/>
                <a:cs typeface="Arial"/>
              </a:rPr>
              <a:t>8</a:t>
            </a:r>
            <a:r>
              <a:rPr sz="2200" spc="-10" dirty="0">
                <a:latin typeface="Arial"/>
                <a:cs typeface="Arial"/>
              </a:rPr>
              <a:t> partial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produ</a:t>
            </a:r>
            <a:r>
              <a:rPr sz="2200" spc="-10" dirty="0">
                <a:latin typeface="Arial"/>
                <a:cs typeface="Arial"/>
              </a:rPr>
              <a:t>cts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are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generated</a:t>
            </a:r>
            <a:endParaRPr sz="2200">
              <a:latin typeface="Arial"/>
              <a:cs typeface="Arial"/>
            </a:endParaRPr>
          </a:p>
          <a:p>
            <a:pPr marL="756285" marR="173355" lvl="1" indent="-286385">
              <a:lnSpc>
                <a:spcPts val="2200"/>
              </a:lnSpc>
              <a:spcBef>
                <a:spcPts val="509"/>
              </a:spcBef>
              <a:buClr>
                <a:srgbClr val="990032"/>
              </a:buClr>
              <a:buFont typeface="Wingdings"/>
              <a:buChar char=""/>
              <a:tabLst>
                <a:tab pos="756920" algn="l"/>
              </a:tabLst>
            </a:pPr>
            <a:r>
              <a:rPr sz="2200" spc="-20" dirty="0">
                <a:latin typeface="Arial"/>
                <a:cs typeface="Arial"/>
              </a:rPr>
              <a:t>A</a:t>
            </a:r>
            <a:r>
              <a:rPr sz="2200" spc="-10" dirty="0">
                <a:latin typeface="Arial"/>
                <a:cs typeface="Arial"/>
              </a:rPr>
              <a:t>ss</a:t>
            </a:r>
            <a:r>
              <a:rPr sz="2200" spc="-15" dirty="0">
                <a:latin typeface="Arial"/>
                <a:cs typeface="Arial"/>
              </a:rPr>
              <a:t>u</a:t>
            </a:r>
            <a:r>
              <a:rPr sz="2200" spc="-30" dirty="0">
                <a:latin typeface="Arial"/>
                <a:cs typeface="Arial"/>
              </a:rPr>
              <a:t>m</a:t>
            </a:r>
            <a:r>
              <a:rPr sz="2200" spc="-15" dirty="0">
                <a:latin typeface="Arial"/>
                <a:cs typeface="Arial"/>
              </a:rPr>
              <a:t>e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that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all partial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produ</a:t>
            </a:r>
            <a:r>
              <a:rPr sz="2200" spc="-10" dirty="0">
                <a:latin typeface="Arial"/>
                <a:cs typeface="Arial"/>
              </a:rPr>
              <a:t>cts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are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negati</a:t>
            </a:r>
            <a:r>
              <a:rPr sz="2200" spc="-25" dirty="0">
                <a:latin typeface="Arial"/>
                <a:cs typeface="Arial"/>
              </a:rPr>
              <a:t>v</a:t>
            </a:r>
            <a:r>
              <a:rPr sz="2200" spc="-15" dirty="0">
                <a:latin typeface="Arial"/>
                <a:cs typeface="Arial"/>
              </a:rPr>
              <a:t>e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</a:t>
            </a:r>
            <a:r>
              <a:rPr sz="2200" spc="-15" dirty="0">
                <a:latin typeface="Arial"/>
                <a:cs typeface="Arial"/>
              </a:rPr>
              <a:t>o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all sign e</a:t>
            </a:r>
            <a:r>
              <a:rPr sz="2200" spc="-25" dirty="0">
                <a:latin typeface="Arial"/>
                <a:cs typeface="Arial"/>
              </a:rPr>
              <a:t>x</a:t>
            </a:r>
            <a:r>
              <a:rPr sz="2200" spc="-15" dirty="0">
                <a:latin typeface="Arial"/>
                <a:cs typeface="Arial"/>
              </a:rPr>
              <a:t>ten</a:t>
            </a:r>
            <a:r>
              <a:rPr sz="2200" spc="-10" dirty="0">
                <a:latin typeface="Arial"/>
                <a:cs typeface="Arial"/>
              </a:rPr>
              <a:t>sion bits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are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1</a:t>
            </a:r>
            <a:r>
              <a:rPr sz="2200" spc="-35" dirty="0">
                <a:latin typeface="Arial"/>
                <a:cs typeface="Arial"/>
              </a:rPr>
              <a:t>’</a:t>
            </a:r>
            <a:r>
              <a:rPr sz="2200" spc="-15" dirty="0">
                <a:latin typeface="Arial"/>
                <a:cs typeface="Arial"/>
              </a:rPr>
              <a:t>s</a:t>
            </a:r>
            <a:endParaRPr sz="2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85"/>
              </a:spcBef>
              <a:buClr>
                <a:srgbClr val="990032"/>
              </a:buClr>
              <a:buFont typeface="Wingdings"/>
              <a:buChar char=""/>
              <a:tabLst>
                <a:tab pos="756920" algn="l"/>
              </a:tabLst>
            </a:pPr>
            <a:r>
              <a:rPr sz="2200" spc="-20" dirty="0">
                <a:latin typeface="Arial"/>
                <a:cs typeface="Arial"/>
              </a:rPr>
              <a:t>S</a:t>
            </a:r>
            <a:r>
              <a:rPr sz="2200" spc="-10" dirty="0">
                <a:latin typeface="Arial"/>
                <a:cs typeface="Arial"/>
              </a:rPr>
              <a:t>ign </a:t>
            </a:r>
            <a:r>
              <a:rPr sz="2200" spc="-15" dirty="0">
                <a:latin typeface="Arial"/>
                <a:cs typeface="Arial"/>
              </a:rPr>
              <a:t>e</a:t>
            </a:r>
            <a:r>
              <a:rPr sz="2200" spc="-25" dirty="0">
                <a:latin typeface="Arial"/>
                <a:cs typeface="Arial"/>
              </a:rPr>
              <a:t>x</a:t>
            </a:r>
            <a:r>
              <a:rPr sz="2200" spc="-15" dirty="0">
                <a:latin typeface="Arial"/>
                <a:cs typeface="Arial"/>
              </a:rPr>
              <a:t>ten</a:t>
            </a:r>
            <a:r>
              <a:rPr sz="2200" spc="-10" dirty="0">
                <a:latin typeface="Arial"/>
                <a:cs typeface="Arial"/>
              </a:rPr>
              <a:t>sion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correction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v</a:t>
            </a:r>
            <a:r>
              <a:rPr sz="2200" spc="-15" dirty="0">
                <a:latin typeface="Arial"/>
                <a:cs typeface="Arial"/>
              </a:rPr>
              <a:t>e</a:t>
            </a:r>
            <a:r>
              <a:rPr sz="2200" spc="-10" dirty="0">
                <a:latin typeface="Arial"/>
                <a:cs typeface="Arial"/>
              </a:rPr>
              <a:t>ctor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is </a:t>
            </a:r>
            <a:r>
              <a:rPr sz="2200" spc="-15" dirty="0">
                <a:latin typeface="Arial"/>
                <a:cs typeface="Arial"/>
              </a:rPr>
              <a:t>10101010101010</a:t>
            </a:r>
            <a:r>
              <a:rPr sz="2200" spc="-180" dirty="0">
                <a:latin typeface="Arial"/>
                <a:cs typeface="Arial"/>
              </a:rPr>
              <a:t>1</a:t>
            </a:r>
            <a:r>
              <a:rPr sz="2200" spc="-15" dirty="0">
                <a:latin typeface="Arial"/>
                <a:cs typeface="Arial"/>
              </a:rPr>
              <a:t>1</a:t>
            </a:r>
            <a:endParaRPr sz="2200">
              <a:latin typeface="Arial"/>
              <a:cs typeface="Arial"/>
            </a:endParaRPr>
          </a:p>
          <a:p>
            <a:pPr marR="919480" algn="ctr">
              <a:lnSpc>
                <a:spcPct val="100000"/>
              </a:lnSpc>
              <a:spcBef>
                <a:spcPts val="1510"/>
              </a:spcBef>
            </a:pPr>
            <a:r>
              <a:rPr sz="1600" b="1" spc="-95" dirty="0">
                <a:solidFill>
                  <a:srgbClr val="231AF0"/>
                </a:solidFill>
                <a:latin typeface="Arial"/>
                <a:cs typeface="Arial"/>
              </a:rPr>
              <a:t>11111111</a:t>
            </a:r>
            <a:r>
              <a:rPr sz="1600" b="1" spc="-110" dirty="0">
                <a:solidFill>
                  <a:srgbClr val="231AF0"/>
                </a:solidFill>
                <a:latin typeface="Arial"/>
                <a:cs typeface="Arial"/>
              </a:rPr>
              <a:t>1</a:t>
            </a:r>
            <a:r>
              <a:rPr sz="1600" b="1" spc="-95" dirty="0">
                <a:solidFill>
                  <a:srgbClr val="231AF0"/>
                </a:solidFill>
                <a:latin typeface="Arial"/>
                <a:cs typeface="Arial"/>
              </a:rPr>
              <a:t>1</a:t>
            </a:r>
            <a:r>
              <a:rPr sz="1600" b="1" spc="-110" dirty="0">
                <a:solidFill>
                  <a:srgbClr val="231AF0"/>
                </a:solidFill>
                <a:latin typeface="Arial"/>
                <a:cs typeface="Arial"/>
              </a:rPr>
              <a:t>1</a:t>
            </a:r>
            <a:r>
              <a:rPr sz="1600" b="1" spc="-95" dirty="0">
                <a:solidFill>
                  <a:srgbClr val="231AF0"/>
                </a:solidFill>
                <a:latin typeface="Arial"/>
                <a:cs typeface="Arial"/>
              </a:rPr>
              <a:t>11</a:t>
            </a:r>
            <a:r>
              <a:rPr sz="1600" b="1" spc="-110" dirty="0">
                <a:solidFill>
                  <a:srgbClr val="231AF0"/>
                </a:solidFill>
                <a:latin typeface="Arial"/>
                <a:cs typeface="Arial"/>
              </a:rPr>
              <a:t>1</a:t>
            </a:r>
            <a:r>
              <a:rPr sz="1600" b="1" spc="-95" dirty="0">
                <a:solidFill>
                  <a:srgbClr val="231AF0"/>
                </a:solidFill>
                <a:latin typeface="Arial"/>
                <a:cs typeface="Arial"/>
              </a:rPr>
              <a:t>1</a:t>
            </a:r>
            <a:r>
              <a:rPr sz="1600" b="1" spc="-10" dirty="0">
                <a:solidFill>
                  <a:srgbClr val="231AF0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  <a:p>
            <a:pPr marR="1122045" algn="ctr">
              <a:lnSpc>
                <a:spcPct val="100000"/>
              </a:lnSpc>
              <a:spcBef>
                <a:spcPts val="190"/>
              </a:spcBef>
            </a:pPr>
            <a:r>
              <a:rPr sz="1600" b="1" spc="-95" dirty="0">
                <a:solidFill>
                  <a:srgbClr val="231AF0"/>
                </a:solidFill>
                <a:latin typeface="Arial"/>
                <a:cs typeface="Arial"/>
              </a:rPr>
              <a:t>11111111</a:t>
            </a:r>
            <a:r>
              <a:rPr sz="1600" b="1" spc="-110" dirty="0">
                <a:solidFill>
                  <a:srgbClr val="231AF0"/>
                </a:solidFill>
                <a:latin typeface="Arial"/>
                <a:cs typeface="Arial"/>
              </a:rPr>
              <a:t>1</a:t>
            </a:r>
            <a:r>
              <a:rPr sz="1600" b="1" spc="-95" dirty="0">
                <a:solidFill>
                  <a:srgbClr val="231AF0"/>
                </a:solidFill>
                <a:latin typeface="Arial"/>
                <a:cs typeface="Arial"/>
              </a:rPr>
              <a:t>1</a:t>
            </a:r>
            <a:r>
              <a:rPr sz="1600" b="1" spc="-110" dirty="0">
                <a:solidFill>
                  <a:srgbClr val="231AF0"/>
                </a:solidFill>
                <a:latin typeface="Arial"/>
                <a:cs typeface="Arial"/>
              </a:rPr>
              <a:t>1</a:t>
            </a:r>
            <a:r>
              <a:rPr sz="1600" b="1" spc="-95" dirty="0">
                <a:solidFill>
                  <a:srgbClr val="231AF0"/>
                </a:solidFill>
                <a:latin typeface="Arial"/>
                <a:cs typeface="Arial"/>
              </a:rPr>
              <a:t>11</a:t>
            </a:r>
            <a:r>
              <a:rPr sz="1600" b="1" spc="-10" dirty="0">
                <a:solidFill>
                  <a:srgbClr val="231AF0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  <a:p>
            <a:pPr marR="1326515" algn="ctr">
              <a:lnSpc>
                <a:spcPct val="100000"/>
              </a:lnSpc>
              <a:spcBef>
                <a:spcPts val="190"/>
              </a:spcBef>
            </a:pPr>
            <a:r>
              <a:rPr sz="1600" b="1" spc="-95" dirty="0">
                <a:solidFill>
                  <a:srgbClr val="231AF0"/>
                </a:solidFill>
                <a:latin typeface="Arial"/>
                <a:cs typeface="Arial"/>
              </a:rPr>
              <a:t>11111111</a:t>
            </a:r>
            <a:r>
              <a:rPr sz="1600" b="1" spc="-110" dirty="0">
                <a:solidFill>
                  <a:srgbClr val="231AF0"/>
                </a:solidFill>
                <a:latin typeface="Arial"/>
                <a:cs typeface="Arial"/>
              </a:rPr>
              <a:t>1</a:t>
            </a:r>
            <a:r>
              <a:rPr sz="1600" b="1" spc="-95" dirty="0">
                <a:solidFill>
                  <a:srgbClr val="231AF0"/>
                </a:solidFill>
                <a:latin typeface="Arial"/>
                <a:cs typeface="Arial"/>
              </a:rPr>
              <a:t>1</a:t>
            </a:r>
            <a:r>
              <a:rPr sz="1600" b="1" spc="-110" dirty="0">
                <a:solidFill>
                  <a:srgbClr val="231AF0"/>
                </a:solidFill>
                <a:latin typeface="Arial"/>
                <a:cs typeface="Arial"/>
              </a:rPr>
              <a:t>1</a:t>
            </a:r>
            <a:r>
              <a:rPr sz="1600" b="1" spc="-10" dirty="0">
                <a:solidFill>
                  <a:srgbClr val="231AF0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  <a:p>
            <a:pPr marR="1529080" algn="ctr">
              <a:lnSpc>
                <a:spcPct val="100000"/>
              </a:lnSpc>
              <a:spcBef>
                <a:spcPts val="190"/>
              </a:spcBef>
            </a:pPr>
            <a:r>
              <a:rPr sz="1600" b="1" spc="-95" dirty="0">
                <a:solidFill>
                  <a:srgbClr val="231AF0"/>
                </a:solidFill>
                <a:latin typeface="Arial"/>
                <a:cs typeface="Arial"/>
              </a:rPr>
              <a:t>11111111</a:t>
            </a:r>
            <a:r>
              <a:rPr sz="1600" b="1" spc="-110" dirty="0">
                <a:solidFill>
                  <a:srgbClr val="231AF0"/>
                </a:solidFill>
                <a:latin typeface="Arial"/>
                <a:cs typeface="Arial"/>
              </a:rPr>
              <a:t>1</a:t>
            </a:r>
            <a:r>
              <a:rPr sz="1600" b="1" spc="-10" dirty="0">
                <a:solidFill>
                  <a:srgbClr val="231AF0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  <a:p>
            <a:pPr marR="1731645" algn="ctr">
              <a:lnSpc>
                <a:spcPct val="100000"/>
              </a:lnSpc>
              <a:spcBef>
                <a:spcPts val="190"/>
              </a:spcBef>
            </a:pPr>
            <a:r>
              <a:rPr sz="1600" b="1" spc="-95" dirty="0">
                <a:solidFill>
                  <a:srgbClr val="231AF0"/>
                </a:solidFill>
                <a:latin typeface="Arial"/>
                <a:cs typeface="Arial"/>
              </a:rPr>
              <a:t>1111111</a:t>
            </a:r>
            <a:r>
              <a:rPr sz="1600" b="1" spc="-10" dirty="0">
                <a:solidFill>
                  <a:srgbClr val="231AF0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  <a:p>
            <a:pPr marR="1936114" algn="ctr">
              <a:lnSpc>
                <a:spcPct val="100000"/>
              </a:lnSpc>
              <a:spcBef>
                <a:spcPts val="190"/>
              </a:spcBef>
            </a:pPr>
            <a:r>
              <a:rPr sz="1600" b="1" spc="-95" dirty="0">
                <a:solidFill>
                  <a:srgbClr val="231AF0"/>
                </a:solidFill>
                <a:latin typeface="Arial"/>
                <a:cs typeface="Arial"/>
              </a:rPr>
              <a:t>11111</a:t>
            </a:r>
            <a:r>
              <a:rPr sz="1600" b="1" spc="-10" dirty="0">
                <a:solidFill>
                  <a:srgbClr val="231AF0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  <a:p>
            <a:pPr marR="2139950" algn="ctr">
              <a:lnSpc>
                <a:spcPct val="100000"/>
              </a:lnSpc>
              <a:spcBef>
                <a:spcPts val="190"/>
              </a:spcBef>
            </a:pPr>
            <a:r>
              <a:rPr sz="1600" b="1" spc="-95" dirty="0">
                <a:solidFill>
                  <a:srgbClr val="231AF0"/>
                </a:solidFill>
                <a:latin typeface="Arial"/>
                <a:cs typeface="Arial"/>
              </a:rPr>
              <a:t>111</a:t>
            </a:r>
            <a:r>
              <a:rPr sz="1600" b="1" spc="-10" dirty="0">
                <a:solidFill>
                  <a:srgbClr val="231AF0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  <a:p>
            <a:pPr marR="2344420" algn="ctr">
              <a:lnSpc>
                <a:spcPct val="100000"/>
              </a:lnSpc>
              <a:spcBef>
                <a:spcPts val="190"/>
              </a:spcBef>
            </a:pPr>
            <a:r>
              <a:rPr sz="1600" b="1" spc="-95" dirty="0">
                <a:solidFill>
                  <a:srgbClr val="231AF0"/>
                </a:solidFill>
                <a:latin typeface="Arial"/>
                <a:cs typeface="Arial"/>
              </a:rPr>
              <a:t>1</a:t>
            </a:r>
            <a:r>
              <a:rPr sz="1600" b="1" spc="-10" dirty="0">
                <a:solidFill>
                  <a:srgbClr val="231AF0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  <a:p>
            <a:pPr marR="765810" algn="ctr">
              <a:lnSpc>
                <a:spcPct val="100000"/>
              </a:lnSpc>
              <a:spcBef>
                <a:spcPts val="300"/>
              </a:spcBef>
            </a:pPr>
            <a:r>
              <a:rPr sz="1600" b="1" spc="-10" dirty="0">
                <a:solidFill>
                  <a:srgbClr val="231AF0"/>
                </a:solidFill>
                <a:latin typeface="Arial"/>
                <a:cs typeface="Arial"/>
              </a:rPr>
              <a:t>10101010101010</a:t>
            </a:r>
            <a:r>
              <a:rPr sz="1600" b="1" spc="-95" dirty="0">
                <a:solidFill>
                  <a:srgbClr val="231AF0"/>
                </a:solidFill>
                <a:latin typeface="Arial"/>
                <a:cs typeface="Arial"/>
              </a:rPr>
              <a:t>1</a:t>
            </a:r>
            <a:r>
              <a:rPr sz="1600" b="1" spc="-10" dirty="0">
                <a:solidFill>
                  <a:srgbClr val="231AF0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Jin</a:t>
            </a:r>
            <a:r>
              <a:rPr spc="-5" dirty="0"/>
              <a:t>-</a:t>
            </a:r>
            <a:r>
              <a:rPr dirty="0"/>
              <a:t>Fu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i, EE,</a:t>
            </a:r>
            <a:r>
              <a:rPr spc="-15" dirty="0"/>
              <a:t> </a:t>
            </a:r>
            <a:r>
              <a:rPr spc="-5" dirty="0"/>
              <a:t>N</a:t>
            </a:r>
            <a:r>
              <a:rPr dirty="0"/>
              <a:t>CU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36</a:t>
            </a:fld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Ad</a:t>
            </a:r>
            <a:r>
              <a:rPr spc="-5" dirty="0"/>
              <a:t>v</a:t>
            </a:r>
            <a:r>
              <a:rPr dirty="0"/>
              <a:t>an</a:t>
            </a:r>
            <a:r>
              <a:rPr spc="-5" dirty="0"/>
              <a:t>ce</a:t>
            </a:r>
            <a:r>
              <a:rPr dirty="0"/>
              <a:t>d R</a:t>
            </a:r>
            <a:r>
              <a:rPr spc="-5" dirty="0"/>
              <a:t>e</a:t>
            </a:r>
            <a:r>
              <a:rPr dirty="0"/>
              <a:t>liable</a:t>
            </a:r>
            <a:r>
              <a:rPr spc="15" dirty="0"/>
              <a:t> </a:t>
            </a:r>
            <a:r>
              <a:rPr dirty="0"/>
              <a:t>S</a:t>
            </a:r>
            <a:r>
              <a:rPr spc="-5" dirty="0"/>
              <a:t>y</a:t>
            </a:r>
            <a:r>
              <a:rPr dirty="0"/>
              <a:t>st</a:t>
            </a:r>
            <a:r>
              <a:rPr spc="-5" dirty="0"/>
              <a:t>e</a:t>
            </a:r>
            <a:r>
              <a:rPr spc="10" dirty="0"/>
              <a:t>m</a:t>
            </a:r>
            <a:r>
              <a:rPr dirty="0"/>
              <a:t>s</a:t>
            </a:r>
            <a:r>
              <a:rPr spc="-15" dirty="0"/>
              <a:t> </a:t>
            </a:r>
            <a:r>
              <a:rPr spc="-5" dirty="0"/>
              <a:t>(</a:t>
            </a:r>
            <a:r>
              <a:rPr dirty="0"/>
              <a:t>ARES)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ab.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Datapath</a:t>
            </a:r>
            <a:r>
              <a:rPr spc="-25" dirty="0"/>
              <a:t> </a:t>
            </a:r>
            <a:r>
              <a:rPr dirty="0"/>
              <a:t>– 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Wallace</a:t>
            </a:r>
            <a:r>
              <a:rPr sz="2400" i="1" spc="-25" dirty="0">
                <a:solidFill>
                  <a:srgbClr val="B427A7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T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ree</a:t>
            </a:r>
            <a:r>
              <a:rPr sz="2400" i="1" spc="-10" dirty="0">
                <a:solidFill>
                  <a:srgbClr val="B427A7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M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u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ltiplier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49642" y="1326087"/>
            <a:ext cx="26657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70" dirty="0">
                <a:solidFill>
                  <a:srgbClr val="231AF0"/>
                </a:solidFill>
                <a:latin typeface="Arial"/>
                <a:cs typeface="Arial"/>
              </a:rPr>
              <a:t>W</a:t>
            </a:r>
            <a:r>
              <a:rPr sz="1800" spc="-5" dirty="0">
                <a:solidFill>
                  <a:srgbClr val="231AF0"/>
                </a:solidFill>
                <a:latin typeface="Arial"/>
                <a:cs typeface="Arial"/>
              </a:rPr>
              <a:t>alla</a:t>
            </a:r>
            <a:r>
              <a:rPr sz="1800" dirty="0">
                <a:solidFill>
                  <a:srgbClr val="231AF0"/>
                </a:solidFill>
                <a:latin typeface="Arial"/>
                <a:cs typeface="Arial"/>
              </a:rPr>
              <a:t>ce</a:t>
            </a:r>
            <a:r>
              <a:rPr sz="1800" spc="-5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31AF0"/>
                </a:solidFill>
                <a:latin typeface="Arial"/>
                <a:cs typeface="Arial"/>
              </a:rPr>
              <a:t>tr</a:t>
            </a:r>
            <a:r>
              <a:rPr sz="1800" spc="-5" dirty="0">
                <a:solidFill>
                  <a:srgbClr val="231AF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231AF0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31AF0"/>
                </a:solidFill>
                <a:latin typeface="Arial"/>
                <a:cs typeface="Arial"/>
              </a:rPr>
              <a:t>m</a:t>
            </a:r>
            <a:r>
              <a:rPr sz="1800" spc="-5" dirty="0">
                <a:solidFill>
                  <a:srgbClr val="231AF0"/>
                </a:solidFill>
                <a:latin typeface="Arial"/>
                <a:cs typeface="Arial"/>
              </a:rPr>
              <a:t>ul</a:t>
            </a:r>
            <a:r>
              <a:rPr sz="1800" dirty="0">
                <a:solidFill>
                  <a:srgbClr val="231AF0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231AF0"/>
                </a:solidFill>
                <a:latin typeface="Arial"/>
                <a:cs typeface="Arial"/>
              </a:rPr>
              <a:t>ipli</a:t>
            </a:r>
            <a:r>
              <a:rPr sz="1800" dirty="0">
                <a:solidFill>
                  <a:srgbClr val="231AF0"/>
                </a:solidFill>
                <a:latin typeface="Arial"/>
                <a:cs typeface="Arial"/>
              </a:rPr>
              <a:t>c</a:t>
            </a:r>
            <a:r>
              <a:rPr sz="1800" spc="-5" dirty="0">
                <a:solidFill>
                  <a:srgbClr val="231AF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231AF0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231AF0"/>
                </a:solidFill>
                <a:latin typeface="Arial"/>
                <a:cs typeface="Arial"/>
              </a:rPr>
              <a:t>io</a:t>
            </a:r>
            <a:r>
              <a:rPr sz="1800" dirty="0">
                <a:solidFill>
                  <a:srgbClr val="231AF0"/>
                </a:solidFill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07413" y="2485633"/>
            <a:ext cx="1873250" cy="142240"/>
          </a:xfrm>
          <a:custGeom>
            <a:avLst/>
            <a:gdLst/>
            <a:ahLst/>
            <a:cxnLst/>
            <a:rect l="l" t="t" r="r" b="b"/>
            <a:pathLst>
              <a:path w="1873250" h="142239">
                <a:moveTo>
                  <a:pt x="0" y="141731"/>
                </a:moveTo>
                <a:lnTo>
                  <a:pt x="1872995" y="141731"/>
                </a:lnTo>
                <a:lnTo>
                  <a:pt x="1872995" y="0"/>
                </a:lnTo>
                <a:lnTo>
                  <a:pt x="0" y="0"/>
                </a:lnTo>
                <a:lnTo>
                  <a:pt x="0" y="141731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01318" y="2478013"/>
            <a:ext cx="1885314" cy="155575"/>
          </a:xfrm>
          <a:custGeom>
            <a:avLst/>
            <a:gdLst/>
            <a:ahLst/>
            <a:cxnLst/>
            <a:rect l="l" t="t" r="r" b="b"/>
            <a:pathLst>
              <a:path w="1885314" h="155575">
                <a:moveTo>
                  <a:pt x="1885187" y="0"/>
                </a:moveTo>
                <a:lnTo>
                  <a:pt x="0" y="0"/>
                </a:lnTo>
                <a:lnTo>
                  <a:pt x="0" y="155447"/>
                </a:lnTo>
                <a:lnTo>
                  <a:pt x="1885187" y="155447"/>
                </a:lnTo>
                <a:lnTo>
                  <a:pt x="1885187" y="149351"/>
                </a:lnTo>
                <a:lnTo>
                  <a:pt x="12191" y="149351"/>
                </a:lnTo>
                <a:lnTo>
                  <a:pt x="6095" y="143255"/>
                </a:lnTo>
                <a:lnTo>
                  <a:pt x="12191" y="143255"/>
                </a:lnTo>
                <a:lnTo>
                  <a:pt x="12191" y="13715"/>
                </a:lnTo>
                <a:lnTo>
                  <a:pt x="6095" y="13715"/>
                </a:lnTo>
                <a:lnTo>
                  <a:pt x="12191" y="7619"/>
                </a:lnTo>
                <a:lnTo>
                  <a:pt x="1885187" y="7619"/>
                </a:lnTo>
                <a:lnTo>
                  <a:pt x="1885187" y="0"/>
                </a:lnTo>
                <a:close/>
              </a:path>
              <a:path w="1885314" h="155575">
                <a:moveTo>
                  <a:pt x="12191" y="143255"/>
                </a:moveTo>
                <a:lnTo>
                  <a:pt x="6095" y="143255"/>
                </a:lnTo>
                <a:lnTo>
                  <a:pt x="12191" y="149351"/>
                </a:lnTo>
                <a:lnTo>
                  <a:pt x="12191" y="143255"/>
                </a:lnTo>
                <a:close/>
              </a:path>
              <a:path w="1885314" h="155575">
                <a:moveTo>
                  <a:pt x="1872995" y="143255"/>
                </a:moveTo>
                <a:lnTo>
                  <a:pt x="12191" y="143255"/>
                </a:lnTo>
                <a:lnTo>
                  <a:pt x="12191" y="149351"/>
                </a:lnTo>
                <a:lnTo>
                  <a:pt x="1872995" y="149351"/>
                </a:lnTo>
                <a:lnTo>
                  <a:pt x="1872995" y="143255"/>
                </a:lnTo>
                <a:close/>
              </a:path>
              <a:path w="1885314" h="155575">
                <a:moveTo>
                  <a:pt x="1872995" y="7619"/>
                </a:moveTo>
                <a:lnTo>
                  <a:pt x="1872995" y="149351"/>
                </a:lnTo>
                <a:lnTo>
                  <a:pt x="1879091" y="143255"/>
                </a:lnTo>
                <a:lnTo>
                  <a:pt x="1885187" y="143255"/>
                </a:lnTo>
                <a:lnTo>
                  <a:pt x="1885187" y="13715"/>
                </a:lnTo>
                <a:lnTo>
                  <a:pt x="1879091" y="13715"/>
                </a:lnTo>
                <a:lnTo>
                  <a:pt x="1872995" y="7619"/>
                </a:lnTo>
                <a:close/>
              </a:path>
              <a:path w="1885314" h="155575">
                <a:moveTo>
                  <a:pt x="1885187" y="143255"/>
                </a:moveTo>
                <a:lnTo>
                  <a:pt x="1879091" y="143255"/>
                </a:lnTo>
                <a:lnTo>
                  <a:pt x="1872995" y="149351"/>
                </a:lnTo>
                <a:lnTo>
                  <a:pt x="1885187" y="149351"/>
                </a:lnTo>
                <a:lnTo>
                  <a:pt x="1885187" y="143255"/>
                </a:lnTo>
                <a:close/>
              </a:path>
              <a:path w="1885314" h="155575">
                <a:moveTo>
                  <a:pt x="12191" y="7619"/>
                </a:moveTo>
                <a:lnTo>
                  <a:pt x="6095" y="13715"/>
                </a:lnTo>
                <a:lnTo>
                  <a:pt x="12191" y="13715"/>
                </a:lnTo>
                <a:lnTo>
                  <a:pt x="12191" y="7619"/>
                </a:lnTo>
                <a:close/>
              </a:path>
              <a:path w="1885314" h="155575">
                <a:moveTo>
                  <a:pt x="1872995" y="7619"/>
                </a:moveTo>
                <a:lnTo>
                  <a:pt x="12191" y="7619"/>
                </a:lnTo>
                <a:lnTo>
                  <a:pt x="12191" y="13715"/>
                </a:lnTo>
                <a:lnTo>
                  <a:pt x="1872995" y="13715"/>
                </a:lnTo>
                <a:lnTo>
                  <a:pt x="1872995" y="7619"/>
                </a:lnTo>
                <a:close/>
              </a:path>
              <a:path w="1885314" h="155575">
                <a:moveTo>
                  <a:pt x="1885187" y="7619"/>
                </a:moveTo>
                <a:lnTo>
                  <a:pt x="1872995" y="7619"/>
                </a:lnTo>
                <a:lnTo>
                  <a:pt x="1879091" y="13715"/>
                </a:lnTo>
                <a:lnTo>
                  <a:pt x="1885187" y="13715"/>
                </a:lnTo>
                <a:lnTo>
                  <a:pt x="1885187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36392" y="2482585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0"/>
                </a:moveTo>
                <a:lnTo>
                  <a:pt x="0" y="143255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90088" y="2482585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0"/>
                </a:moveTo>
                <a:lnTo>
                  <a:pt x="0" y="143255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41497" y="2482585"/>
            <a:ext cx="15240" cy="143510"/>
          </a:xfrm>
          <a:custGeom>
            <a:avLst/>
            <a:gdLst/>
            <a:ahLst/>
            <a:cxnLst/>
            <a:rect l="l" t="t" r="r" b="b"/>
            <a:pathLst>
              <a:path w="15239" h="143510">
                <a:moveTo>
                  <a:pt x="13715" y="0"/>
                </a:moveTo>
                <a:lnTo>
                  <a:pt x="0" y="1523"/>
                </a:lnTo>
                <a:lnTo>
                  <a:pt x="1523" y="143255"/>
                </a:lnTo>
                <a:lnTo>
                  <a:pt x="15239" y="143255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03575" y="2482585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0"/>
                </a:moveTo>
                <a:lnTo>
                  <a:pt x="0" y="143255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61081" y="2482585"/>
            <a:ext cx="0" cy="433070"/>
          </a:xfrm>
          <a:custGeom>
            <a:avLst/>
            <a:gdLst/>
            <a:ahLst/>
            <a:cxnLst/>
            <a:rect l="l" t="t" r="r" b="b"/>
            <a:pathLst>
              <a:path h="433069">
                <a:moveTo>
                  <a:pt x="0" y="0"/>
                </a:moveTo>
                <a:lnTo>
                  <a:pt x="0" y="432815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14777" y="2482585"/>
            <a:ext cx="0" cy="433070"/>
          </a:xfrm>
          <a:custGeom>
            <a:avLst/>
            <a:gdLst/>
            <a:ahLst/>
            <a:cxnLst/>
            <a:rect l="l" t="t" r="r" b="b"/>
            <a:pathLst>
              <a:path h="433069">
                <a:moveTo>
                  <a:pt x="0" y="0"/>
                </a:moveTo>
                <a:lnTo>
                  <a:pt x="0" y="432815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66950" y="2482585"/>
            <a:ext cx="15240" cy="143510"/>
          </a:xfrm>
          <a:custGeom>
            <a:avLst/>
            <a:gdLst/>
            <a:ahLst/>
            <a:cxnLst/>
            <a:rect l="l" t="t" r="r" b="b"/>
            <a:pathLst>
              <a:path w="15239" h="143510">
                <a:moveTo>
                  <a:pt x="13715" y="0"/>
                </a:moveTo>
                <a:lnTo>
                  <a:pt x="0" y="1523"/>
                </a:lnTo>
                <a:lnTo>
                  <a:pt x="1523" y="143255"/>
                </a:lnTo>
                <a:lnTo>
                  <a:pt x="15239" y="143255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20645" y="2482585"/>
            <a:ext cx="15240" cy="143510"/>
          </a:xfrm>
          <a:custGeom>
            <a:avLst/>
            <a:gdLst/>
            <a:ahLst/>
            <a:cxnLst/>
            <a:rect l="l" t="t" r="r" b="b"/>
            <a:pathLst>
              <a:path w="15239" h="143510">
                <a:moveTo>
                  <a:pt x="13715" y="0"/>
                </a:moveTo>
                <a:lnTo>
                  <a:pt x="0" y="1523"/>
                </a:lnTo>
                <a:lnTo>
                  <a:pt x="1523" y="143255"/>
                </a:lnTo>
                <a:lnTo>
                  <a:pt x="15239" y="143255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84247" y="2482585"/>
            <a:ext cx="0" cy="576580"/>
          </a:xfrm>
          <a:custGeom>
            <a:avLst/>
            <a:gdLst/>
            <a:ahLst/>
            <a:cxnLst/>
            <a:rect l="l" t="t" r="r" b="b"/>
            <a:pathLst>
              <a:path h="576580">
                <a:moveTo>
                  <a:pt x="0" y="0"/>
                </a:moveTo>
                <a:lnTo>
                  <a:pt x="0" y="576071"/>
                </a:lnTo>
              </a:path>
            </a:pathLst>
          </a:custGeom>
          <a:ln w="18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37944" y="2482585"/>
            <a:ext cx="0" cy="576580"/>
          </a:xfrm>
          <a:custGeom>
            <a:avLst/>
            <a:gdLst/>
            <a:ahLst/>
            <a:cxnLst/>
            <a:rect l="l" t="t" r="r" b="b"/>
            <a:pathLst>
              <a:path h="576580">
                <a:moveTo>
                  <a:pt x="0" y="0"/>
                </a:moveTo>
                <a:lnTo>
                  <a:pt x="0" y="576071"/>
                </a:lnTo>
              </a:path>
            </a:pathLst>
          </a:custGeom>
          <a:ln w="18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93926" y="2482585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35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041526" y="2482585"/>
            <a:ext cx="15240" cy="143510"/>
          </a:xfrm>
          <a:custGeom>
            <a:avLst/>
            <a:gdLst/>
            <a:ahLst/>
            <a:cxnLst/>
            <a:rect l="l" t="t" r="r" b="b"/>
            <a:pathLst>
              <a:path w="15239" h="143510">
                <a:moveTo>
                  <a:pt x="13715" y="0"/>
                </a:moveTo>
                <a:lnTo>
                  <a:pt x="0" y="1523"/>
                </a:lnTo>
                <a:lnTo>
                  <a:pt x="1523" y="143255"/>
                </a:lnTo>
                <a:lnTo>
                  <a:pt x="15239" y="143255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17853" y="2628889"/>
            <a:ext cx="1873250" cy="143510"/>
          </a:xfrm>
          <a:custGeom>
            <a:avLst/>
            <a:gdLst/>
            <a:ahLst/>
            <a:cxnLst/>
            <a:rect l="l" t="t" r="r" b="b"/>
            <a:pathLst>
              <a:path w="1873250" h="143510">
                <a:moveTo>
                  <a:pt x="0" y="143255"/>
                </a:moveTo>
                <a:lnTo>
                  <a:pt x="1872995" y="143255"/>
                </a:lnTo>
                <a:lnTo>
                  <a:pt x="1872995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11757" y="2622793"/>
            <a:ext cx="1885314" cy="155575"/>
          </a:xfrm>
          <a:custGeom>
            <a:avLst/>
            <a:gdLst/>
            <a:ahLst/>
            <a:cxnLst/>
            <a:rect l="l" t="t" r="r" b="b"/>
            <a:pathLst>
              <a:path w="1885314" h="155575">
                <a:moveTo>
                  <a:pt x="1885187" y="0"/>
                </a:moveTo>
                <a:lnTo>
                  <a:pt x="0" y="0"/>
                </a:lnTo>
                <a:lnTo>
                  <a:pt x="0" y="155447"/>
                </a:lnTo>
                <a:lnTo>
                  <a:pt x="1885187" y="155447"/>
                </a:lnTo>
                <a:lnTo>
                  <a:pt x="1885187" y="149351"/>
                </a:lnTo>
                <a:lnTo>
                  <a:pt x="12191" y="149351"/>
                </a:lnTo>
                <a:lnTo>
                  <a:pt x="6095" y="143255"/>
                </a:lnTo>
                <a:lnTo>
                  <a:pt x="12191" y="143255"/>
                </a:lnTo>
                <a:lnTo>
                  <a:pt x="12191" y="12191"/>
                </a:lnTo>
                <a:lnTo>
                  <a:pt x="6095" y="12191"/>
                </a:lnTo>
                <a:lnTo>
                  <a:pt x="12191" y="6095"/>
                </a:lnTo>
                <a:lnTo>
                  <a:pt x="1885187" y="6095"/>
                </a:lnTo>
                <a:lnTo>
                  <a:pt x="1885187" y="0"/>
                </a:lnTo>
                <a:close/>
              </a:path>
              <a:path w="1885314" h="155575">
                <a:moveTo>
                  <a:pt x="12191" y="143255"/>
                </a:moveTo>
                <a:lnTo>
                  <a:pt x="6095" y="143255"/>
                </a:lnTo>
                <a:lnTo>
                  <a:pt x="12191" y="149351"/>
                </a:lnTo>
                <a:lnTo>
                  <a:pt x="12191" y="143255"/>
                </a:lnTo>
                <a:close/>
              </a:path>
              <a:path w="1885314" h="155575">
                <a:moveTo>
                  <a:pt x="1872995" y="143255"/>
                </a:moveTo>
                <a:lnTo>
                  <a:pt x="12191" y="143255"/>
                </a:lnTo>
                <a:lnTo>
                  <a:pt x="12191" y="149351"/>
                </a:lnTo>
                <a:lnTo>
                  <a:pt x="1872995" y="149351"/>
                </a:lnTo>
                <a:lnTo>
                  <a:pt x="1872995" y="143255"/>
                </a:lnTo>
                <a:close/>
              </a:path>
              <a:path w="1885314" h="155575">
                <a:moveTo>
                  <a:pt x="1872995" y="6095"/>
                </a:moveTo>
                <a:lnTo>
                  <a:pt x="1872995" y="149351"/>
                </a:lnTo>
                <a:lnTo>
                  <a:pt x="1879091" y="143255"/>
                </a:lnTo>
                <a:lnTo>
                  <a:pt x="1885187" y="143255"/>
                </a:lnTo>
                <a:lnTo>
                  <a:pt x="1885187" y="12191"/>
                </a:lnTo>
                <a:lnTo>
                  <a:pt x="1879091" y="12191"/>
                </a:lnTo>
                <a:lnTo>
                  <a:pt x="1872995" y="6095"/>
                </a:lnTo>
                <a:close/>
              </a:path>
              <a:path w="1885314" h="155575">
                <a:moveTo>
                  <a:pt x="1885187" y="143255"/>
                </a:moveTo>
                <a:lnTo>
                  <a:pt x="1879091" y="143255"/>
                </a:lnTo>
                <a:lnTo>
                  <a:pt x="1872995" y="149351"/>
                </a:lnTo>
                <a:lnTo>
                  <a:pt x="1885187" y="149351"/>
                </a:lnTo>
                <a:lnTo>
                  <a:pt x="1885187" y="143255"/>
                </a:lnTo>
                <a:close/>
              </a:path>
              <a:path w="1885314" h="155575">
                <a:moveTo>
                  <a:pt x="12191" y="6095"/>
                </a:moveTo>
                <a:lnTo>
                  <a:pt x="6095" y="12191"/>
                </a:lnTo>
                <a:lnTo>
                  <a:pt x="12191" y="12191"/>
                </a:lnTo>
                <a:lnTo>
                  <a:pt x="12191" y="6095"/>
                </a:lnTo>
                <a:close/>
              </a:path>
              <a:path w="1885314" h="155575">
                <a:moveTo>
                  <a:pt x="1872995" y="6095"/>
                </a:moveTo>
                <a:lnTo>
                  <a:pt x="12191" y="6095"/>
                </a:lnTo>
                <a:lnTo>
                  <a:pt x="12191" y="12191"/>
                </a:lnTo>
                <a:lnTo>
                  <a:pt x="1872995" y="12191"/>
                </a:lnTo>
                <a:lnTo>
                  <a:pt x="1872995" y="6095"/>
                </a:lnTo>
                <a:close/>
              </a:path>
              <a:path w="1885314" h="155575">
                <a:moveTo>
                  <a:pt x="1885187" y="6095"/>
                </a:moveTo>
                <a:lnTo>
                  <a:pt x="1872995" y="6095"/>
                </a:lnTo>
                <a:lnTo>
                  <a:pt x="1879091" y="12191"/>
                </a:lnTo>
                <a:lnTo>
                  <a:pt x="1885187" y="12191"/>
                </a:lnTo>
                <a:lnTo>
                  <a:pt x="1885187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39974" y="2627365"/>
            <a:ext cx="15240" cy="143510"/>
          </a:xfrm>
          <a:custGeom>
            <a:avLst/>
            <a:gdLst/>
            <a:ahLst/>
            <a:cxnLst/>
            <a:rect l="l" t="t" r="r" b="b"/>
            <a:pathLst>
              <a:path w="15239" h="143510">
                <a:moveTo>
                  <a:pt x="13715" y="0"/>
                </a:moveTo>
                <a:lnTo>
                  <a:pt x="0" y="0"/>
                </a:lnTo>
                <a:lnTo>
                  <a:pt x="1523" y="143255"/>
                </a:lnTo>
                <a:lnTo>
                  <a:pt x="15239" y="143255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93669" y="2627365"/>
            <a:ext cx="15240" cy="143510"/>
          </a:xfrm>
          <a:custGeom>
            <a:avLst/>
            <a:gdLst/>
            <a:ahLst/>
            <a:cxnLst/>
            <a:rect l="l" t="t" r="r" b="b"/>
            <a:pathLst>
              <a:path w="15239" h="143510">
                <a:moveTo>
                  <a:pt x="13715" y="0"/>
                </a:moveTo>
                <a:lnTo>
                  <a:pt x="0" y="0"/>
                </a:lnTo>
                <a:lnTo>
                  <a:pt x="3047" y="143255"/>
                </a:lnTo>
                <a:lnTo>
                  <a:pt x="15239" y="143255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765425" y="2627365"/>
            <a:ext cx="15240" cy="143510"/>
          </a:xfrm>
          <a:custGeom>
            <a:avLst/>
            <a:gdLst/>
            <a:ahLst/>
            <a:cxnLst/>
            <a:rect l="l" t="t" r="r" b="b"/>
            <a:pathLst>
              <a:path w="15239" h="143510">
                <a:moveTo>
                  <a:pt x="13715" y="0"/>
                </a:moveTo>
                <a:lnTo>
                  <a:pt x="0" y="0"/>
                </a:lnTo>
                <a:lnTo>
                  <a:pt x="1523" y="143255"/>
                </a:lnTo>
                <a:lnTo>
                  <a:pt x="15239" y="143255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619121" y="2627365"/>
            <a:ext cx="15240" cy="143510"/>
          </a:xfrm>
          <a:custGeom>
            <a:avLst/>
            <a:gdLst/>
            <a:ahLst/>
            <a:cxnLst/>
            <a:rect l="l" t="t" r="r" b="b"/>
            <a:pathLst>
              <a:path w="15239" h="143510">
                <a:moveTo>
                  <a:pt x="13715" y="0"/>
                </a:moveTo>
                <a:lnTo>
                  <a:pt x="0" y="0"/>
                </a:lnTo>
                <a:lnTo>
                  <a:pt x="1523" y="143255"/>
                </a:lnTo>
                <a:lnTo>
                  <a:pt x="15239" y="143255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040001" y="2627365"/>
            <a:ext cx="15240" cy="143510"/>
          </a:xfrm>
          <a:custGeom>
            <a:avLst/>
            <a:gdLst/>
            <a:ahLst/>
            <a:cxnLst/>
            <a:rect l="l" t="t" r="r" b="b"/>
            <a:pathLst>
              <a:path w="15239" h="143510">
                <a:moveTo>
                  <a:pt x="13715" y="0"/>
                </a:moveTo>
                <a:lnTo>
                  <a:pt x="0" y="0"/>
                </a:lnTo>
                <a:lnTo>
                  <a:pt x="1523" y="143255"/>
                </a:lnTo>
                <a:lnTo>
                  <a:pt x="15239" y="143255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98269" y="2627365"/>
            <a:ext cx="15240" cy="143510"/>
          </a:xfrm>
          <a:custGeom>
            <a:avLst/>
            <a:gdLst/>
            <a:ahLst/>
            <a:cxnLst/>
            <a:rect l="l" t="t" r="r" b="b"/>
            <a:pathLst>
              <a:path w="15239" h="143510">
                <a:moveTo>
                  <a:pt x="13715" y="0"/>
                </a:moveTo>
                <a:lnTo>
                  <a:pt x="0" y="0"/>
                </a:lnTo>
                <a:lnTo>
                  <a:pt x="3047" y="143255"/>
                </a:lnTo>
                <a:lnTo>
                  <a:pt x="15239" y="143255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762633" y="2627365"/>
            <a:ext cx="0" cy="431800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0"/>
                </a:moveTo>
                <a:lnTo>
                  <a:pt x="0" y="431291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331342" y="2773670"/>
            <a:ext cx="1873250" cy="143510"/>
          </a:xfrm>
          <a:custGeom>
            <a:avLst/>
            <a:gdLst/>
            <a:ahLst/>
            <a:cxnLst/>
            <a:rect l="l" t="t" r="r" b="b"/>
            <a:pathLst>
              <a:path w="1873250" h="143510">
                <a:moveTo>
                  <a:pt x="0" y="143255"/>
                </a:moveTo>
                <a:lnTo>
                  <a:pt x="1872995" y="143255"/>
                </a:lnTo>
                <a:lnTo>
                  <a:pt x="1872995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323721" y="2767573"/>
            <a:ext cx="1887220" cy="155575"/>
          </a:xfrm>
          <a:custGeom>
            <a:avLst/>
            <a:gdLst/>
            <a:ahLst/>
            <a:cxnLst/>
            <a:rect l="l" t="t" r="r" b="b"/>
            <a:pathLst>
              <a:path w="1887220" h="155575">
                <a:moveTo>
                  <a:pt x="1886711" y="0"/>
                </a:moveTo>
                <a:lnTo>
                  <a:pt x="0" y="0"/>
                </a:lnTo>
                <a:lnTo>
                  <a:pt x="0" y="155447"/>
                </a:lnTo>
                <a:lnTo>
                  <a:pt x="1886711" y="155447"/>
                </a:lnTo>
                <a:lnTo>
                  <a:pt x="1886711" y="149351"/>
                </a:lnTo>
                <a:lnTo>
                  <a:pt x="13715" y="149351"/>
                </a:lnTo>
                <a:lnTo>
                  <a:pt x="7619" y="143255"/>
                </a:lnTo>
                <a:lnTo>
                  <a:pt x="13715" y="143255"/>
                </a:lnTo>
                <a:lnTo>
                  <a:pt x="13715" y="12191"/>
                </a:lnTo>
                <a:lnTo>
                  <a:pt x="7619" y="12191"/>
                </a:lnTo>
                <a:lnTo>
                  <a:pt x="13715" y="6095"/>
                </a:lnTo>
                <a:lnTo>
                  <a:pt x="1886711" y="6095"/>
                </a:lnTo>
                <a:lnTo>
                  <a:pt x="1886711" y="0"/>
                </a:lnTo>
                <a:close/>
              </a:path>
              <a:path w="1887220" h="155575">
                <a:moveTo>
                  <a:pt x="13715" y="143255"/>
                </a:moveTo>
                <a:lnTo>
                  <a:pt x="7619" y="143255"/>
                </a:lnTo>
                <a:lnTo>
                  <a:pt x="13715" y="149351"/>
                </a:lnTo>
                <a:lnTo>
                  <a:pt x="13715" y="143255"/>
                </a:lnTo>
                <a:close/>
              </a:path>
              <a:path w="1887220" h="155575">
                <a:moveTo>
                  <a:pt x="1874519" y="143255"/>
                </a:moveTo>
                <a:lnTo>
                  <a:pt x="13715" y="143255"/>
                </a:lnTo>
                <a:lnTo>
                  <a:pt x="13715" y="149351"/>
                </a:lnTo>
                <a:lnTo>
                  <a:pt x="1874519" y="149351"/>
                </a:lnTo>
                <a:lnTo>
                  <a:pt x="1874519" y="143255"/>
                </a:lnTo>
                <a:close/>
              </a:path>
              <a:path w="1887220" h="155575">
                <a:moveTo>
                  <a:pt x="1874519" y="6095"/>
                </a:moveTo>
                <a:lnTo>
                  <a:pt x="1874519" y="149351"/>
                </a:lnTo>
                <a:lnTo>
                  <a:pt x="1880615" y="143255"/>
                </a:lnTo>
                <a:lnTo>
                  <a:pt x="1886711" y="143255"/>
                </a:lnTo>
                <a:lnTo>
                  <a:pt x="1886711" y="12191"/>
                </a:lnTo>
                <a:lnTo>
                  <a:pt x="1880615" y="12191"/>
                </a:lnTo>
                <a:lnTo>
                  <a:pt x="1874519" y="6095"/>
                </a:lnTo>
                <a:close/>
              </a:path>
              <a:path w="1887220" h="155575">
                <a:moveTo>
                  <a:pt x="1886711" y="143255"/>
                </a:moveTo>
                <a:lnTo>
                  <a:pt x="1880615" y="143255"/>
                </a:lnTo>
                <a:lnTo>
                  <a:pt x="1874519" y="149351"/>
                </a:lnTo>
                <a:lnTo>
                  <a:pt x="1886711" y="149351"/>
                </a:lnTo>
                <a:lnTo>
                  <a:pt x="1886711" y="143255"/>
                </a:lnTo>
                <a:close/>
              </a:path>
              <a:path w="1887220" h="155575">
                <a:moveTo>
                  <a:pt x="13715" y="6095"/>
                </a:moveTo>
                <a:lnTo>
                  <a:pt x="7619" y="12191"/>
                </a:lnTo>
                <a:lnTo>
                  <a:pt x="13715" y="12191"/>
                </a:lnTo>
                <a:lnTo>
                  <a:pt x="13715" y="6095"/>
                </a:lnTo>
                <a:close/>
              </a:path>
              <a:path w="1887220" h="155575">
                <a:moveTo>
                  <a:pt x="1874519" y="6095"/>
                </a:moveTo>
                <a:lnTo>
                  <a:pt x="13715" y="6095"/>
                </a:lnTo>
                <a:lnTo>
                  <a:pt x="13715" y="12191"/>
                </a:lnTo>
                <a:lnTo>
                  <a:pt x="1874519" y="12191"/>
                </a:lnTo>
                <a:lnTo>
                  <a:pt x="1874519" y="6095"/>
                </a:lnTo>
                <a:close/>
              </a:path>
              <a:path w="1887220" h="155575">
                <a:moveTo>
                  <a:pt x="1886711" y="6095"/>
                </a:moveTo>
                <a:lnTo>
                  <a:pt x="1874519" y="6095"/>
                </a:lnTo>
                <a:lnTo>
                  <a:pt x="1880615" y="12191"/>
                </a:lnTo>
                <a:lnTo>
                  <a:pt x="1886711" y="12191"/>
                </a:lnTo>
                <a:lnTo>
                  <a:pt x="1886711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765425" y="2772145"/>
            <a:ext cx="15240" cy="143510"/>
          </a:xfrm>
          <a:custGeom>
            <a:avLst/>
            <a:gdLst/>
            <a:ahLst/>
            <a:cxnLst/>
            <a:rect l="l" t="t" r="r" b="b"/>
            <a:pathLst>
              <a:path w="15239" h="143510">
                <a:moveTo>
                  <a:pt x="13715" y="0"/>
                </a:moveTo>
                <a:lnTo>
                  <a:pt x="0" y="0"/>
                </a:lnTo>
                <a:lnTo>
                  <a:pt x="1523" y="143255"/>
                </a:lnTo>
                <a:lnTo>
                  <a:pt x="15239" y="143255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619121" y="2772145"/>
            <a:ext cx="15240" cy="143510"/>
          </a:xfrm>
          <a:custGeom>
            <a:avLst/>
            <a:gdLst/>
            <a:ahLst/>
            <a:cxnLst/>
            <a:rect l="l" t="t" r="r" b="b"/>
            <a:pathLst>
              <a:path w="15239" h="143510">
                <a:moveTo>
                  <a:pt x="13715" y="0"/>
                </a:moveTo>
                <a:lnTo>
                  <a:pt x="0" y="0"/>
                </a:lnTo>
                <a:lnTo>
                  <a:pt x="1523" y="143255"/>
                </a:lnTo>
                <a:lnTo>
                  <a:pt x="15239" y="143255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90877" y="2772145"/>
            <a:ext cx="15240" cy="143510"/>
          </a:xfrm>
          <a:custGeom>
            <a:avLst/>
            <a:gdLst/>
            <a:ahLst/>
            <a:cxnLst/>
            <a:rect l="l" t="t" r="r" b="b"/>
            <a:pathLst>
              <a:path w="15239" h="143510">
                <a:moveTo>
                  <a:pt x="12191" y="0"/>
                </a:moveTo>
                <a:lnTo>
                  <a:pt x="0" y="0"/>
                </a:lnTo>
                <a:lnTo>
                  <a:pt x="1523" y="143255"/>
                </a:lnTo>
                <a:lnTo>
                  <a:pt x="15239" y="143255"/>
                </a:lnTo>
                <a:lnTo>
                  <a:pt x="121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044574" y="2772145"/>
            <a:ext cx="15240" cy="143510"/>
          </a:xfrm>
          <a:custGeom>
            <a:avLst/>
            <a:gdLst/>
            <a:ahLst/>
            <a:cxnLst/>
            <a:rect l="l" t="t" r="r" b="b"/>
            <a:pathLst>
              <a:path w="15239" h="143510">
                <a:moveTo>
                  <a:pt x="13715" y="0"/>
                </a:moveTo>
                <a:lnTo>
                  <a:pt x="0" y="0"/>
                </a:lnTo>
                <a:lnTo>
                  <a:pt x="1523" y="143255"/>
                </a:lnTo>
                <a:lnTo>
                  <a:pt x="15239" y="143255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898269" y="2772145"/>
            <a:ext cx="15240" cy="143510"/>
          </a:xfrm>
          <a:custGeom>
            <a:avLst/>
            <a:gdLst/>
            <a:ahLst/>
            <a:cxnLst/>
            <a:rect l="l" t="t" r="r" b="b"/>
            <a:pathLst>
              <a:path w="15239" h="143510">
                <a:moveTo>
                  <a:pt x="13715" y="0"/>
                </a:moveTo>
                <a:lnTo>
                  <a:pt x="0" y="0"/>
                </a:lnTo>
                <a:lnTo>
                  <a:pt x="3047" y="143255"/>
                </a:lnTo>
                <a:lnTo>
                  <a:pt x="15239" y="143255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18615" y="2772145"/>
            <a:ext cx="0" cy="287020"/>
          </a:xfrm>
          <a:custGeom>
            <a:avLst/>
            <a:gdLst/>
            <a:ahLst/>
            <a:cxnLst/>
            <a:rect l="l" t="t" r="r" b="b"/>
            <a:pathLst>
              <a:path h="287019">
                <a:moveTo>
                  <a:pt x="0" y="0"/>
                </a:moveTo>
                <a:lnTo>
                  <a:pt x="0" y="286511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472312" y="2772145"/>
            <a:ext cx="0" cy="287020"/>
          </a:xfrm>
          <a:custGeom>
            <a:avLst/>
            <a:gdLst/>
            <a:ahLst/>
            <a:cxnLst/>
            <a:rect l="l" t="t" r="r" b="b"/>
            <a:pathLst>
              <a:path h="287019">
                <a:moveTo>
                  <a:pt x="0" y="0"/>
                </a:moveTo>
                <a:lnTo>
                  <a:pt x="0" y="286511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043309" y="2916926"/>
            <a:ext cx="1873250" cy="143510"/>
          </a:xfrm>
          <a:custGeom>
            <a:avLst/>
            <a:gdLst/>
            <a:ahLst/>
            <a:cxnLst/>
            <a:rect l="l" t="t" r="r" b="b"/>
            <a:pathLst>
              <a:path w="1873250" h="143510">
                <a:moveTo>
                  <a:pt x="0" y="143255"/>
                </a:moveTo>
                <a:lnTo>
                  <a:pt x="1872995" y="143255"/>
                </a:lnTo>
                <a:lnTo>
                  <a:pt x="1872995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037213" y="2910829"/>
            <a:ext cx="1885314" cy="155575"/>
          </a:xfrm>
          <a:custGeom>
            <a:avLst/>
            <a:gdLst/>
            <a:ahLst/>
            <a:cxnLst/>
            <a:rect l="l" t="t" r="r" b="b"/>
            <a:pathLst>
              <a:path w="1885314" h="155575">
                <a:moveTo>
                  <a:pt x="1885184" y="0"/>
                </a:moveTo>
                <a:lnTo>
                  <a:pt x="0" y="0"/>
                </a:lnTo>
                <a:lnTo>
                  <a:pt x="0" y="155447"/>
                </a:lnTo>
                <a:lnTo>
                  <a:pt x="1885184" y="155447"/>
                </a:lnTo>
                <a:lnTo>
                  <a:pt x="1885184" y="149351"/>
                </a:lnTo>
                <a:lnTo>
                  <a:pt x="12188" y="149351"/>
                </a:lnTo>
                <a:lnTo>
                  <a:pt x="6095" y="141731"/>
                </a:lnTo>
                <a:lnTo>
                  <a:pt x="12188" y="141731"/>
                </a:lnTo>
                <a:lnTo>
                  <a:pt x="12188" y="12191"/>
                </a:lnTo>
                <a:lnTo>
                  <a:pt x="6095" y="12191"/>
                </a:lnTo>
                <a:lnTo>
                  <a:pt x="12188" y="6095"/>
                </a:lnTo>
                <a:lnTo>
                  <a:pt x="1885184" y="6095"/>
                </a:lnTo>
                <a:lnTo>
                  <a:pt x="1885184" y="0"/>
                </a:lnTo>
                <a:close/>
              </a:path>
              <a:path w="1885314" h="155575">
                <a:moveTo>
                  <a:pt x="12188" y="141731"/>
                </a:moveTo>
                <a:lnTo>
                  <a:pt x="6095" y="141731"/>
                </a:lnTo>
                <a:lnTo>
                  <a:pt x="12188" y="149351"/>
                </a:lnTo>
                <a:lnTo>
                  <a:pt x="12188" y="141731"/>
                </a:lnTo>
                <a:close/>
              </a:path>
              <a:path w="1885314" h="155575">
                <a:moveTo>
                  <a:pt x="1872992" y="141731"/>
                </a:moveTo>
                <a:lnTo>
                  <a:pt x="12188" y="141731"/>
                </a:lnTo>
                <a:lnTo>
                  <a:pt x="12188" y="149351"/>
                </a:lnTo>
                <a:lnTo>
                  <a:pt x="1872992" y="149351"/>
                </a:lnTo>
                <a:lnTo>
                  <a:pt x="1872992" y="141731"/>
                </a:lnTo>
                <a:close/>
              </a:path>
              <a:path w="1885314" h="155575">
                <a:moveTo>
                  <a:pt x="1872992" y="6095"/>
                </a:moveTo>
                <a:lnTo>
                  <a:pt x="1872992" y="149351"/>
                </a:lnTo>
                <a:lnTo>
                  <a:pt x="1879088" y="141731"/>
                </a:lnTo>
                <a:lnTo>
                  <a:pt x="1885184" y="141731"/>
                </a:lnTo>
                <a:lnTo>
                  <a:pt x="1885184" y="12191"/>
                </a:lnTo>
                <a:lnTo>
                  <a:pt x="1879088" y="12191"/>
                </a:lnTo>
                <a:lnTo>
                  <a:pt x="1872992" y="6095"/>
                </a:lnTo>
                <a:close/>
              </a:path>
              <a:path w="1885314" h="155575">
                <a:moveTo>
                  <a:pt x="1885184" y="141731"/>
                </a:moveTo>
                <a:lnTo>
                  <a:pt x="1879088" y="141731"/>
                </a:lnTo>
                <a:lnTo>
                  <a:pt x="1872992" y="149351"/>
                </a:lnTo>
                <a:lnTo>
                  <a:pt x="1885184" y="149351"/>
                </a:lnTo>
                <a:lnTo>
                  <a:pt x="1885184" y="141731"/>
                </a:lnTo>
                <a:close/>
              </a:path>
              <a:path w="1885314" h="155575">
                <a:moveTo>
                  <a:pt x="12188" y="6095"/>
                </a:moveTo>
                <a:lnTo>
                  <a:pt x="6095" y="12191"/>
                </a:lnTo>
                <a:lnTo>
                  <a:pt x="12188" y="12191"/>
                </a:lnTo>
                <a:lnTo>
                  <a:pt x="12188" y="6095"/>
                </a:lnTo>
                <a:close/>
              </a:path>
              <a:path w="1885314" h="155575">
                <a:moveTo>
                  <a:pt x="1872992" y="6095"/>
                </a:moveTo>
                <a:lnTo>
                  <a:pt x="12188" y="6095"/>
                </a:lnTo>
                <a:lnTo>
                  <a:pt x="12188" y="12191"/>
                </a:lnTo>
                <a:lnTo>
                  <a:pt x="1872992" y="12191"/>
                </a:lnTo>
                <a:lnTo>
                  <a:pt x="1872992" y="6095"/>
                </a:lnTo>
                <a:close/>
              </a:path>
              <a:path w="1885314" h="155575">
                <a:moveTo>
                  <a:pt x="1885184" y="6095"/>
                </a:moveTo>
                <a:lnTo>
                  <a:pt x="1872992" y="6095"/>
                </a:lnTo>
                <a:lnTo>
                  <a:pt x="1879088" y="12191"/>
                </a:lnTo>
                <a:lnTo>
                  <a:pt x="1885184" y="12191"/>
                </a:lnTo>
                <a:lnTo>
                  <a:pt x="1885184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765425" y="2915401"/>
            <a:ext cx="15240" cy="143510"/>
          </a:xfrm>
          <a:custGeom>
            <a:avLst/>
            <a:gdLst/>
            <a:ahLst/>
            <a:cxnLst/>
            <a:rect l="l" t="t" r="r" b="b"/>
            <a:pathLst>
              <a:path w="15239" h="143510">
                <a:moveTo>
                  <a:pt x="13715" y="0"/>
                </a:moveTo>
                <a:lnTo>
                  <a:pt x="0" y="0"/>
                </a:lnTo>
                <a:lnTo>
                  <a:pt x="1523" y="143255"/>
                </a:lnTo>
                <a:lnTo>
                  <a:pt x="15239" y="143255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619121" y="2915401"/>
            <a:ext cx="15240" cy="143510"/>
          </a:xfrm>
          <a:custGeom>
            <a:avLst/>
            <a:gdLst/>
            <a:ahLst/>
            <a:cxnLst/>
            <a:rect l="l" t="t" r="r" b="b"/>
            <a:pathLst>
              <a:path w="15239" h="143510">
                <a:moveTo>
                  <a:pt x="13715" y="0"/>
                </a:moveTo>
                <a:lnTo>
                  <a:pt x="0" y="0"/>
                </a:lnTo>
                <a:lnTo>
                  <a:pt x="1523" y="143255"/>
                </a:lnTo>
                <a:lnTo>
                  <a:pt x="15239" y="143255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190877" y="2915401"/>
            <a:ext cx="15240" cy="143510"/>
          </a:xfrm>
          <a:custGeom>
            <a:avLst/>
            <a:gdLst/>
            <a:ahLst/>
            <a:cxnLst/>
            <a:rect l="l" t="t" r="r" b="b"/>
            <a:pathLst>
              <a:path w="15239" h="143510">
                <a:moveTo>
                  <a:pt x="12191" y="0"/>
                </a:moveTo>
                <a:lnTo>
                  <a:pt x="0" y="0"/>
                </a:lnTo>
                <a:lnTo>
                  <a:pt x="1523" y="143255"/>
                </a:lnTo>
                <a:lnTo>
                  <a:pt x="15239" y="143255"/>
                </a:lnTo>
                <a:lnTo>
                  <a:pt x="121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044574" y="2915401"/>
            <a:ext cx="15240" cy="143510"/>
          </a:xfrm>
          <a:custGeom>
            <a:avLst/>
            <a:gdLst/>
            <a:ahLst/>
            <a:cxnLst/>
            <a:rect l="l" t="t" r="r" b="b"/>
            <a:pathLst>
              <a:path w="15239" h="143510">
                <a:moveTo>
                  <a:pt x="13715" y="0"/>
                </a:moveTo>
                <a:lnTo>
                  <a:pt x="0" y="0"/>
                </a:lnTo>
                <a:lnTo>
                  <a:pt x="1523" y="143255"/>
                </a:lnTo>
                <a:lnTo>
                  <a:pt x="15239" y="143255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911224" y="2915401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0"/>
                </a:moveTo>
                <a:lnTo>
                  <a:pt x="0" y="143255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323721" y="2915401"/>
            <a:ext cx="15240" cy="143510"/>
          </a:xfrm>
          <a:custGeom>
            <a:avLst/>
            <a:gdLst/>
            <a:ahLst/>
            <a:cxnLst/>
            <a:rect l="l" t="t" r="r" b="b"/>
            <a:pathLst>
              <a:path w="15239" h="143510">
                <a:moveTo>
                  <a:pt x="13715" y="0"/>
                </a:moveTo>
                <a:lnTo>
                  <a:pt x="0" y="0"/>
                </a:lnTo>
                <a:lnTo>
                  <a:pt x="1523" y="143255"/>
                </a:lnTo>
                <a:lnTo>
                  <a:pt x="15239" y="143255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185799" y="2915401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0"/>
                </a:moveTo>
                <a:lnTo>
                  <a:pt x="0" y="143255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195450" y="2196073"/>
            <a:ext cx="1873250" cy="143510"/>
          </a:xfrm>
          <a:custGeom>
            <a:avLst/>
            <a:gdLst/>
            <a:ahLst/>
            <a:cxnLst/>
            <a:rect l="l" t="t" r="r" b="b"/>
            <a:pathLst>
              <a:path w="1873250" h="143510">
                <a:moveTo>
                  <a:pt x="0" y="143255"/>
                </a:moveTo>
                <a:lnTo>
                  <a:pt x="1872995" y="143255"/>
                </a:lnTo>
                <a:lnTo>
                  <a:pt x="1872995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189353" y="2189977"/>
            <a:ext cx="1887220" cy="155575"/>
          </a:xfrm>
          <a:custGeom>
            <a:avLst/>
            <a:gdLst/>
            <a:ahLst/>
            <a:cxnLst/>
            <a:rect l="l" t="t" r="r" b="b"/>
            <a:pathLst>
              <a:path w="1887220" h="155575">
                <a:moveTo>
                  <a:pt x="1886711" y="0"/>
                </a:moveTo>
                <a:lnTo>
                  <a:pt x="0" y="0"/>
                </a:lnTo>
                <a:lnTo>
                  <a:pt x="0" y="155447"/>
                </a:lnTo>
                <a:lnTo>
                  <a:pt x="1886711" y="155447"/>
                </a:lnTo>
                <a:lnTo>
                  <a:pt x="1886711" y="149351"/>
                </a:lnTo>
                <a:lnTo>
                  <a:pt x="12191" y="149351"/>
                </a:lnTo>
                <a:lnTo>
                  <a:pt x="6095" y="143255"/>
                </a:lnTo>
                <a:lnTo>
                  <a:pt x="12191" y="143255"/>
                </a:lnTo>
                <a:lnTo>
                  <a:pt x="12191" y="12191"/>
                </a:lnTo>
                <a:lnTo>
                  <a:pt x="6095" y="12191"/>
                </a:lnTo>
                <a:lnTo>
                  <a:pt x="12191" y="6095"/>
                </a:lnTo>
                <a:lnTo>
                  <a:pt x="1886711" y="6095"/>
                </a:lnTo>
                <a:lnTo>
                  <a:pt x="1886711" y="0"/>
                </a:lnTo>
                <a:close/>
              </a:path>
              <a:path w="1887220" h="155575">
                <a:moveTo>
                  <a:pt x="12191" y="143255"/>
                </a:moveTo>
                <a:lnTo>
                  <a:pt x="6095" y="143255"/>
                </a:lnTo>
                <a:lnTo>
                  <a:pt x="12191" y="149351"/>
                </a:lnTo>
                <a:lnTo>
                  <a:pt x="12191" y="143255"/>
                </a:lnTo>
                <a:close/>
              </a:path>
              <a:path w="1887220" h="155575">
                <a:moveTo>
                  <a:pt x="1872995" y="143255"/>
                </a:moveTo>
                <a:lnTo>
                  <a:pt x="12191" y="143255"/>
                </a:lnTo>
                <a:lnTo>
                  <a:pt x="12191" y="149351"/>
                </a:lnTo>
                <a:lnTo>
                  <a:pt x="1872995" y="149351"/>
                </a:lnTo>
                <a:lnTo>
                  <a:pt x="1872995" y="143255"/>
                </a:lnTo>
                <a:close/>
              </a:path>
              <a:path w="1887220" h="155575">
                <a:moveTo>
                  <a:pt x="1872995" y="6095"/>
                </a:moveTo>
                <a:lnTo>
                  <a:pt x="1872995" y="149351"/>
                </a:lnTo>
                <a:lnTo>
                  <a:pt x="1879091" y="143255"/>
                </a:lnTo>
                <a:lnTo>
                  <a:pt x="1886711" y="143255"/>
                </a:lnTo>
                <a:lnTo>
                  <a:pt x="1886711" y="12191"/>
                </a:lnTo>
                <a:lnTo>
                  <a:pt x="1879091" y="12191"/>
                </a:lnTo>
                <a:lnTo>
                  <a:pt x="1872995" y="6095"/>
                </a:lnTo>
                <a:close/>
              </a:path>
              <a:path w="1887220" h="155575">
                <a:moveTo>
                  <a:pt x="1886711" y="143255"/>
                </a:moveTo>
                <a:lnTo>
                  <a:pt x="1879091" y="143255"/>
                </a:lnTo>
                <a:lnTo>
                  <a:pt x="1872995" y="149351"/>
                </a:lnTo>
                <a:lnTo>
                  <a:pt x="1886711" y="149351"/>
                </a:lnTo>
                <a:lnTo>
                  <a:pt x="1886711" y="143255"/>
                </a:lnTo>
                <a:close/>
              </a:path>
              <a:path w="1887220" h="155575">
                <a:moveTo>
                  <a:pt x="12191" y="6095"/>
                </a:moveTo>
                <a:lnTo>
                  <a:pt x="6095" y="12191"/>
                </a:lnTo>
                <a:lnTo>
                  <a:pt x="12191" y="12191"/>
                </a:lnTo>
                <a:lnTo>
                  <a:pt x="12191" y="6095"/>
                </a:lnTo>
                <a:close/>
              </a:path>
              <a:path w="1887220" h="155575">
                <a:moveTo>
                  <a:pt x="1872995" y="6095"/>
                </a:moveTo>
                <a:lnTo>
                  <a:pt x="12191" y="6095"/>
                </a:lnTo>
                <a:lnTo>
                  <a:pt x="12191" y="12191"/>
                </a:lnTo>
                <a:lnTo>
                  <a:pt x="1872995" y="12191"/>
                </a:lnTo>
                <a:lnTo>
                  <a:pt x="1872995" y="6095"/>
                </a:lnTo>
                <a:close/>
              </a:path>
              <a:path w="1887220" h="155575">
                <a:moveTo>
                  <a:pt x="1886711" y="6095"/>
                </a:moveTo>
                <a:lnTo>
                  <a:pt x="1872995" y="6095"/>
                </a:lnTo>
                <a:lnTo>
                  <a:pt x="1879091" y="12191"/>
                </a:lnTo>
                <a:lnTo>
                  <a:pt x="1886711" y="12191"/>
                </a:lnTo>
                <a:lnTo>
                  <a:pt x="1886711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917569" y="2194549"/>
            <a:ext cx="15240" cy="143510"/>
          </a:xfrm>
          <a:custGeom>
            <a:avLst/>
            <a:gdLst/>
            <a:ahLst/>
            <a:cxnLst/>
            <a:rect l="l" t="t" r="r" b="b"/>
            <a:pathLst>
              <a:path w="15239" h="143510">
                <a:moveTo>
                  <a:pt x="13715" y="0"/>
                </a:moveTo>
                <a:lnTo>
                  <a:pt x="0" y="0"/>
                </a:lnTo>
                <a:lnTo>
                  <a:pt x="3047" y="143255"/>
                </a:lnTo>
                <a:lnTo>
                  <a:pt x="15239" y="143255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778886" y="1763257"/>
            <a:ext cx="0" cy="574675"/>
          </a:xfrm>
          <a:custGeom>
            <a:avLst/>
            <a:gdLst/>
            <a:ahLst/>
            <a:cxnLst/>
            <a:rect l="l" t="t" r="r" b="b"/>
            <a:pathLst>
              <a:path h="574675">
                <a:moveTo>
                  <a:pt x="0" y="0"/>
                </a:moveTo>
                <a:lnTo>
                  <a:pt x="0" y="574547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635630" y="1763257"/>
            <a:ext cx="0" cy="574675"/>
          </a:xfrm>
          <a:custGeom>
            <a:avLst/>
            <a:gdLst/>
            <a:ahLst/>
            <a:cxnLst/>
            <a:rect l="l" t="t" r="r" b="b"/>
            <a:pathLst>
              <a:path h="574675">
                <a:moveTo>
                  <a:pt x="0" y="0"/>
                </a:moveTo>
                <a:lnTo>
                  <a:pt x="0" y="574547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489325" y="1763257"/>
            <a:ext cx="0" cy="574675"/>
          </a:xfrm>
          <a:custGeom>
            <a:avLst/>
            <a:gdLst/>
            <a:ahLst/>
            <a:cxnLst/>
            <a:rect l="l" t="t" r="r" b="b"/>
            <a:pathLst>
              <a:path h="574675">
                <a:moveTo>
                  <a:pt x="0" y="0"/>
                </a:moveTo>
                <a:lnTo>
                  <a:pt x="0" y="574547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343021" y="2194549"/>
            <a:ext cx="15240" cy="143510"/>
          </a:xfrm>
          <a:custGeom>
            <a:avLst/>
            <a:gdLst/>
            <a:ahLst/>
            <a:cxnLst/>
            <a:rect l="l" t="t" r="r" b="b"/>
            <a:pathLst>
              <a:path w="15239" h="143510">
                <a:moveTo>
                  <a:pt x="13715" y="0"/>
                </a:moveTo>
                <a:lnTo>
                  <a:pt x="0" y="0"/>
                </a:lnTo>
                <a:lnTo>
                  <a:pt x="1523" y="143255"/>
                </a:lnTo>
                <a:lnTo>
                  <a:pt x="15239" y="143255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204338" y="2049770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35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060319" y="1904989"/>
            <a:ext cx="0" cy="433070"/>
          </a:xfrm>
          <a:custGeom>
            <a:avLst/>
            <a:gdLst/>
            <a:ahLst/>
            <a:cxnLst/>
            <a:rect l="l" t="t" r="r" b="b"/>
            <a:pathLst>
              <a:path h="433069">
                <a:moveTo>
                  <a:pt x="0" y="0"/>
                </a:moveTo>
                <a:lnTo>
                  <a:pt x="0" y="432815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914015" y="1904989"/>
            <a:ext cx="0" cy="433070"/>
          </a:xfrm>
          <a:custGeom>
            <a:avLst/>
            <a:gdLst/>
            <a:ahLst/>
            <a:cxnLst/>
            <a:rect l="l" t="t" r="r" b="b"/>
            <a:pathLst>
              <a:path h="433069">
                <a:moveTo>
                  <a:pt x="0" y="0"/>
                </a:moveTo>
                <a:lnTo>
                  <a:pt x="0" y="432815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763901" y="2194549"/>
            <a:ext cx="15240" cy="143510"/>
          </a:xfrm>
          <a:custGeom>
            <a:avLst/>
            <a:gdLst/>
            <a:ahLst/>
            <a:cxnLst/>
            <a:rect l="l" t="t" r="r" b="b"/>
            <a:pathLst>
              <a:path w="15239" h="143510">
                <a:moveTo>
                  <a:pt x="13715" y="0"/>
                </a:moveTo>
                <a:lnTo>
                  <a:pt x="0" y="0"/>
                </a:lnTo>
                <a:lnTo>
                  <a:pt x="1523" y="143255"/>
                </a:lnTo>
                <a:lnTo>
                  <a:pt x="15239" y="143255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617597" y="2194549"/>
            <a:ext cx="15240" cy="143510"/>
          </a:xfrm>
          <a:custGeom>
            <a:avLst/>
            <a:gdLst/>
            <a:ahLst/>
            <a:cxnLst/>
            <a:rect l="l" t="t" r="r" b="b"/>
            <a:pathLst>
              <a:path w="15239" h="143510">
                <a:moveTo>
                  <a:pt x="13715" y="0"/>
                </a:moveTo>
                <a:lnTo>
                  <a:pt x="0" y="0"/>
                </a:lnTo>
                <a:lnTo>
                  <a:pt x="1523" y="143255"/>
                </a:lnTo>
                <a:lnTo>
                  <a:pt x="15239" y="143255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484247" y="2194549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0"/>
                </a:moveTo>
                <a:lnTo>
                  <a:pt x="0" y="143255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337944" y="2194549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0"/>
                </a:moveTo>
                <a:lnTo>
                  <a:pt x="0" y="143255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481962" y="2051293"/>
            <a:ext cx="1873250" cy="143510"/>
          </a:xfrm>
          <a:custGeom>
            <a:avLst/>
            <a:gdLst/>
            <a:ahLst/>
            <a:cxnLst/>
            <a:rect l="l" t="t" r="r" b="b"/>
            <a:pathLst>
              <a:path w="1873250" h="143510">
                <a:moveTo>
                  <a:pt x="0" y="143255"/>
                </a:moveTo>
                <a:lnTo>
                  <a:pt x="1872995" y="143255"/>
                </a:lnTo>
                <a:lnTo>
                  <a:pt x="1872995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475865" y="2045198"/>
            <a:ext cx="1885314" cy="155575"/>
          </a:xfrm>
          <a:custGeom>
            <a:avLst/>
            <a:gdLst/>
            <a:ahLst/>
            <a:cxnLst/>
            <a:rect l="l" t="t" r="r" b="b"/>
            <a:pathLst>
              <a:path w="1885314" h="155575">
                <a:moveTo>
                  <a:pt x="1885187" y="0"/>
                </a:moveTo>
                <a:lnTo>
                  <a:pt x="0" y="0"/>
                </a:lnTo>
                <a:lnTo>
                  <a:pt x="0" y="155447"/>
                </a:lnTo>
                <a:lnTo>
                  <a:pt x="1885187" y="155447"/>
                </a:lnTo>
                <a:lnTo>
                  <a:pt x="1885187" y="149351"/>
                </a:lnTo>
                <a:lnTo>
                  <a:pt x="12191" y="149351"/>
                </a:lnTo>
                <a:lnTo>
                  <a:pt x="6095" y="143255"/>
                </a:lnTo>
                <a:lnTo>
                  <a:pt x="12191" y="143255"/>
                </a:lnTo>
                <a:lnTo>
                  <a:pt x="12191" y="12191"/>
                </a:lnTo>
                <a:lnTo>
                  <a:pt x="6095" y="12191"/>
                </a:lnTo>
                <a:lnTo>
                  <a:pt x="12191" y="6095"/>
                </a:lnTo>
                <a:lnTo>
                  <a:pt x="1885187" y="6095"/>
                </a:lnTo>
                <a:lnTo>
                  <a:pt x="1885187" y="0"/>
                </a:lnTo>
                <a:close/>
              </a:path>
              <a:path w="1885314" h="155575">
                <a:moveTo>
                  <a:pt x="12191" y="143255"/>
                </a:moveTo>
                <a:lnTo>
                  <a:pt x="6095" y="143255"/>
                </a:lnTo>
                <a:lnTo>
                  <a:pt x="12191" y="149351"/>
                </a:lnTo>
                <a:lnTo>
                  <a:pt x="12191" y="143255"/>
                </a:lnTo>
                <a:close/>
              </a:path>
              <a:path w="1885314" h="155575">
                <a:moveTo>
                  <a:pt x="1872995" y="143255"/>
                </a:moveTo>
                <a:lnTo>
                  <a:pt x="12191" y="143255"/>
                </a:lnTo>
                <a:lnTo>
                  <a:pt x="12191" y="149351"/>
                </a:lnTo>
                <a:lnTo>
                  <a:pt x="1872995" y="149351"/>
                </a:lnTo>
                <a:lnTo>
                  <a:pt x="1872995" y="143255"/>
                </a:lnTo>
                <a:close/>
              </a:path>
              <a:path w="1885314" h="155575">
                <a:moveTo>
                  <a:pt x="1872995" y="6095"/>
                </a:moveTo>
                <a:lnTo>
                  <a:pt x="1872995" y="149351"/>
                </a:lnTo>
                <a:lnTo>
                  <a:pt x="1879091" y="143255"/>
                </a:lnTo>
                <a:lnTo>
                  <a:pt x="1885187" y="143255"/>
                </a:lnTo>
                <a:lnTo>
                  <a:pt x="1885187" y="12191"/>
                </a:lnTo>
                <a:lnTo>
                  <a:pt x="1879091" y="12191"/>
                </a:lnTo>
                <a:lnTo>
                  <a:pt x="1872995" y="6095"/>
                </a:lnTo>
                <a:close/>
              </a:path>
              <a:path w="1885314" h="155575">
                <a:moveTo>
                  <a:pt x="1885187" y="143255"/>
                </a:moveTo>
                <a:lnTo>
                  <a:pt x="1879091" y="143255"/>
                </a:lnTo>
                <a:lnTo>
                  <a:pt x="1872995" y="149351"/>
                </a:lnTo>
                <a:lnTo>
                  <a:pt x="1885187" y="149351"/>
                </a:lnTo>
                <a:lnTo>
                  <a:pt x="1885187" y="143255"/>
                </a:lnTo>
                <a:close/>
              </a:path>
              <a:path w="1885314" h="155575">
                <a:moveTo>
                  <a:pt x="12191" y="6095"/>
                </a:moveTo>
                <a:lnTo>
                  <a:pt x="6095" y="12191"/>
                </a:lnTo>
                <a:lnTo>
                  <a:pt x="12191" y="12191"/>
                </a:lnTo>
                <a:lnTo>
                  <a:pt x="12191" y="6095"/>
                </a:lnTo>
                <a:close/>
              </a:path>
              <a:path w="1885314" h="155575">
                <a:moveTo>
                  <a:pt x="1872995" y="6095"/>
                </a:moveTo>
                <a:lnTo>
                  <a:pt x="12191" y="6095"/>
                </a:lnTo>
                <a:lnTo>
                  <a:pt x="12191" y="12191"/>
                </a:lnTo>
                <a:lnTo>
                  <a:pt x="1872995" y="12191"/>
                </a:lnTo>
                <a:lnTo>
                  <a:pt x="1872995" y="6095"/>
                </a:lnTo>
                <a:close/>
              </a:path>
              <a:path w="1885314" h="155575">
                <a:moveTo>
                  <a:pt x="1885187" y="6095"/>
                </a:moveTo>
                <a:lnTo>
                  <a:pt x="1872995" y="6095"/>
                </a:lnTo>
                <a:lnTo>
                  <a:pt x="1879091" y="12191"/>
                </a:lnTo>
                <a:lnTo>
                  <a:pt x="1885187" y="12191"/>
                </a:lnTo>
                <a:lnTo>
                  <a:pt x="1885187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211701" y="1763257"/>
            <a:ext cx="0" cy="429895"/>
          </a:xfrm>
          <a:custGeom>
            <a:avLst/>
            <a:gdLst/>
            <a:ahLst/>
            <a:cxnLst/>
            <a:rect l="l" t="t" r="r" b="b"/>
            <a:pathLst>
              <a:path h="429894">
                <a:moveTo>
                  <a:pt x="0" y="0"/>
                </a:moveTo>
                <a:lnTo>
                  <a:pt x="0" y="429767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057777" y="2049770"/>
            <a:ext cx="15240" cy="143510"/>
          </a:xfrm>
          <a:custGeom>
            <a:avLst/>
            <a:gdLst/>
            <a:ahLst/>
            <a:cxnLst/>
            <a:rect l="l" t="t" r="r" b="b"/>
            <a:pathLst>
              <a:path w="15239" h="143510">
                <a:moveTo>
                  <a:pt x="12191" y="0"/>
                </a:moveTo>
                <a:lnTo>
                  <a:pt x="0" y="0"/>
                </a:lnTo>
                <a:lnTo>
                  <a:pt x="1523" y="143255"/>
                </a:lnTo>
                <a:lnTo>
                  <a:pt x="15239" y="143255"/>
                </a:lnTo>
                <a:lnTo>
                  <a:pt x="121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916045" y="2049770"/>
            <a:ext cx="15240" cy="143510"/>
          </a:xfrm>
          <a:custGeom>
            <a:avLst/>
            <a:gdLst/>
            <a:ahLst/>
            <a:cxnLst/>
            <a:rect l="l" t="t" r="r" b="b"/>
            <a:pathLst>
              <a:path w="15239" h="143510">
                <a:moveTo>
                  <a:pt x="13715" y="0"/>
                </a:moveTo>
                <a:lnTo>
                  <a:pt x="0" y="0"/>
                </a:lnTo>
                <a:lnTo>
                  <a:pt x="1523" y="143255"/>
                </a:lnTo>
                <a:lnTo>
                  <a:pt x="15239" y="143255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341497" y="2049770"/>
            <a:ext cx="15240" cy="143510"/>
          </a:xfrm>
          <a:custGeom>
            <a:avLst/>
            <a:gdLst/>
            <a:ahLst/>
            <a:cxnLst/>
            <a:rect l="l" t="t" r="r" b="b"/>
            <a:pathLst>
              <a:path w="15239" h="143510">
                <a:moveTo>
                  <a:pt x="13715" y="0"/>
                </a:moveTo>
                <a:lnTo>
                  <a:pt x="0" y="0"/>
                </a:lnTo>
                <a:lnTo>
                  <a:pt x="1523" y="143255"/>
                </a:lnTo>
                <a:lnTo>
                  <a:pt x="15239" y="143255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762377" y="2049770"/>
            <a:ext cx="15240" cy="143510"/>
          </a:xfrm>
          <a:custGeom>
            <a:avLst/>
            <a:gdLst/>
            <a:ahLst/>
            <a:cxnLst/>
            <a:rect l="l" t="t" r="r" b="b"/>
            <a:pathLst>
              <a:path w="15239" h="143510">
                <a:moveTo>
                  <a:pt x="12191" y="0"/>
                </a:moveTo>
                <a:lnTo>
                  <a:pt x="0" y="0"/>
                </a:lnTo>
                <a:lnTo>
                  <a:pt x="1523" y="143255"/>
                </a:lnTo>
                <a:lnTo>
                  <a:pt x="15239" y="143255"/>
                </a:lnTo>
                <a:lnTo>
                  <a:pt x="121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616074" y="2049770"/>
            <a:ext cx="15240" cy="143510"/>
          </a:xfrm>
          <a:custGeom>
            <a:avLst/>
            <a:gdLst/>
            <a:ahLst/>
            <a:cxnLst/>
            <a:rect l="l" t="t" r="r" b="b"/>
            <a:pathLst>
              <a:path w="15239" h="143510">
                <a:moveTo>
                  <a:pt x="13715" y="0"/>
                </a:moveTo>
                <a:lnTo>
                  <a:pt x="0" y="0"/>
                </a:lnTo>
                <a:lnTo>
                  <a:pt x="1523" y="143255"/>
                </a:lnTo>
                <a:lnTo>
                  <a:pt x="15239" y="143255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769997" y="1906514"/>
            <a:ext cx="1874520" cy="143510"/>
          </a:xfrm>
          <a:custGeom>
            <a:avLst/>
            <a:gdLst/>
            <a:ahLst/>
            <a:cxnLst/>
            <a:rect l="l" t="t" r="r" b="b"/>
            <a:pathLst>
              <a:path w="1874520" h="143510">
                <a:moveTo>
                  <a:pt x="0" y="143255"/>
                </a:moveTo>
                <a:lnTo>
                  <a:pt x="1874519" y="143255"/>
                </a:lnTo>
                <a:lnTo>
                  <a:pt x="1874519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763901" y="1900417"/>
            <a:ext cx="1887220" cy="155575"/>
          </a:xfrm>
          <a:custGeom>
            <a:avLst/>
            <a:gdLst/>
            <a:ahLst/>
            <a:cxnLst/>
            <a:rect l="l" t="t" r="r" b="b"/>
            <a:pathLst>
              <a:path w="1887220" h="155575">
                <a:moveTo>
                  <a:pt x="1886711" y="0"/>
                </a:moveTo>
                <a:lnTo>
                  <a:pt x="0" y="0"/>
                </a:lnTo>
                <a:lnTo>
                  <a:pt x="0" y="155447"/>
                </a:lnTo>
                <a:lnTo>
                  <a:pt x="1886711" y="155447"/>
                </a:lnTo>
                <a:lnTo>
                  <a:pt x="1886711" y="149351"/>
                </a:lnTo>
                <a:lnTo>
                  <a:pt x="13715" y="149351"/>
                </a:lnTo>
                <a:lnTo>
                  <a:pt x="6095" y="143255"/>
                </a:lnTo>
                <a:lnTo>
                  <a:pt x="13715" y="143255"/>
                </a:lnTo>
                <a:lnTo>
                  <a:pt x="13715" y="13715"/>
                </a:lnTo>
                <a:lnTo>
                  <a:pt x="6095" y="13715"/>
                </a:lnTo>
                <a:lnTo>
                  <a:pt x="13715" y="6095"/>
                </a:lnTo>
                <a:lnTo>
                  <a:pt x="1886711" y="6095"/>
                </a:lnTo>
                <a:lnTo>
                  <a:pt x="1886711" y="0"/>
                </a:lnTo>
                <a:close/>
              </a:path>
              <a:path w="1887220" h="155575">
                <a:moveTo>
                  <a:pt x="13715" y="143255"/>
                </a:moveTo>
                <a:lnTo>
                  <a:pt x="6095" y="143255"/>
                </a:lnTo>
                <a:lnTo>
                  <a:pt x="13715" y="149351"/>
                </a:lnTo>
                <a:lnTo>
                  <a:pt x="13715" y="143255"/>
                </a:lnTo>
                <a:close/>
              </a:path>
              <a:path w="1887220" h="155575">
                <a:moveTo>
                  <a:pt x="1872995" y="143255"/>
                </a:moveTo>
                <a:lnTo>
                  <a:pt x="13715" y="143255"/>
                </a:lnTo>
                <a:lnTo>
                  <a:pt x="13715" y="149351"/>
                </a:lnTo>
                <a:lnTo>
                  <a:pt x="1872995" y="149351"/>
                </a:lnTo>
                <a:lnTo>
                  <a:pt x="1872995" y="143255"/>
                </a:lnTo>
                <a:close/>
              </a:path>
              <a:path w="1887220" h="155575">
                <a:moveTo>
                  <a:pt x="1872995" y="6095"/>
                </a:moveTo>
                <a:lnTo>
                  <a:pt x="1872995" y="149351"/>
                </a:lnTo>
                <a:lnTo>
                  <a:pt x="1880615" y="143255"/>
                </a:lnTo>
                <a:lnTo>
                  <a:pt x="1886711" y="143255"/>
                </a:lnTo>
                <a:lnTo>
                  <a:pt x="1886711" y="13715"/>
                </a:lnTo>
                <a:lnTo>
                  <a:pt x="1880615" y="13715"/>
                </a:lnTo>
                <a:lnTo>
                  <a:pt x="1872995" y="6095"/>
                </a:lnTo>
                <a:close/>
              </a:path>
              <a:path w="1887220" h="155575">
                <a:moveTo>
                  <a:pt x="1886711" y="143255"/>
                </a:moveTo>
                <a:lnTo>
                  <a:pt x="1880615" y="143255"/>
                </a:lnTo>
                <a:lnTo>
                  <a:pt x="1872995" y="149351"/>
                </a:lnTo>
                <a:lnTo>
                  <a:pt x="1886711" y="149351"/>
                </a:lnTo>
                <a:lnTo>
                  <a:pt x="1886711" y="143255"/>
                </a:lnTo>
                <a:close/>
              </a:path>
              <a:path w="1887220" h="155575">
                <a:moveTo>
                  <a:pt x="13715" y="6095"/>
                </a:moveTo>
                <a:lnTo>
                  <a:pt x="6095" y="13715"/>
                </a:lnTo>
                <a:lnTo>
                  <a:pt x="13715" y="13715"/>
                </a:lnTo>
                <a:lnTo>
                  <a:pt x="13715" y="6095"/>
                </a:lnTo>
                <a:close/>
              </a:path>
              <a:path w="1887220" h="155575">
                <a:moveTo>
                  <a:pt x="1872995" y="6095"/>
                </a:moveTo>
                <a:lnTo>
                  <a:pt x="13715" y="6095"/>
                </a:lnTo>
                <a:lnTo>
                  <a:pt x="13715" y="13715"/>
                </a:lnTo>
                <a:lnTo>
                  <a:pt x="1872995" y="13715"/>
                </a:lnTo>
                <a:lnTo>
                  <a:pt x="1872995" y="6095"/>
                </a:lnTo>
                <a:close/>
              </a:path>
              <a:path w="1887220" h="155575">
                <a:moveTo>
                  <a:pt x="1886711" y="6095"/>
                </a:moveTo>
                <a:lnTo>
                  <a:pt x="1872995" y="6095"/>
                </a:lnTo>
                <a:lnTo>
                  <a:pt x="1880615" y="13715"/>
                </a:lnTo>
                <a:lnTo>
                  <a:pt x="1886711" y="13715"/>
                </a:lnTo>
                <a:lnTo>
                  <a:pt x="1886711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500500" y="1763257"/>
            <a:ext cx="0" cy="285115"/>
          </a:xfrm>
          <a:custGeom>
            <a:avLst/>
            <a:gdLst/>
            <a:ahLst/>
            <a:cxnLst/>
            <a:rect l="l" t="t" r="r" b="b"/>
            <a:pathLst>
              <a:path h="285114">
                <a:moveTo>
                  <a:pt x="0" y="0"/>
                </a:moveTo>
                <a:lnTo>
                  <a:pt x="0" y="284987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354195" y="1763257"/>
            <a:ext cx="0" cy="285115"/>
          </a:xfrm>
          <a:custGeom>
            <a:avLst/>
            <a:gdLst/>
            <a:ahLst/>
            <a:cxnLst/>
            <a:rect l="l" t="t" r="r" b="b"/>
            <a:pathLst>
              <a:path h="285114">
                <a:moveTo>
                  <a:pt x="0" y="0"/>
                </a:moveTo>
                <a:lnTo>
                  <a:pt x="0" y="284987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059301" y="1904989"/>
            <a:ext cx="15240" cy="143510"/>
          </a:xfrm>
          <a:custGeom>
            <a:avLst/>
            <a:gdLst/>
            <a:ahLst/>
            <a:cxnLst/>
            <a:rect l="l" t="t" r="r" b="b"/>
            <a:pathLst>
              <a:path w="15239" h="143510">
                <a:moveTo>
                  <a:pt x="13715" y="0"/>
                </a:moveTo>
                <a:lnTo>
                  <a:pt x="0" y="0"/>
                </a:lnTo>
                <a:lnTo>
                  <a:pt x="1523" y="143255"/>
                </a:lnTo>
                <a:lnTo>
                  <a:pt x="15239" y="143255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917569" y="1904989"/>
            <a:ext cx="15240" cy="143510"/>
          </a:xfrm>
          <a:custGeom>
            <a:avLst/>
            <a:gdLst/>
            <a:ahLst/>
            <a:cxnLst/>
            <a:rect l="l" t="t" r="r" b="b"/>
            <a:pathLst>
              <a:path w="15239" h="143510">
                <a:moveTo>
                  <a:pt x="13715" y="0"/>
                </a:moveTo>
                <a:lnTo>
                  <a:pt x="0" y="0"/>
                </a:lnTo>
                <a:lnTo>
                  <a:pt x="3047" y="143255"/>
                </a:lnTo>
                <a:lnTo>
                  <a:pt x="15239" y="143255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338450" y="1904989"/>
            <a:ext cx="15240" cy="143510"/>
          </a:xfrm>
          <a:custGeom>
            <a:avLst/>
            <a:gdLst/>
            <a:ahLst/>
            <a:cxnLst/>
            <a:rect l="l" t="t" r="r" b="b"/>
            <a:pathLst>
              <a:path w="15239" h="143510">
                <a:moveTo>
                  <a:pt x="13715" y="0"/>
                </a:moveTo>
                <a:lnTo>
                  <a:pt x="0" y="0"/>
                </a:lnTo>
                <a:lnTo>
                  <a:pt x="1523" y="143255"/>
                </a:lnTo>
                <a:lnTo>
                  <a:pt x="15239" y="143255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192145" y="1904989"/>
            <a:ext cx="15240" cy="143510"/>
          </a:xfrm>
          <a:custGeom>
            <a:avLst/>
            <a:gdLst/>
            <a:ahLst/>
            <a:cxnLst/>
            <a:rect l="l" t="t" r="r" b="b"/>
            <a:pathLst>
              <a:path w="15239" h="143510">
                <a:moveTo>
                  <a:pt x="13715" y="0"/>
                </a:moveTo>
                <a:lnTo>
                  <a:pt x="0" y="0"/>
                </a:lnTo>
                <a:lnTo>
                  <a:pt x="1523" y="143255"/>
                </a:lnTo>
                <a:lnTo>
                  <a:pt x="15239" y="143255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058033" y="1764782"/>
            <a:ext cx="1873250" cy="142240"/>
          </a:xfrm>
          <a:custGeom>
            <a:avLst/>
            <a:gdLst/>
            <a:ahLst/>
            <a:cxnLst/>
            <a:rect l="l" t="t" r="r" b="b"/>
            <a:pathLst>
              <a:path w="1873250" h="142239">
                <a:moveTo>
                  <a:pt x="0" y="141731"/>
                </a:moveTo>
                <a:lnTo>
                  <a:pt x="1872995" y="141731"/>
                </a:lnTo>
                <a:lnTo>
                  <a:pt x="1872995" y="0"/>
                </a:lnTo>
                <a:lnTo>
                  <a:pt x="0" y="0"/>
                </a:lnTo>
                <a:lnTo>
                  <a:pt x="0" y="141731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051938" y="1757161"/>
            <a:ext cx="1885314" cy="157480"/>
          </a:xfrm>
          <a:custGeom>
            <a:avLst/>
            <a:gdLst/>
            <a:ahLst/>
            <a:cxnLst/>
            <a:rect l="l" t="t" r="r" b="b"/>
            <a:pathLst>
              <a:path w="1885315" h="157480">
                <a:moveTo>
                  <a:pt x="1885187" y="0"/>
                </a:moveTo>
                <a:lnTo>
                  <a:pt x="0" y="0"/>
                </a:lnTo>
                <a:lnTo>
                  <a:pt x="0" y="156971"/>
                </a:lnTo>
                <a:lnTo>
                  <a:pt x="1885187" y="156971"/>
                </a:lnTo>
                <a:lnTo>
                  <a:pt x="1885187" y="149351"/>
                </a:lnTo>
                <a:lnTo>
                  <a:pt x="12191" y="149351"/>
                </a:lnTo>
                <a:lnTo>
                  <a:pt x="6095" y="143255"/>
                </a:lnTo>
                <a:lnTo>
                  <a:pt x="12191" y="143255"/>
                </a:lnTo>
                <a:lnTo>
                  <a:pt x="12191" y="13715"/>
                </a:lnTo>
                <a:lnTo>
                  <a:pt x="6095" y="13715"/>
                </a:lnTo>
                <a:lnTo>
                  <a:pt x="12191" y="7619"/>
                </a:lnTo>
                <a:lnTo>
                  <a:pt x="1885187" y="7619"/>
                </a:lnTo>
                <a:lnTo>
                  <a:pt x="1885187" y="0"/>
                </a:lnTo>
                <a:close/>
              </a:path>
              <a:path w="1885315" h="157480">
                <a:moveTo>
                  <a:pt x="12191" y="143255"/>
                </a:moveTo>
                <a:lnTo>
                  <a:pt x="6095" y="143255"/>
                </a:lnTo>
                <a:lnTo>
                  <a:pt x="12191" y="149351"/>
                </a:lnTo>
                <a:lnTo>
                  <a:pt x="12191" y="143255"/>
                </a:lnTo>
                <a:close/>
              </a:path>
              <a:path w="1885315" h="157480">
                <a:moveTo>
                  <a:pt x="1872995" y="143255"/>
                </a:moveTo>
                <a:lnTo>
                  <a:pt x="12191" y="143255"/>
                </a:lnTo>
                <a:lnTo>
                  <a:pt x="12191" y="149351"/>
                </a:lnTo>
                <a:lnTo>
                  <a:pt x="1872995" y="149351"/>
                </a:lnTo>
                <a:lnTo>
                  <a:pt x="1872995" y="143255"/>
                </a:lnTo>
                <a:close/>
              </a:path>
              <a:path w="1885315" h="157480">
                <a:moveTo>
                  <a:pt x="1872995" y="7619"/>
                </a:moveTo>
                <a:lnTo>
                  <a:pt x="1872995" y="149351"/>
                </a:lnTo>
                <a:lnTo>
                  <a:pt x="1879091" y="143255"/>
                </a:lnTo>
                <a:lnTo>
                  <a:pt x="1885187" y="143255"/>
                </a:lnTo>
                <a:lnTo>
                  <a:pt x="1885187" y="13715"/>
                </a:lnTo>
                <a:lnTo>
                  <a:pt x="1879091" y="13715"/>
                </a:lnTo>
                <a:lnTo>
                  <a:pt x="1872995" y="7619"/>
                </a:lnTo>
                <a:close/>
              </a:path>
              <a:path w="1885315" h="157480">
                <a:moveTo>
                  <a:pt x="1885187" y="143255"/>
                </a:moveTo>
                <a:lnTo>
                  <a:pt x="1879091" y="143255"/>
                </a:lnTo>
                <a:lnTo>
                  <a:pt x="1872995" y="149351"/>
                </a:lnTo>
                <a:lnTo>
                  <a:pt x="1885187" y="149351"/>
                </a:lnTo>
                <a:lnTo>
                  <a:pt x="1885187" y="143255"/>
                </a:lnTo>
                <a:close/>
              </a:path>
              <a:path w="1885315" h="157480">
                <a:moveTo>
                  <a:pt x="12191" y="7619"/>
                </a:moveTo>
                <a:lnTo>
                  <a:pt x="6095" y="13715"/>
                </a:lnTo>
                <a:lnTo>
                  <a:pt x="12191" y="13715"/>
                </a:lnTo>
                <a:lnTo>
                  <a:pt x="12191" y="7619"/>
                </a:lnTo>
                <a:close/>
              </a:path>
              <a:path w="1885315" h="157480">
                <a:moveTo>
                  <a:pt x="1872995" y="7619"/>
                </a:moveTo>
                <a:lnTo>
                  <a:pt x="12191" y="7619"/>
                </a:lnTo>
                <a:lnTo>
                  <a:pt x="12191" y="13715"/>
                </a:lnTo>
                <a:lnTo>
                  <a:pt x="1872995" y="13715"/>
                </a:lnTo>
                <a:lnTo>
                  <a:pt x="1872995" y="7619"/>
                </a:lnTo>
                <a:close/>
              </a:path>
              <a:path w="1885315" h="157480">
                <a:moveTo>
                  <a:pt x="1885187" y="7619"/>
                </a:moveTo>
                <a:lnTo>
                  <a:pt x="1872995" y="7619"/>
                </a:lnTo>
                <a:lnTo>
                  <a:pt x="1879091" y="13715"/>
                </a:lnTo>
                <a:lnTo>
                  <a:pt x="1885187" y="13715"/>
                </a:lnTo>
                <a:lnTo>
                  <a:pt x="1885187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787012" y="1763257"/>
            <a:ext cx="0" cy="142240"/>
          </a:xfrm>
          <a:custGeom>
            <a:avLst/>
            <a:gdLst/>
            <a:ahLst/>
            <a:cxnLst/>
            <a:rect l="l" t="t" r="r" b="b"/>
            <a:pathLst>
              <a:path h="142239">
                <a:moveTo>
                  <a:pt x="0" y="0"/>
                </a:moveTo>
                <a:lnTo>
                  <a:pt x="0" y="141731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633850" y="1763257"/>
            <a:ext cx="15240" cy="142240"/>
          </a:xfrm>
          <a:custGeom>
            <a:avLst/>
            <a:gdLst/>
            <a:ahLst/>
            <a:cxnLst/>
            <a:rect l="l" t="t" r="r" b="b"/>
            <a:pathLst>
              <a:path w="15240" h="142239">
                <a:moveTo>
                  <a:pt x="13715" y="0"/>
                </a:moveTo>
                <a:lnTo>
                  <a:pt x="0" y="0"/>
                </a:lnTo>
                <a:lnTo>
                  <a:pt x="1523" y="141731"/>
                </a:lnTo>
                <a:lnTo>
                  <a:pt x="15239" y="141731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059301" y="1763257"/>
            <a:ext cx="15240" cy="142240"/>
          </a:xfrm>
          <a:custGeom>
            <a:avLst/>
            <a:gdLst/>
            <a:ahLst/>
            <a:cxnLst/>
            <a:rect l="l" t="t" r="r" b="b"/>
            <a:pathLst>
              <a:path w="15239" h="142239">
                <a:moveTo>
                  <a:pt x="13715" y="0"/>
                </a:moveTo>
                <a:lnTo>
                  <a:pt x="0" y="0"/>
                </a:lnTo>
                <a:lnTo>
                  <a:pt x="1523" y="141731"/>
                </a:lnTo>
                <a:lnTo>
                  <a:pt x="15239" y="141731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917569" y="1763257"/>
            <a:ext cx="15240" cy="142240"/>
          </a:xfrm>
          <a:custGeom>
            <a:avLst/>
            <a:gdLst/>
            <a:ahLst/>
            <a:cxnLst/>
            <a:rect l="l" t="t" r="r" b="b"/>
            <a:pathLst>
              <a:path w="15239" h="142239">
                <a:moveTo>
                  <a:pt x="13715" y="0"/>
                </a:moveTo>
                <a:lnTo>
                  <a:pt x="0" y="0"/>
                </a:lnTo>
                <a:lnTo>
                  <a:pt x="3047" y="141731"/>
                </a:lnTo>
                <a:lnTo>
                  <a:pt x="15239" y="141731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338450" y="1763257"/>
            <a:ext cx="15240" cy="142240"/>
          </a:xfrm>
          <a:custGeom>
            <a:avLst/>
            <a:gdLst/>
            <a:ahLst/>
            <a:cxnLst/>
            <a:rect l="l" t="t" r="r" b="b"/>
            <a:pathLst>
              <a:path w="15239" h="142239">
                <a:moveTo>
                  <a:pt x="13715" y="0"/>
                </a:moveTo>
                <a:lnTo>
                  <a:pt x="0" y="0"/>
                </a:lnTo>
                <a:lnTo>
                  <a:pt x="1523" y="141731"/>
                </a:lnTo>
                <a:lnTo>
                  <a:pt x="15239" y="141731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192145" y="1763257"/>
            <a:ext cx="15240" cy="142240"/>
          </a:xfrm>
          <a:custGeom>
            <a:avLst/>
            <a:gdLst/>
            <a:ahLst/>
            <a:cxnLst/>
            <a:rect l="l" t="t" r="r" b="b"/>
            <a:pathLst>
              <a:path w="15239" h="142239">
                <a:moveTo>
                  <a:pt x="13715" y="0"/>
                </a:moveTo>
                <a:lnTo>
                  <a:pt x="0" y="0"/>
                </a:lnTo>
                <a:lnTo>
                  <a:pt x="1523" y="141731"/>
                </a:lnTo>
                <a:lnTo>
                  <a:pt x="15239" y="141731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5353194" y="2791254"/>
            <a:ext cx="5727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5" dirty="0">
                <a:latin typeface="Arial"/>
                <a:cs typeface="Arial"/>
              </a:rPr>
              <a:t>1s</a:t>
            </a:r>
            <a:r>
              <a:rPr sz="1000" b="1" spc="-5" dirty="0">
                <a:latin typeface="Arial"/>
                <a:cs typeface="Arial"/>
              </a:rPr>
              <a:t>t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b="1" spc="-15" dirty="0">
                <a:latin typeface="Arial"/>
                <a:cs typeface="Arial"/>
              </a:rPr>
              <a:t>s</a:t>
            </a:r>
            <a:r>
              <a:rPr sz="1000" b="1" spc="-5" dirty="0">
                <a:latin typeface="Arial"/>
                <a:cs typeface="Arial"/>
              </a:rPr>
              <a:t>t</a:t>
            </a:r>
            <a:r>
              <a:rPr sz="1000" b="1" spc="-15" dirty="0">
                <a:latin typeface="Arial"/>
                <a:cs typeface="Arial"/>
              </a:rPr>
              <a:t>a</a:t>
            </a:r>
            <a:r>
              <a:rPr sz="1000" b="1" spc="-10" dirty="0">
                <a:latin typeface="Arial"/>
                <a:cs typeface="Arial"/>
              </a:rPr>
              <a:t>ge</a:t>
            </a:r>
            <a:endParaRPr sz="10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5353194" y="2981754"/>
            <a:ext cx="10293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5" dirty="0">
                <a:latin typeface="Arial"/>
                <a:cs typeface="Arial"/>
              </a:rPr>
              <a:t>4</a:t>
            </a:r>
            <a:r>
              <a:rPr sz="1000" b="1" spc="-5" dirty="0">
                <a:latin typeface="Arial"/>
                <a:cs typeface="Arial"/>
              </a:rPr>
              <a:t>-2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1000" b="1" spc="-15" dirty="0">
                <a:latin typeface="Arial"/>
                <a:cs typeface="Arial"/>
              </a:rPr>
              <a:t>c</a:t>
            </a:r>
            <a:r>
              <a:rPr sz="1000" b="1" spc="-10" dirty="0">
                <a:latin typeface="Arial"/>
                <a:cs typeface="Arial"/>
              </a:rPr>
              <a:t>ompr</a:t>
            </a:r>
            <a:r>
              <a:rPr sz="1000" b="1" spc="-15" dirty="0">
                <a:latin typeface="Arial"/>
                <a:cs typeface="Arial"/>
              </a:rPr>
              <a:t>ess</a:t>
            </a:r>
            <a:r>
              <a:rPr sz="1000" b="1" spc="-10" dirty="0">
                <a:latin typeface="Arial"/>
                <a:cs typeface="Arial"/>
              </a:rPr>
              <a:t>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5059557" y="3348218"/>
            <a:ext cx="1873250" cy="143510"/>
          </a:xfrm>
          <a:custGeom>
            <a:avLst/>
            <a:gdLst/>
            <a:ahLst/>
            <a:cxnLst/>
            <a:rect l="l" t="t" r="r" b="b"/>
            <a:pathLst>
              <a:path w="1873250" h="143510">
                <a:moveTo>
                  <a:pt x="0" y="143255"/>
                </a:moveTo>
                <a:lnTo>
                  <a:pt x="1872995" y="143255"/>
                </a:lnTo>
                <a:lnTo>
                  <a:pt x="1872995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053462" y="3342121"/>
            <a:ext cx="1885314" cy="155575"/>
          </a:xfrm>
          <a:custGeom>
            <a:avLst/>
            <a:gdLst/>
            <a:ahLst/>
            <a:cxnLst/>
            <a:rect l="l" t="t" r="r" b="b"/>
            <a:pathLst>
              <a:path w="1885315" h="155575">
                <a:moveTo>
                  <a:pt x="1885187" y="0"/>
                </a:moveTo>
                <a:lnTo>
                  <a:pt x="0" y="0"/>
                </a:lnTo>
                <a:lnTo>
                  <a:pt x="0" y="155447"/>
                </a:lnTo>
                <a:lnTo>
                  <a:pt x="1885187" y="155447"/>
                </a:lnTo>
                <a:lnTo>
                  <a:pt x="1885187" y="149351"/>
                </a:lnTo>
                <a:lnTo>
                  <a:pt x="12191" y="149351"/>
                </a:lnTo>
                <a:lnTo>
                  <a:pt x="6095" y="143255"/>
                </a:lnTo>
                <a:lnTo>
                  <a:pt x="12191" y="143255"/>
                </a:lnTo>
                <a:lnTo>
                  <a:pt x="12191" y="12191"/>
                </a:lnTo>
                <a:lnTo>
                  <a:pt x="6095" y="12191"/>
                </a:lnTo>
                <a:lnTo>
                  <a:pt x="12191" y="6095"/>
                </a:lnTo>
                <a:lnTo>
                  <a:pt x="1885187" y="6095"/>
                </a:lnTo>
                <a:lnTo>
                  <a:pt x="1885187" y="0"/>
                </a:lnTo>
                <a:close/>
              </a:path>
              <a:path w="1885315" h="155575">
                <a:moveTo>
                  <a:pt x="12191" y="143255"/>
                </a:moveTo>
                <a:lnTo>
                  <a:pt x="6095" y="143255"/>
                </a:lnTo>
                <a:lnTo>
                  <a:pt x="12191" y="149351"/>
                </a:lnTo>
                <a:lnTo>
                  <a:pt x="12191" y="143255"/>
                </a:lnTo>
                <a:close/>
              </a:path>
              <a:path w="1885315" h="155575">
                <a:moveTo>
                  <a:pt x="1872995" y="143255"/>
                </a:moveTo>
                <a:lnTo>
                  <a:pt x="12191" y="143255"/>
                </a:lnTo>
                <a:lnTo>
                  <a:pt x="12191" y="149351"/>
                </a:lnTo>
                <a:lnTo>
                  <a:pt x="1872995" y="149351"/>
                </a:lnTo>
                <a:lnTo>
                  <a:pt x="1872995" y="143255"/>
                </a:lnTo>
                <a:close/>
              </a:path>
              <a:path w="1885315" h="155575">
                <a:moveTo>
                  <a:pt x="1872995" y="6095"/>
                </a:moveTo>
                <a:lnTo>
                  <a:pt x="1872995" y="149351"/>
                </a:lnTo>
                <a:lnTo>
                  <a:pt x="1879091" y="143255"/>
                </a:lnTo>
                <a:lnTo>
                  <a:pt x="1885187" y="143255"/>
                </a:lnTo>
                <a:lnTo>
                  <a:pt x="1885187" y="12191"/>
                </a:lnTo>
                <a:lnTo>
                  <a:pt x="1879091" y="12191"/>
                </a:lnTo>
                <a:lnTo>
                  <a:pt x="1872995" y="6095"/>
                </a:lnTo>
                <a:close/>
              </a:path>
              <a:path w="1885315" h="155575">
                <a:moveTo>
                  <a:pt x="1885187" y="143255"/>
                </a:moveTo>
                <a:lnTo>
                  <a:pt x="1879091" y="143255"/>
                </a:lnTo>
                <a:lnTo>
                  <a:pt x="1872995" y="149351"/>
                </a:lnTo>
                <a:lnTo>
                  <a:pt x="1885187" y="149351"/>
                </a:lnTo>
                <a:lnTo>
                  <a:pt x="1885187" y="143255"/>
                </a:lnTo>
                <a:close/>
              </a:path>
              <a:path w="1885315" h="155575">
                <a:moveTo>
                  <a:pt x="12191" y="6095"/>
                </a:moveTo>
                <a:lnTo>
                  <a:pt x="6095" y="12191"/>
                </a:lnTo>
                <a:lnTo>
                  <a:pt x="12191" y="12191"/>
                </a:lnTo>
                <a:lnTo>
                  <a:pt x="12191" y="6095"/>
                </a:lnTo>
                <a:close/>
              </a:path>
              <a:path w="1885315" h="155575">
                <a:moveTo>
                  <a:pt x="1872995" y="6095"/>
                </a:moveTo>
                <a:lnTo>
                  <a:pt x="12191" y="6095"/>
                </a:lnTo>
                <a:lnTo>
                  <a:pt x="12191" y="12191"/>
                </a:lnTo>
                <a:lnTo>
                  <a:pt x="1872995" y="12191"/>
                </a:lnTo>
                <a:lnTo>
                  <a:pt x="1872995" y="6095"/>
                </a:lnTo>
                <a:close/>
              </a:path>
              <a:path w="1885315" h="155575">
                <a:moveTo>
                  <a:pt x="1885187" y="6095"/>
                </a:moveTo>
                <a:lnTo>
                  <a:pt x="1872995" y="6095"/>
                </a:lnTo>
                <a:lnTo>
                  <a:pt x="1879091" y="12191"/>
                </a:lnTo>
                <a:lnTo>
                  <a:pt x="1885187" y="12191"/>
                </a:lnTo>
                <a:lnTo>
                  <a:pt x="1885187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781678" y="3346693"/>
            <a:ext cx="15240" cy="143510"/>
          </a:xfrm>
          <a:custGeom>
            <a:avLst/>
            <a:gdLst/>
            <a:ahLst/>
            <a:cxnLst/>
            <a:rect l="l" t="t" r="r" b="b"/>
            <a:pathLst>
              <a:path w="15240" h="143510">
                <a:moveTo>
                  <a:pt x="12191" y="0"/>
                </a:moveTo>
                <a:lnTo>
                  <a:pt x="0" y="0"/>
                </a:lnTo>
                <a:lnTo>
                  <a:pt x="1523" y="143255"/>
                </a:lnTo>
                <a:lnTo>
                  <a:pt x="15239" y="143255"/>
                </a:lnTo>
                <a:lnTo>
                  <a:pt x="121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635374" y="3346693"/>
            <a:ext cx="15240" cy="143510"/>
          </a:xfrm>
          <a:custGeom>
            <a:avLst/>
            <a:gdLst/>
            <a:ahLst/>
            <a:cxnLst/>
            <a:rect l="l" t="t" r="r" b="b"/>
            <a:pathLst>
              <a:path w="15240" h="143510">
                <a:moveTo>
                  <a:pt x="13715" y="0"/>
                </a:moveTo>
                <a:lnTo>
                  <a:pt x="0" y="0"/>
                </a:lnTo>
                <a:lnTo>
                  <a:pt x="1523" y="143255"/>
                </a:lnTo>
                <a:lnTo>
                  <a:pt x="15239" y="143255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501262" y="3346693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35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354957" y="3346693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35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213225" y="3346693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35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060825" y="3346693"/>
            <a:ext cx="15240" cy="143510"/>
          </a:xfrm>
          <a:custGeom>
            <a:avLst/>
            <a:gdLst/>
            <a:ahLst/>
            <a:cxnLst/>
            <a:rect l="l" t="t" r="r" b="b"/>
            <a:pathLst>
              <a:path w="15239" h="143510">
                <a:moveTo>
                  <a:pt x="13715" y="0"/>
                </a:moveTo>
                <a:lnTo>
                  <a:pt x="0" y="0"/>
                </a:lnTo>
                <a:lnTo>
                  <a:pt x="1523" y="143255"/>
                </a:lnTo>
                <a:lnTo>
                  <a:pt x="15239" y="143255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927475" y="3346693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0"/>
                </a:moveTo>
                <a:lnTo>
                  <a:pt x="0" y="143255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780409" y="3346693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35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339974" y="3346693"/>
            <a:ext cx="15240" cy="143510"/>
          </a:xfrm>
          <a:custGeom>
            <a:avLst/>
            <a:gdLst/>
            <a:ahLst/>
            <a:cxnLst/>
            <a:rect l="l" t="t" r="r" b="b"/>
            <a:pathLst>
              <a:path w="15239" h="143510">
                <a:moveTo>
                  <a:pt x="13715" y="0"/>
                </a:moveTo>
                <a:lnTo>
                  <a:pt x="0" y="0"/>
                </a:lnTo>
                <a:lnTo>
                  <a:pt x="1523" y="143255"/>
                </a:lnTo>
                <a:lnTo>
                  <a:pt x="15239" y="143255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193669" y="3346693"/>
            <a:ext cx="15240" cy="143510"/>
          </a:xfrm>
          <a:custGeom>
            <a:avLst/>
            <a:gdLst/>
            <a:ahLst/>
            <a:cxnLst/>
            <a:rect l="l" t="t" r="r" b="b"/>
            <a:pathLst>
              <a:path w="15239" h="143510">
                <a:moveTo>
                  <a:pt x="13715" y="0"/>
                </a:moveTo>
                <a:lnTo>
                  <a:pt x="0" y="0"/>
                </a:lnTo>
                <a:lnTo>
                  <a:pt x="3047" y="143255"/>
                </a:lnTo>
                <a:lnTo>
                  <a:pt x="15239" y="143255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907413" y="3636254"/>
            <a:ext cx="1873250" cy="142240"/>
          </a:xfrm>
          <a:custGeom>
            <a:avLst/>
            <a:gdLst/>
            <a:ahLst/>
            <a:cxnLst/>
            <a:rect l="l" t="t" r="r" b="b"/>
            <a:pathLst>
              <a:path w="1873250" h="142239">
                <a:moveTo>
                  <a:pt x="0" y="141731"/>
                </a:moveTo>
                <a:lnTo>
                  <a:pt x="1872995" y="141731"/>
                </a:lnTo>
                <a:lnTo>
                  <a:pt x="1872995" y="0"/>
                </a:lnTo>
                <a:lnTo>
                  <a:pt x="0" y="0"/>
                </a:lnTo>
                <a:lnTo>
                  <a:pt x="0" y="141731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901318" y="3630157"/>
            <a:ext cx="1885314" cy="147955"/>
          </a:xfrm>
          <a:custGeom>
            <a:avLst/>
            <a:gdLst/>
            <a:ahLst/>
            <a:cxnLst/>
            <a:rect l="l" t="t" r="r" b="b"/>
            <a:pathLst>
              <a:path w="1885314" h="147954">
                <a:moveTo>
                  <a:pt x="1885187" y="0"/>
                </a:moveTo>
                <a:lnTo>
                  <a:pt x="0" y="0"/>
                </a:lnTo>
                <a:lnTo>
                  <a:pt x="0" y="147827"/>
                </a:lnTo>
                <a:lnTo>
                  <a:pt x="12191" y="147827"/>
                </a:lnTo>
                <a:lnTo>
                  <a:pt x="6095" y="141731"/>
                </a:lnTo>
                <a:lnTo>
                  <a:pt x="12191" y="141731"/>
                </a:lnTo>
                <a:lnTo>
                  <a:pt x="12191" y="12191"/>
                </a:lnTo>
                <a:lnTo>
                  <a:pt x="6095" y="12191"/>
                </a:lnTo>
                <a:lnTo>
                  <a:pt x="12191" y="6095"/>
                </a:lnTo>
                <a:lnTo>
                  <a:pt x="1885187" y="6095"/>
                </a:lnTo>
                <a:lnTo>
                  <a:pt x="1885187" y="0"/>
                </a:lnTo>
                <a:close/>
              </a:path>
              <a:path w="1885314" h="147954">
                <a:moveTo>
                  <a:pt x="12191" y="141731"/>
                </a:moveTo>
                <a:lnTo>
                  <a:pt x="6095" y="141731"/>
                </a:lnTo>
                <a:lnTo>
                  <a:pt x="12191" y="147827"/>
                </a:lnTo>
                <a:lnTo>
                  <a:pt x="12191" y="141731"/>
                </a:lnTo>
                <a:close/>
              </a:path>
              <a:path w="1885314" h="147954">
                <a:moveTo>
                  <a:pt x="1872996" y="141731"/>
                </a:moveTo>
                <a:lnTo>
                  <a:pt x="12191" y="141731"/>
                </a:lnTo>
                <a:lnTo>
                  <a:pt x="12191" y="147827"/>
                </a:lnTo>
                <a:lnTo>
                  <a:pt x="1872996" y="147827"/>
                </a:lnTo>
                <a:lnTo>
                  <a:pt x="1872996" y="141731"/>
                </a:lnTo>
                <a:close/>
              </a:path>
              <a:path w="1885314" h="147954">
                <a:moveTo>
                  <a:pt x="1872995" y="6095"/>
                </a:moveTo>
                <a:lnTo>
                  <a:pt x="1872996" y="147827"/>
                </a:lnTo>
                <a:lnTo>
                  <a:pt x="1879091" y="141731"/>
                </a:lnTo>
                <a:lnTo>
                  <a:pt x="1885187" y="141731"/>
                </a:lnTo>
                <a:lnTo>
                  <a:pt x="1885187" y="12191"/>
                </a:lnTo>
                <a:lnTo>
                  <a:pt x="1879091" y="12191"/>
                </a:lnTo>
                <a:lnTo>
                  <a:pt x="1872995" y="6095"/>
                </a:lnTo>
                <a:close/>
              </a:path>
              <a:path w="1885314" h="147954">
                <a:moveTo>
                  <a:pt x="1885187" y="141731"/>
                </a:moveTo>
                <a:lnTo>
                  <a:pt x="1879091" y="141731"/>
                </a:lnTo>
                <a:lnTo>
                  <a:pt x="1872996" y="147827"/>
                </a:lnTo>
                <a:lnTo>
                  <a:pt x="1885187" y="147827"/>
                </a:lnTo>
                <a:lnTo>
                  <a:pt x="1885187" y="141731"/>
                </a:lnTo>
                <a:close/>
              </a:path>
              <a:path w="1885314" h="147954">
                <a:moveTo>
                  <a:pt x="12191" y="6095"/>
                </a:moveTo>
                <a:lnTo>
                  <a:pt x="6095" y="12191"/>
                </a:lnTo>
                <a:lnTo>
                  <a:pt x="12191" y="12191"/>
                </a:lnTo>
                <a:lnTo>
                  <a:pt x="12191" y="6095"/>
                </a:lnTo>
                <a:close/>
              </a:path>
              <a:path w="1885314" h="147954">
                <a:moveTo>
                  <a:pt x="1872995" y="6095"/>
                </a:moveTo>
                <a:lnTo>
                  <a:pt x="12191" y="6095"/>
                </a:lnTo>
                <a:lnTo>
                  <a:pt x="12191" y="12191"/>
                </a:lnTo>
                <a:lnTo>
                  <a:pt x="1872995" y="12191"/>
                </a:lnTo>
                <a:lnTo>
                  <a:pt x="1872995" y="6095"/>
                </a:lnTo>
                <a:close/>
              </a:path>
              <a:path w="1885314" h="147954">
                <a:moveTo>
                  <a:pt x="1885187" y="6095"/>
                </a:moveTo>
                <a:lnTo>
                  <a:pt x="1872995" y="6095"/>
                </a:lnTo>
                <a:lnTo>
                  <a:pt x="1879091" y="12191"/>
                </a:lnTo>
                <a:lnTo>
                  <a:pt x="1885187" y="12191"/>
                </a:lnTo>
                <a:lnTo>
                  <a:pt x="1885187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636392" y="3346693"/>
            <a:ext cx="0" cy="429895"/>
          </a:xfrm>
          <a:custGeom>
            <a:avLst/>
            <a:gdLst/>
            <a:ahLst/>
            <a:cxnLst/>
            <a:rect l="l" t="t" r="r" b="b"/>
            <a:pathLst>
              <a:path h="429895">
                <a:moveTo>
                  <a:pt x="0" y="0"/>
                </a:moveTo>
                <a:lnTo>
                  <a:pt x="0" y="429767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490088" y="3346693"/>
            <a:ext cx="0" cy="429895"/>
          </a:xfrm>
          <a:custGeom>
            <a:avLst/>
            <a:gdLst/>
            <a:ahLst/>
            <a:cxnLst/>
            <a:rect l="l" t="t" r="r" b="b"/>
            <a:pathLst>
              <a:path h="429895">
                <a:moveTo>
                  <a:pt x="0" y="0"/>
                </a:moveTo>
                <a:lnTo>
                  <a:pt x="0" y="429767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341497" y="3634730"/>
            <a:ext cx="15240" cy="142240"/>
          </a:xfrm>
          <a:custGeom>
            <a:avLst/>
            <a:gdLst/>
            <a:ahLst/>
            <a:cxnLst/>
            <a:rect l="l" t="t" r="r" b="b"/>
            <a:pathLst>
              <a:path w="15239" h="142239">
                <a:moveTo>
                  <a:pt x="13715" y="0"/>
                </a:moveTo>
                <a:lnTo>
                  <a:pt x="0" y="0"/>
                </a:lnTo>
                <a:lnTo>
                  <a:pt x="1523" y="141731"/>
                </a:lnTo>
                <a:lnTo>
                  <a:pt x="15239" y="141731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203575" y="3634730"/>
            <a:ext cx="0" cy="287020"/>
          </a:xfrm>
          <a:custGeom>
            <a:avLst/>
            <a:gdLst/>
            <a:ahLst/>
            <a:cxnLst/>
            <a:rect l="l" t="t" r="r" b="b"/>
            <a:pathLst>
              <a:path h="287020">
                <a:moveTo>
                  <a:pt x="0" y="0"/>
                </a:moveTo>
                <a:lnTo>
                  <a:pt x="0" y="286511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060319" y="3491474"/>
            <a:ext cx="0" cy="429895"/>
          </a:xfrm>
          <a:custGeom>
            <a:avLst/>
            <a:gdLst/>
            <a:ahLst/>
            <a:cxnLst/>
            <a:rect l="l" t="t" r="r" b="b"/>
            <a:pathLst>
              <a:path h="429895">
                <a:moveTo>
                  <a:pt x="0" y="0"/>
                </a:moveTo>
                <a:lnTo>
                  <a:pt x="0" y="429767"/>
                </a:lnTo>
              </a:path>
            </a:pathLst>
          </a:custGeom>
          <a:ln w="18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914015" y="3491474"/>
            <a:ext cx="0" cy="429895"/>
          </a:xfrm>
          <a:custGeom>
            <a:avLst/>
            <a:gdLst/>
            <a:ahLst/>
            <a:cxnLst/>
            <a:rect l="l" t="t" r="r" b="b"/>
            <a:pathLst>
              <a:path h="429895">
                <a:moveTo>
                  <a:pt x="0" y="0"/>
                </a:moveTo>
                <a:lnTo>
                  <a:pt x="0" y="429767"/>
                </a:lnTo>
              </a:path>
            </a:pathLst>
          </a:custGeom>
          <a:ln w="18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766950" y="3634730"/>
            <a:ext cx="15240" cy="142240"/>
          </a:xfrm>
          <a:custGeom>
            <a:avLst/>
            <a:gdLst/>
            <a:ahLst/>
            <a:cxnLst/>
            <a:rect l="l" t="t" r="r" b="b"/>
            <a:pathLst>
              <a:path w="15239" h="142239">
                <a:moveTo>
                  <a:pt x="13715" y="0"/>
                </a:moveTo>
                <a:lnTo>
                  <a:pt x="0" y="0"/>
                </a:lnTo>
                <a:lnTo>
                  <a:pt x="1523" y="141731"/>
                </a:lnTo>
                <a:lnTo>
                  <a:pt x="15239" y="141731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620645" y="3634730"/>
            <a:ext cx="15240" cy="142240"/>
          </a:xfrm>
          <a:custGeom>
            <a:avLst/>
            <a:gdLst/>
            <a:ahLst/>
            <a:cxnLst/>
            <a:rect l="l" t="t" r="r" b="b"/>
            <a:pathLst>
              <a:path w="15239" h="142239">
                <a:moveTo>
                  <a:pt x="13715" y="0"/>
                </a:moveTo>
                <a:lnTo>
                  <a:pt x="0" y="0"/>
                </a:lnTo>
                <a:lnTo>
                  <a:pt x="1523" y="141731"/>
                </a:lnTo>
                <a:lnTo>
                  <a:pt x="15239" y="141731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485009" y="3634730"/>
            <a:ext cx="0" cy="287020"/>
          </a:xfrm>
          <a:custGeom>
            <a:avLst/>
            <a:gdLst/>
            <a:ahLst/>
            <a:cxnLst/>
            <a:rect l="l" t="t" r="r" b="b"/>
            <a:pathLst>
              <a:path h="287020">
                <a:moveTo>
                  <a:pt x="0" y="0"/>
                </a:moveTo>
                <a:lnTo>
                  <a:pt x="0" y="286511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338706" y="3634730"/>
            <a:ext cx="0" cy="287020"/>
          </a:xfrm>
          <a:custGeom>
            <a:avLst/>
            <a:gdLst/>
            <a:ahLst/>
            <a:cxnLst/>
            <a:rect l="l" t="t" r="r" b="b"/>
            <a:pathLst>
              <a:path h="287020">
                <a:moveTo>
                  <a:pt x="0" y="0"/>
                </a:moveTo>
                <a:lnTo>
                  <a:pt x="0" y="286511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194688" y="3634730"/>
            <a:ext cx="0" cy="287020"/>
          </a:xfrm>
          <a:custGeom>
            <a:avLst/>
            <a:gdLst/>
            <a:ahLst/>
            <a:cxnLst/>
            <a:rect l="l" t="t" r="r" b="b"/>
            <a:pathLst>
              <a:path h="287020">
                <a:moveTo>
                  <a:pt x="0" y="0"/>
                </a:moveTo>
                <a:lnTo>
                  <a:pt x="0" y="286511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041526" y="3634730"/>
            <a:ext cx="15240" cy="142240"/>
          </a:xfrm>
          <a:custGeom>
            <a:avLst/>
            <a:gdLst/>
            <a:ahLst/>
            <a:cxnLst/>
            <a:rect l="l" t="t" r="r" b="b"/>
            <a:pathLst>
              <a:path w="15239" h="142239">
                <a:moveTo>
                  <a:pt x="13715" y="0"/>
                </a:moveTo>
                <a:lnTo>
                  <a:pt x="0" y="0"/>
                </a:lnTo>
                <a:lnTo>
                  <a:pt x="1523" y="141731"/>
                </a:lnTo>
                <a:lnTo>
                  <a:pt x="15239" y="141731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769997" y="3492998"/>
            <a:ext cx="1874520" cy="143510"/>
          </a:xfrm>
          <a:custGeom>
            <a:avLst/>
            <a:gdLst/>
            <a:ahLst/>
            <a:cxnLst/>
            <a:rect l="l" t="t" r="r" b="b"/>
            <a:pathLst>
              <a:path w="1874520" h="143510">
                <a:moveTo>
                  <a:pt x="0" y="143255"/>
                </a:moveTo>
                <a:lnTo>
                  <a:pt x="1874519" y="143255"/>
                </a:lnTo>
                <a:lnTo>
                  <a:pt x="1874519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763901" y="3486901"/>
            <a:ext cx="1887220" cy="155575"/>
          </a:xfrm>
          <a:custGeom>
            <a:avLst/>
            <a:gdLst/>
            <a:ahLst/>
            <a:cxnLst/>
            <a:rect l="l" t="t" r="r" b="b"/>
            <a:pathLst>
              <a:path w="1887220" h="155575">
                <a:moveTo>
                  <a:pt x="1886711" y="0"/>
                </a:moveTo>
                <a:lnTo>
                  <a:pt x="0" y="0"/>
                </a:lnTo>
                <a:lnTo>
                  <a:pt x="0" y="155447"/>
                </a:lnTo>
                <a:lnTo>
                  <a:pt x="1886711" y="155447"/>
                </a:lnTo>
                <a:lnTo>
                  <a:pt x="1886711" y="149351"/>
                </a:lnTo>
                <a:lnTo>
                  <a:pt x="13715" y="149351"/>
                </a:lnTo>
                <a:lnTo>
                  <a:pt x="6095" y="143255"/>
                </a:lnTo>
                <a:lnTo>
                  <a:pt x="13715" y="143255"/>
                </a:lnTo>
                <a:lnTo>
                  <a:pt x="13715" y="12191"/>
                </a:lnTo>
                <a:lnTo>
                  <a:pt x="6095" y="12191"/>
                </a:lnTo>
                <a:lnTo>
                  <a:pt x="13715" y="6095"/>
                </a:lnTo>
                <a:lnTo>
                  <a:pt x="1886711" y="6095"/>
                </a:lnTo>
                <a:lnTo>
                  <a:pt x="1886711" y="0"/>
                </a:lnTo>
                <a:close/>
              </a:path>
              <a:path w="1887220" h="155575">
                <a:moveTo>
                  <a:pt x="13715" y="143255"/>
                </a:moveTo>
                <a:lnTo>
                  <a:pt x="6095" y="143255"/>
                </a:lnTo>
                <a:lnTo>
                  <a:pt x="13715" y="149351"/>
                </a:lnTo>
                <a:lnTo>
                  <a:pt x="13715" y="143255"/>
                </a:lnTo>
                <a:close/>
              </a:path>
              <a:path w="1887220" h="155575">
                <a:moveTo>
                  <a:pt x="1872995" y="143255"/>
                </a:moveTo>
                <a:lnTo>
                  <a:pt x="13715" y="143255"/>
                </a:lnTo>
                <a:lnTo>
                  <a:pt x="13715" y="149351"/>
                </a:lnTo>
                <a:lnTo>
                  <a:pt x="1872995" y="149351"/>
                </a:lnTo>
                <a:lnTo>
                  <a:pt x="1872995" y="143255"/>
                </a:lnTo>
                <a:close/>
              </a:path>
              <a:path w="1887220" h="155575">
                <a:moveTo>
                  <a:pt x="1872995" y="6095"/>
                </a:moveTo>
                <a:lnTo>
                  <a:pt x="1872995" y="149351"/>
                </a:lnTo>
                <a:lnTo>
                  <a:pt x="1880615" y="143255"/>
                </a:lnTo>
                <a:lnTo>
                  <a:pt x="1886711" y="143255"/>
                </a:lnTo>
                <a:lnTo>
                  <a:pt x="1886711" y="12191"/>
                </a:lnTo>
                <a:lnTo>
                  <a:pt x="1880615" y="12191"/>
                </a:lnTo>
                <a:lnTo>
                  <a:pt x="1872995" y="6095"/>
                </a:lnTo>
                <a:close/>
              </a:path>
              <a:path w="1887220" h="155575">
                <a:moveTo>
                  <a:pt x="1886711" y="143255"/>
                </a:moveTo>
                <a:lnTo>
                  <a:pt x="1880615" y="143255"/>
                </a:lnTo>
                <a:lnTo>
                  <a:pt x="1872995" y="149351"/>
                </a:lnTo>
                <a:lnTo>
                  <a:pt x="1886711" y="149351"/>
                </a:lnTo>
                <a:lnTo>
                  <a:pt x="1886711" y="143255"/>
                </a:lnTo>
                <a:close/>
              </a:path>
              <a:path w="1887220" h="155575">
                <a:moveTo>
                  <a:pt x="13715" y="6095"/>
                </a:moveTo>
                <a:lnTo>
                  <a:pt x="6095" y="12191"/>
                </a:lnTo>
                <a:lnTo>
                  <a:pt x="13715" y="12191"/>
                </a:lnTo>
                <a:lnTo>
                  <a:pt x="13715" y="6095"/>
                </a:lnTo>
                <a:close/>
              </a:path>
              <a:path w="1887220" h="155575">
                <a:moveTo>
                  <a:pt x="1872995" y="6095"/>
                </a:moveTo>
                <a:lnTo>
                  <a:pt x="13715" y="6095"/>
                </a:lnTo>
                <a:lnTo>
                  <a:pt x="13715" y="12191"/>
                </a:lnTo>
                <a:lnTo>
                  <a:pt x="1872995" y="12191"/>
                </a:lnTo>
                <a:lnTo>
                  <a:pt x="1872995" y="6095"/>
                </a:lnTo>
                <a:close/>
              </a:path>
              <a:path w="1887220" h="155575">
                <a:moveTo>
                  <a:pt x="1886711" y="6095"/>
                </a:moveTo>
                <a:lnTo>
                  <a:pt x="1872995" y="6095"/>
                </a:lnTo>
                <a:lnTo>
                  <a:pt x="1880615" y="12191"/>
                </a:lnTo>
                <a:lnTo>
                  <a:pt x="1886711" y="12191"/>
                </a:lnTo>
                <a:lnTo>
                  <a:pt x="1886711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059301" y="3491474"/>
            <a:ext cx="15240" cy="143510"/>
          </a:xfrm>
          <a:custGeom>
            <a:avLst/>
            <a:gdLst/>
            <a:ahLst/>
            <a:cxnLst/>
            <a:rect l="l" t="t" r="r" b="b"/>
            <a:pathLst>
              <a:path w="15239" h="143510">
                <a:moveTo>
                  <a:pt x="13715" y="0"/>
                </a:moveTo>
                <a:lnTo>
                  <a:pt x="0" y="0"/>
                </a:lnTo>
                <a:lnTo>
                  <a:pt x="1523" y="143255"/>
                </a:lnTo>
                <a:lnTo>
                  <a:pt x="15239" y="143255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917569" y="3491474"/>
            <a:ext cx="15240" cy="143510"/>
          </a:xfrm>
          <a:custGeom>
            <a:avLst/>
            <a:gdLst/>
            <a:ahLst/>
            <a:cxnLst/>
            <a:rect l="l" t="t" r="r" b="b"/>
            <a:pathLst>
              <a:path w="15239" h="143510">
                <a:moveTo>
                  <a:pt x="13715" y="0"/>
                </a:moveTo>
                <a:lnTo>
                  <a:pt x="0" y="0"/>
                </a:lnTo>
                <a:lnTo>
                  <a:pt x="3047" y="143255"/>
                </a:lnTo>
                <a:lnTo>
                  <a:pt x="15239" y="143255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338450" y="3491474"/>
            <a:ext cx="15240" cy="143510"/>
          </a:xfrm>
          <a:custGeom>
            <a:avLst/>
            <a:gdLst/>
            <a:ahLst/>
            <a:cxnLst/>
            <a:rect l="l" t="t" r="r" b="b"/>
            <a:pathLst>
              <a:path w="15239" h="143510">
                <a:moveTo>
                  <a:pt x="13715" y="0"/>
                </a:moveTo>
                <a:lnTo>
                  <a:pt x="0" y="0"/>
                </a:lnTo>
                <a:lnTo>
                  <a:pt x="1523" y="143255"/>
                </a:lnTo>
                <a:lnTo>
                  <a:pt x="15239" y="143255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192145" y="3491474"/>
            <a:ext cx="15240" cy="143510"/>
          </a:xfrm>
          <a:custGeom>
            <a:avLst/>
            <a:gdLst/>
            <a:ahLst/>
            <a:cxnLst/>
            <a:rect l="l" t="t" r="r" b="b"/>
            <a:pathLst>
              <a:path w="15239" h="143510">
                <a:moveTo>
                  <a:pt x="13715" y="0"/>
                </a:moveTo>
                <a:lnTo>
                  <a:pt x="0" y="0"/>
                </a:lnTo>
                <a:lnTo>
                  <a:pt x="1523" y="143255"/>
                </a:lnTo>
                <a:lnTo>
                  <a:pt x="15239" y="143255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613282" y="3775699"/>
            <a:ext cx="1885314" cy="0"/>
          </a:xfrm>
          <a:custGeom>
            <a:avLst/>
            <a:gdLst/>
            <a:ahLst/>
            <a:cxnLst/>
            <a:rect l="l" t="t" r="r" b="b"/>
            <a:pathLst>
              <a:path w="1885314">
                <a:moveTo>
                  <a:pt x="0" y="0"/>
                </a:moveTo>
                <a:lnTo>
                  <a:pt x="1885187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412869" y="2266177"/>
            <a:ext cx="172720" cy="934719"/>
          </a:xfrm>
          <a:custGeom>
            <a:avLst/>
            <a:gdLst/>
            <a:ahLst/>
            <a:cxnLst/>
            <a:rect l="l" t="t" r="r" b="b"/>
            <a:pathLst>
              <a:path w="172720" h="934719">
                <a:moveTo>
                  <a:pt x="57911" y="649223"/>
                </a:moveTo>
                <a:lnTo>
                  <a:pt x="0" y="649223"/>
                </a:lnTo>
                <a:lnTo>
                  <a:pt x="86867" y="934211"/>
                </a:lnTo>
                <a:lnTo>
                  <a:pt x="163540" y="678179"/>
                </a:lnTo>
                <a:lnTo>
                  <a:pt x="57911" y="678179"/>
                </a:lnTo>
                <a:lnTo>
                  <a:pt x="57911" y="649223"/>
                </a:lnTo>
                <a:close/>
              </a:path>
              <a:path w="172720" h="934719">
                <a:moveTo>
                  <a:pt x="114299" y="0"/>
                </a:moveTo>
                <a:lnTo>
                  <a:pt x="57911" y="0"/>
                </a:lnTo>
                <a:lnTo>
                  <a:pt x="57911" y="678179"/>
                </a:lnTo>
                <a:lnTo>
                  <a:pt x="114299" y="678179"/>
                </a:lnTo>
                <a:lnTo>
                  <a:pt x="114299" y="0"/>
                </a:lnTo>
                <a:close/>
              </a:path>
              <a:path w="172720" h="934719">
                <a:moveTo>
                  <a:pt x="172211" y="649223"/>
                </a:moveTo>
                <a:lnTo>
                  <a:pt x="114299" y="649223"/>
                </a:lnTo>
                <a:lnTo>
                  <a:pt x="114299" y="678179"/>
                </a:lnTo>
                <a:lnTo>
                  <a:pt x="163540" y="678179"/>
                </a:lnTo>
                <a:lnTo>
                  <a:pt x="172211" y="6492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181733" y="3130285"/>
            <a:ext cx="170815" cy="433070"/>
          </a:xfrm>
          <a:custGeom>
            <a:avLst/>
            <a:gdLst/>
            <a:ahLst/>
            <a:cxnLst/>
            <a:rect l="l" t="t" r="r" b="b"/>
            <a:pathLst>
              <a:path w="170814" h="433070">
                <a:moveTo>
                  <a:pt x="56387" y="146303"/>
                </a:moveTo>
                <a:lnTo>
                  <a:pt x="0" y="146303"/>
                </a:lnTo>
                <a:lnTo>
                  <a:pt x="85343" y="432815"/>
                </a:lnTo>
                <a:lnTo>
                  <a:pt x="162062" y="175259"/>
                </a:lnTo>
                <a:lnTo>
                  <a:pt x="56387" y="175259"/>
                </a:lnTo>
                <a:lnTo>
                  <a:pt x="56387" y="146303"/>
                </a:lnTo>
                <a:close/>
              </a:path>
              <a:path w="170814" h="433070">
                <a:moveTo>
                  <a:pt x="114299" y="0"/>
                </a:moveTo>
                <a:lnTo>
                  <a:pt x="56387" y="0"/>
                </a:lnTo>
                <a:lnTo>
                  <a:pt x="56387" y="175259"/>
                </a:lnTo>
                <a:lnTo>
                  <a:pt x="114299" y="175259"/>
                </a:lnTo>
                <a:lnTo>
                  <a:pt x="114299" y="0"/>
                </a:lnTo>
                <a:close/>
              </a:path>
              <a:path w="170814" h="433070">
                <a:moveTo>
                  <a:pt x="170687" y="146303"/>
                </a:moveTo>
                <a:lnTo>
                  <a:pt x="114299" y="146303"/>
                </a:lnTo>
                <a:lnTo>
                  <a:pt x="114299" y="175259"/>
                </a:lnTo>
                <a:lnTo>
                  <a:pt x="162062" y="175259"/>
                </a:lnTo>
                <a:lnTo>
                  <a:pt x="170687" y="1463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 txBox="1"/>
          <p:nvPr/>
        </p:nvSpPr>
        <p:spPr>
          <a:xfrm>
            <a:off x="3408568" y="1853993"/>
            <a:ext cx="574675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5000"/>
              </a:lnSpc>
            </a:pPr>
            <a:r>
              <a:rPr sz="1000" b="1" spc="-15" dirty="0">
                <a:latin typeface="Arial"/>
                <a:cs typeface="Arial"/>
              </a:rPr>
              <a:t>Par</a:t>
            </a:r>
            <a:r>
              <a:rPr sz="1000" b="1" spc="-5" dirty="0">
                <a:latin typeface="Arial"/>
                <a:cs typeface="Arial"/>
              </a:rPr>
              <a:t>t</a:t>
            </a:r>
            <a:r>
              <a:rPr sz="1000" b="1" spc="-10" dirty="0">
                <a:latin typeface="Arial"/>
                <a:cs typeface="Arial"/>
              </a:rPr>
              <a:t>ia</a:t>
            </a:r>
            <a:r>
              <a:rPr sz="1000" b="1" spc="-5" dirty="0">
                <a:latin typeface="Arial"/>
                <a:cs typeface="Arial"/>
              </a:rPr>
              <a:t>l </a:t>
            </a:r>
            <a:r>
              <a:rPr sz="1000" b="1" spc="-15" dirty="0">
                <a:latin typeface="Arial"/>
                <a:cs typeface="Arial"/>
              </a:rPr>
              <a:t>Pr</a:t>
            </a:r>
            <a:r>
              <a:rPr sz="1000" b="1" spc="-10" dirty="0">
                <a:latin typeface="Arial"/>
                <a:cs typeface="Arial"/>
              </a:rPr>
              <a:t>odu</a:t>
            </a:r>
            <a:r>
              <a:rPr sz="1000" b="1" spc="-15" dirty="0">
                <a:latin typeface="Arial"/>
                <a:cs typeface="Arial"/>
              </a:rPr>
              <a:t>c</a:t>
            </a:r>
            <a:r>
              <a:rPr sz="1000" b="1" spc="-5" dirty="0">
                <a:latin typeface="Arial"/>
                <a:cs typeface="Arial"/>
              </a:rPr>
              <a:t>ts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1098685" y="6731503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0" y="0"/>
                </a:moveTo>
                <a:lnTo>
                  <a:pt x="8496299" y="0"/>
                </a:lnTo>
              </a:path>
            </a:pathLst>
          </a:custGeom>
          <a:ln w="4317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901318" y="3781799"/>
            <a:ext cx="1885314" cy="0"/>
          </a:xfrm>
          <a:custGeom>
            <a:avLst/>
            <a:gdLst/>
            <a:ahLst/>
            <a:cxnLst/>
            <a:rect l="l" t="t" r="r" b="b"/>
            <a:pathLst>
              <a:path w="1885314">
                <a:moveTo>
                  <a:pt x="0" y="0"/>
                </a:moveTo>
                <a:lnTo>
                  <a:pt x="1885187" y="0"/>
                </a:lnTo>
              </a:path>
            </a:pathLst>
          </a:custGeom>
          <a:ln w="8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619377" y="3781033"/>
            <a:ext cx="1873250" cy="142240"/>
          </a:xfrm>
          <a:custGeom>
            <a:avLst/>
            <a:gdLst/>
            <a:ahLst/>
            <a:cxnLst/>
            <a:rect l="l" t="t" r="r" b="b"/>
            <a:pathLst>
              <a:path w="1873250" h="142239">
                <a:moveTo>
                  <a:pt x="0" y="141731"/>
                </a:moveTo>
                <a:lnTo>
                  <a:pt x="1872995" y="141731"/>
                </a:lnTo>
                <a:lnTo>
                  <a:pt x="1872995" y="0"/>
                </a:lnTo>
                <a:lnTo>
                  <a:pt x="0" y="0"/>
                </a:lnTo>
                <a:lnTo>
                  <a:pt x="0" y="141731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613282" y="3777991"/>
            <a:ext cx="1885314" cy="151130"/>
          </a:xfrm>
          <a:custGeom>
            <a:avLst/>
            <a:gdLst/>
            <a:ahLst/>
            <a:cxnLst/>
            <a:rect l="l" t="t" r="r" b="b"/>
            <a:pathLst>
              <a:path w="1885314" h="151129">
                <a:moveTo>
                  <a:pt x="1885187" y="0"/>
                </a:moveTo>
                <a:lnTo>
                  <a:pt x="0" y="0"/>
                </a:lnTo>
                <a:lnTo>
                  <a:pt x="0" y="150870"/>
                </a:lnTo>
                <a:lnTo>
                  <a:pt x="1885187" y="150870"/>
                </a:lnTo>
                <a:lnTo>
                  <a:pt x="1885187" y="144774"/>
                </a:lnTo>
                <a:lnTo>
                  <a:pt x="12191" y="144774"/>
                </a:lnTo>
                <a:lnTo>
                  <a:pt x="6095" y="138678"/>
                </a:lnTo>
                <a:lnTo>
                  <a:pt x="12191" y="138678"/>
                </a:lnTo>
                <a:lnTo>
                  <a:pt x="12191" y="9138"/>
                </a:lnTo>
                <a:lnTo>
                  <a:pt x="6095" y="9138"/>
                </a:lnTo>
                <a:lnTo>
                  <a:pt x="12191" y="3042"/>
                </a:lnTo>
                <a:lnTo>
                  <a:pt x="1885187" y="3042"/>
                </a:lnTo>
                <a:lnTo>
                  <a:pt x="1885187" y="0"/>
                </a:lnTo>
                <a:close/>
              </a:path>
              <a:path w="1885314" h="151129">
                <a:moveTo>
                  <a:pt x="12191" y="138678"/>
                </a:moveTo>
                <a:lnTo>
                  <a:pt x="6095" y="138678"/>
                </a:lnTo>
                <a:lnTo>
                  <a:pt x="12191" y="144774"/>
                </a:lnTo>
                <a:lnTo>
                  <a:pt x="12191" y="138678"/>
                </a:lnTo>
                <a:close/>
              </a:path>
              <a:path w="1885314" h="151129">
                <a:moveTo>
                  <a:pt x="1872995" y="138678"/>
                </a:moveTo>
                <a:lnTo>
                  <a:pt x="12191" y="138678"/>
                </a:lnTo>
                <a:lnTo>
                  <a:pt x="12191" y="144774"/>
                </a:lnTo>
                <a:lnTo>
                  <a:pt x="1872995" y="144774"/>
                </a:lnTo>
                <a:lnTo>
                  <a:pt x="1872995" y="138678"/>
                </a:lnTo>
                <a:close/>
              </a:path>
              <a:path w="1885314" h="151129">
                <a:moveTo>
                  <a:pt x="1872995" y="3042"/>
                </a:moveTo>
                <a:lnTo>
                  <a:pt x="1872995" y="144774"/>
                </a:lnTo>
                <a:lnTo>
                  <a:pt x="1879091" y="138678"/>
                </a:lnTo>
                <a:lnTo>
                  <a:pt x="1885187" y="138678"/>
                </a:lnTo>
                <a:lnTo>
                  <a:pt x="1885187" y="9138"/>
                </a:lnTo>
                <a:lnTo>
                  <a:pt x="1879091" y="9138"/>
                </a:lnTo>
                <a:lnTo>
                  <a:pt x="1872995" y="3042"/>
                </a:lnTo>
                <a:close/>
              </a:path>
              <a:path w="1885314" h="151129">
                <a:moveTo>
                  <a:pt x="1885187" y="138678"/>
                </a:moveTo>
                <a:lnTo>
                  <a:pt x="1879091" y="138678"/>
                </a:lnTo>
                <a:lnTo>
                  <a:pt x="1872995" y="144774"/>
                </a:lnTo>
                <a:lnTo>
                  <a:pt x="1885187" y="144774"/>
                </a:lnTo>
                <a:lnTo>
                  <a:pt x="1885187" y="138678"/>
                </a:lnTo>
                <a:close/>
              </a:path>
              <a:path w="1885314" h="151129">
                <a:moveTo>
                  <a:pt x="12191" y="3042"/>
                </a:moveTo>
                <a:lnTo>
                  <a:pt x="6095" y="9138"/>
                </a:lnTo>
                <a:lnTo>
                  <a:pt x="12191" y="9138"/>
                </a:lnTo>
                <a:lnTo>
                  <a:pt x="12191" y="3042"/>
                </a:lnTo>
                <a:close/>
              </a:path>
              <a:path w="1885314" h="151129">
                <a:moveTo>
                  <a:pt x="1872995" y="3042"/>
                </a:moveTo>
                <a:lnTo>
                  <a:pt x="12191" y="3042"/>
                </a:lnTo>
                <a:lnTo>
                  <a:pt x="12191" y="9138"/>
                </a:lnTo>
                <a:lnTo>
                  <a:pt x="1872995" y="9138"/>
                </a:lnTo>
                <a:lnTo>
                  <a:pt x="1872995" y="3042"/>
                </a:lnTo>
                <a:close/>
              </a:path>
              <a:path w="1885314" h="151129">
                <a:moveTo>
                  <a:pt x="1885187" y="3042"/>
                </a:moveTo>
                <a:lnTo>
                  <a:pt x="1872995" y="3042"/>
                </a:lnTo>
                <a:lnTo>
                  <a:pt x="1879091" y="9138"/>
                </a:lnTo>
                <a:lnTo>
                  <a:pt x="1885187" y="9138"/>
                </a:lnTo>
                <a:lnTo>
                  <a:pt x="1885187" y="30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341497" y="3777986"/>
            <a:ext cx="15240" cy="143510"/>
          </a:xfrm>
          <a:custGeom>
            <a:avLst/>
            <a:gdLst/>
            <a:ahLst/>
            <a:cxnLst/>
            <a:rect l="l" t="t" r="r" b="b"/>
            <a:pathLst>
              <a:path w="15239" h="143510">
                <a:moveTo>
                  <a:pt x="13715" y="0"/>
                </a:moveTo>
                <a:lnTo>
                  <a:pt x="0" y="1523"/>
                </a:lnTo>
                <a:lnTo>
                  <a:pt x="1523" y="143255"/>
                </a:lnTo>
                <a:lnTo>
                  <a:pt x="15239" y="143255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766950" y="3777986"/>
            <a:ext cx="15240" cy="143510"/>
          </a:xfrm>
          <a:custGeom>
            <a:avLst/>
            <a:gdLst/>
            <a:ahLst/>
            <a:cxnLst/>
            <a:rect l="l" t="t" r="r" b="b"/>
            <a:pathLst>
              <a:path w="15239" h="143510">
                <a:moveTo>
                  <a:pt x="13715" y="0"/>
                </a:moveTo>
                <a:lnTo>
                  <a:pt x="0" y="1523"/>
                </a:lnTo>
                <a:lnTo>
                  <a:pt x="1523" y="143255"/>
                </a:lnTo>
                <a:lnTo>
                  <a:pt x="15239" y="143255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620645" y="3777986"/>
            <a:ext cx="15240" cy="143510"/>
          </a:xfrm>
          <a:custGeom>
            <a:avLst/>
            <a:gdLst/>
            <a:ahLst/>
            <a:cxnLst/>
            <a:rect l="l" t="t" r="r" b="b"/>
            <a:pathLst>
              <a:path w="15239" h="143510">
                <a:moveTo>
                  <a:pt x="13715" y="0"/>
                </a:moveTo>
                <a:lnTo>
                  <a:pt x="0" y="1523"/>
                </a:lnTo>
                <a:lnTo>
                  <a:pt x="1523" y="143255"/>
                </a:lnTo>
                <a:lnTo>
                  <a:pt x="15239" y="143255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041526" y="3777986"/>
            <a:ext cx="15240" cy="143510"/>
          </a:xfrm>
          <a:custGeom>
            <a:avLst/>
            <a:gdLst/>
            <a:ahLst/>
            <a:cxnLst/>
            <a:rect l="l" t="t" r="r" b="b"/>
            <a:pathLst>
              <a:path w="15239" h="143510">
                <a:moveTo>
                  <a:pt x="13715" y="0"/>
                </a:moveTo>
                <a:lnTo>
                  <a:pt x="0" y="1523"/>
                </a:lnTo>
                <a:lnTo>
                  <a:pt x="1523" y="143255"/>
                </a:lnTo>
                <a:lnTo>
                  <a:pt x="15239" y="143255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908176" y="3777986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0"/>
                </a:moveTo>
                <a:lnTo>
                  <a:pt x="0" y="143255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761871" y="3777986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0"/>
                </a:moveTo>
                <a:lnTo>
                  <a:pt x="0" y="143255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131186" y="4498844"/>
            <a:ext cx="1873250" cy="143510"/>
          </a:xfrm>
          <a:custGeom>
            <a:avLst/>
            <a:gdLst/>
            <a:ahLst/>
            <a:cxnLst/>
            <a:rect l="l" t="t" r="r" b="b"/>
            <a:pathLst>
              <a:path w="1873250" h="143510">
                <a:moveTo>
                  <a:pt x="0" y="143255"/>
                </a:moveTo>
                <a:lnTo>
                  <a:pt x="1872995" y="143255"/>
                </a:lnTo>
                <a:lnTo>
                  <a:pt x="1872995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125089" y="4492742"/>
            <a:ext cx="1885314" cy="155575"/>
          </a:xfrm>
          <a:custGeom>
            <a:avLst/>
            <a:gdLst/>
            <a:ahLst/>
            <a:cxnLst/>
            <a:rect l="l" t="t" r="r" b="b"/>
            <a:pathLst>
              <a:path w="1885315" h="155575">
                <a:moveTo>
                  <a:pt x="1885187" y="0"/>
                </a:moveTo>
                <a:lnTo>
                  <a:pt x="0" y="0"/>
                </a:lnTo>
                <a:lnTo>
                  <a:pt x="0" y="155454"/>
                </a:lnTo>
                <a:lnTo>
                  <a:pt x="1885187" y="155454"/>
                </a:lnTo>
                <a:lnTo>
                  <a:pt x="1885187" y="149358"/>
                </a:lnTo>
                <a:lnTo>
                  <a:pt x="12191" y="149358"/>
                </a:lnTo>
                <a:lnTo>
                  <a:pt x="6095" y="143262"/>
                </a:lnTo>
                <a:lnTo>
                  <a:pt x="12191" y="143262"/>
                </a:lnTo>
                <a:lnTo>
                  <a:pt x="12191" y="13715"/>
                </a:lnTo>
                <a:lnTo>
                  <a:pt x="6095" y="13715"/>
                </a:lnTo>
                <a:lnTo>
                  <a:pt x="12191" y="6095"/>
                </a:lnTo>
                <a:lnTo>
                  <a:pt x="1885187" y="6095"/>
                </a:lnTo>
                <a:lnTo>
                  <a:pt x="1885187" y="0"/>
                </a:lnTo>
                <a:close/>
              </a:path>
              <a:path w="1885315" h="155575">
                <a:moveTo>
                  <a:pt x="12191" y="143262"/>
                </a:moveTo>
                <a:lnTo>
                  <a:pt x="6095" y="143262"/>
                </a:lnTo>
                <a:lnTo>
                  <a:pt x="12191" y="149358"/>
                </a:lnTo>
                <a:lnTo>
                  <a:pt x="12191" y="143262"/>
                </a:lnTo>
                <a:close/>
              </a:path>
              <a:path w="1885315" h="155575">
                <a:moveTo>
                  <a:pt x="1872995" y="143262"/>
                </a:moveTo>
                <a:lnTo>
                  <a:pt x="12191" y="143262"/>
                </a:lnTo>
                <a:lnTo>
                  <a:pt x="12191" y="149358"/>
                </a:lnTo>
                <a:lnTo>
                  <a:pt x="1872995" y="149358"/>
                </a:lnTo>
                <a:lnTo>
                  <a:pt x="1872995" y="143262"/>
                </a:lnTo>
                <a:close/>
              </a:path>
              <a:path w="1885315" h="155575">
                <a:moveTo>
                  <a:pt x="1872995" y="6095"/>
                </a:moveTo>
                <a:lnTo>
                  <a:pt x="1872995" y="149358"/>
                </a:lnTo>
                <a:lnTo>
                  <a:pt x="1879091" y="143262"/>
                </a:lnTo>
                <a:lnTo>
                  <a:pt x="1885187" y="143262"/>
                </a:lnTo>
                <a:lnTo>
                  <a:pt x="1885187" y="13715"/>
                </a:lnTo>
                <a:lnTo>
                  <a:pt x="1879091" y="13715"/>
                </a:lnTo>
                <a:lnTo>
                  <a:pt x="1872995" y="6095"/>
                </a:lnTo>
                <a:close/>
              </a:path>
              <a:path w="1885315" h="155575">
                <a:moveTo>
                  <a:pt x="1885187" y="143262"/>
                </a:moveTo>
                <a:lnTo>
                  <a:pt x="1879091" y="143262"/>
                </a:lnTo>
                <a:lnTo>
                  <a:pt x="1872995" y="149358"/>
                </a:lnTo>
                <a:lnTo>
                  <a:pt x="1885187" y="149358"/>
                </a:lnTo>
                <a:lnTo>
                  <a:pt x="1885187" y="143262"/>
                </a:lnTo>
                <a:close/>
              </a:path>
              <a:path w="1885315" h="155575">
                <a:moveTo>
                  <a:pt x="12191" y="6095"/>
                </a:moveTo>
                <a:lnTo>
                  <a:pt x="6095" y="13715"/>
                </a:lnTo>
                <a:lnTo>
                  <a:pt x="12191" y="13715"/>
                </a:lnTo>
                <a:lnTo>
                  <a:pt x="12191" y="6095"/>
                </a:lnTo>
                <a:close/>
              </a:path>
              <a:path w="1885315" h="155575">
                <a:moveTo>
                  <a:pt x="1872995" y="6095"/>
                </a:moveTo>
                <a:lnTo>
                  <a:pt x="12191" y="6095"/>
                </a:lnTo>
                <a:lnTo>
                  <a:pt x="12191" y="13715"/>
                </a:lnTo>
                <a:lnTo>
                  <a:pt x="1872995" y="13715"/>
                </a:lnTo>
                <a:lnTo>
                  <a:pt x="1872995" y="6095"/>
                </a:lnTo>
                <a:close/>
              </a:path>
              <a:path w="1885315" h="155575">
                <a:moveTo>
                  <a:pt x="1885187" y="6095"/>
                </a:moveTo>
                <a:lnTo>
                  <a:pt x="1872995" y="6095"/>
                </a:lnTo>
                <a:lnTo>
                  <a:pt x="1879091" y="13715"/>
                </a:lnTo>
                <a:lnTo>
                  <a:pt x="1885187" y="13715"/>
                </a:lnTo>
                <a:lnTo>
                  <a:pt x="1885187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860164" y="4497313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0"/>
                </a:moveTo>
                <a:lnTo>
                  <a:pt x="0" y="143262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707002" y="4497313"/>
            <a:ext cx="15240" cy="143510"/>
          </a:xfrm>
          <a:custGeom>
            <a:avLst/>
            <a:gdLst/>
            <a:ahLst/>
            <a:cxnLst/>
            <a:rect l="l" t="t" r="r" b="b"/>
            <a:pathLst>
              <a:path w="15240" h="143510">
                <a:moveTo>
                  <a:pt x="13715" y="0"/>
                </a:moveTo>
                <a:lnTo>
                  <a:pt x="0" y="0"/>
                </a:lnTo>
                <a:lnTo>
                  <a:pt x="1523" y="143262"/>
                </a:lnTo>
                <a:lnTo>
                  <a:pt x="15239" y="143262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565269" y="4497313"/>
            <a:ext cx="15240" cy="143510"/>
          </a:xfrm>
          <a:custGeom>
            <a:avLst/>
            <a:gdLst/>
            <a:ahLst/>
            <a:cxnLst/>
            <a:rect l="l" t="t" r="r" b="b"/>
            <a:pathLst>
              <a:path w="15240" h="143510">
                <a:moveTo>
                  <a:pt x="13715" y="0"/>
                </a:moveTo>
                <a:lnTo>
                  <a:pt x="0" y="0"/>
                </a:lnTo>
                <a:lnTo>
                  <a:pt x="3047" y="143262"/>
                </a:lnTo>
                <a:lnTo>
                  <a:pt x="15239" y="143262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427347" y="4497313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42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285615" y="4497313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42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139312" y="4497313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42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990721" y="4497313"/>
            <a:ext cx="15240" cy="143510"/>
          </a:xfrm>
          <a:custGeom>
            <a:avLst/>
            <a:gdLst/>
            <a:ahLst/>
            <a:cxnLst/>
            <a:rect l="l" t="t" r="r" b="b"/>
            <a:pathLst>
              <a:path w="15239" h="143510">
                <a:moveTo>
                  <a:pt x="13715" y="0"/>
                </a:moveTo>
                <a:lnTo>
                  <a:pt x="0" y="0"/>
                </a:lnTo>
                <a:lnTo>
                  <a:pt x="1523" y="143262"/>
                </a:lnTo>
                <a:lnTo>
                  <a:pt x="15239" y="143262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852800" y="4497313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42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708781" y="4497313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42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562477" y="4497313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42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411601" y="4497313"/>
            <a:ext cx="15240" cy="143510"/>
          </a:xfrm>
          <a:custGeom>
            <a:avLst/>
            <a:gdLst/>
            <a:ahLst/>
            <a:cxnLst/>
            <a:rect l="l" t="t" r="r" b="b"/>
            <a:pathLst>
              <a:path w="15239" h="143510">
                <a:moveTo>
                  <a:pt x="13715" y="0"/>
                </a:moveTo>
                <a:lnTo>
                  <a:pt x="0" y="0"/>
                </a:lnTo>
                <a:lnTo>
                  <a:pt x="1523" y="143262"/>
                </a:lnTo>
                <a:lnTo>
                  <a:pt x="15239" y="143262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265297" y="4497313"/>
            <a:ext cx="15240" cy="143510"/>
          </a:xfrm>
          <a:custGeom>
            <a:avLst/>
            <a:gdLst/>
            <a:ahLst/>
            <a:cxnLst/>
            <a:rect l="l" t="t" r="r" b="b"/>
            <a:pathLst>
              <a:path w="15239" h="143510">
                <a:moveTo>
                  <a:pt x="13715" y="0"/>
                </a:moveTo>
                <a:lnTo>
                  <a:pt x="0" y="0"/>
                </a:lnTo>
                <a:lnTo>
                  <a:pt x="1523" y="143262"/>
                </a:lnTo>
                <a:lnTo>
                  <a:pt x="15239" y="143262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258189" y="4498844"/>
            <a:ext cx="1873250" cy="143510"/>
          </a:xfrm>
          <a:custGeom>
            <a:avLst/>
            <a:gdLst/>
            <a:ahLst/>
            <a:cxnLst/>
            <a:rect l="l" t="t" r="r" b="b"/>
            <a:pathLst>
              <a:path w="1873250" h="143510">
                <a:moveTo>
                  <a:pt x="0" y="143255"/>
                </a:moveTo>
                <a:lnTo>
                  <a:pt x="1872995" y="143255"/>
                </a:lnTo>
                <a:lnTo>
                  <a:pt x="1872995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250569" y="4492742"/>
            <a:ext cx="1887220" cy="155575"/>
          </a:xfrm>
          <a:custGeom>
            <a:avLst/>
            <a:gdLst/>
            <a:ahLst/>
            <a:cxnLst/>
            <a:rect l="l" t="t" r="r" b="b"/>
            <a:pathLst>
              <a:path w="1887220" h="155575">
                <a:moveTo>
                  <a:pt x="1886711" y="0"/>
                </a:moveTo>
                <a:lnTo>
                  <a:pt x="0" y="0"/>
                </a:lnTo>
                <a:lnTo>
                  <a:pt x="0" y="155454"/>
                </a:lnTo>
                <a:lnTo>
                  <a:pt x="1886711" y="155454"/>
                </a:lnTo>
                <a:lnTo>
                  <a:pt x="1886711" y="149358"/>
                </a:lnTo>
                <a:lnTo>
                  <a:pt x="13715" y="149358"/>
                </a:lnTo>
                <a:lnTo>
                  <a:pt x="7619" y="143262"/>
                </a:lnTo>
                <a:lnTo>
                  <a:pt x="13715" y="143262"/>
                </a:lnTo>
                <a:lnTo>
                  <a:pt x="13715" y="13715"/>
                </a:lnTo>
                <a:lnTo>
                  <a:pt x="7619" y="13715"/>
                </a:lnTo>
                <a:lnTo>
                  <a:pt x="13715" y="6095"/>
                </a:lnTo>
                <a:lnTo>
                  <a:pt x="1886711" y="6095"/>
                </a:lnTo>
                <a:lnTo>
                  <a:pt x="1886711" y="0"/>
                </a:lnTo>
                <a:close/>
              </a:path>
              <a:path w="1887220" h="155575">
                <a:moveTo>
                  <a:pt x="13715" y="143262"/>
                </a:moveTo>
                <a:lnTo>
                  <a:pt x="7619" y="143262"/>
                </a:lnTo>
                <a:lnTo>
                  <a:pt x="13715" y="149358"/>
                </a:lnTo>
                <a:lnTo>
                  <a:pt x="13715" y="143262"/>
                </a:lnTo>
                <a:close/>
              </a:path>
              <a:path w="1887220" h="155575">
                <a:moveTo>
                  <a:pt x="1874519" y="143262"/>
                </a:moveTo>
                <a:lnTo>
                  <a:pt x="13715" y="143262"/>
                </a:lnTo>
                <a:lnTo>
                  <a:pt x="13715" y="149358"/>
                </a:lnTo>
                <a:lnTo>
                  <a:pt x="1874519" y="149358"/>
                </a:lnTo>
                <a:lnTo>
                  <a:pt x="1874519" y="143262"/>
                </a:lnTo>
                <a:close/>
              </a:path>
              <a:path w="1887220" h="155575">
                <a:moveTo>
                  <a:pt x="1874519" y="6095"/>
                </a:moveTo>
                <a:lnTo>
                  <a:pt x="1874519" y="149358"/>
                </a:lnTo>
                <a:lnTo>
                  <a:pt x="1880615" y="143262"/>
                </a:lnTo>
                <a:lnTo>
                  <a:pt x="1886711" y="143262"/>
                </a:lnTo>
                <a:lnTo>
                  <a:pt x="1886711" y="13715"/>
                </a:lnTo>
                <a:lnTo>
                  <a:pt x="1880615" y="13715"/>
                </a:lnTo>
                <a:lnTo>
                  <a:pt x="1874519" y="6095"/>
                </a:lnTo>
                <a:close/>
              </a:path>
              <a:path w="1887220" h="155575">
                <a:moveTo>
                  <a:pt x="1886711" y="143262"/>
                </a:moveTo>
                <a:lnTo>
                  <a:pt x="1880615" y="143262"/>
                </a:lnTo>
                <a:lnTo>
                  <a:pt x="1874519" y="149358"/>
                </a:lnTo>
                <a:lnTo>
                  <a:pt x="1886711" y="149358"/>
                </a:lnTo>
                <a:lnTo>
                  <a:pt x="1886711" y="143262"/>
                </a:lnTo>
                <a:close/>
              </a:path>
              <a:path w="1887220" h="155575">
                <a:moveTo>
                  <a:pt x="13715" y="6095"/>
                </a:moveTo>
                <a:lnTo>
                  <a:pt x="7619" y="13715"/>
                </a:lnTo>
                <a:lnTo>
                  <a:pt x="13715" y="13715"/>
                </a:lnTo>
                <a:lnTo>
                  <a:pt x="13715" y="6095"/>
                </a:lnTo>
                <a:close/>
              </a:path>
              <a:path w="1887220" h="155575">
                <a:moveTo>
                  <a:pt x="1874519" y="6095"/>
                </a:moveTo>
                <a:lnTo>
                  <a:pt x="13715" y="6095"/>
                </a:lnTo>
                <a:lnTo>
                  <a:pt x="13715" y="13715"/>
                </a:lnTo>
                <a:lnTo>
                  <a:pt x="1874519" y="13715"/>
                </a:lnTo>
                <a:lnTo>
                  <a:pt x="1874519" y="6095"/>
                </a:lnTo>
                <a:close/>
              </a:path>
              <a:path w="1887220" h="155575">
                <a:moveTo>
                  <a:pt x="1886711" y="6095"/>
                </a:moveTo>
                <a:lnTo>
                  <a:pt x="1874519" y="6095"/>
                </a:lnTo>
                <a:lnTo>
                  <a:pt x="1880615" y="13715"/>
                </a:lnTo>
                <a:lnTo>
                  <a:pt x="1886711" y="13715"/>
                </a:lnTo>
                <a:lnTo>
                  <a:pt x="1886711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987168" y="4497313"/>
            <a:ext cx="0" cy="433070"/>
          </a:xfrm>
          <a:custGeom>
            <a:avLst/>
            <a:gdLst/>
            <a:ahLst/>
            <a:cxnLst/>
            <a:rect l="l" t="t" r="r" b="b"/>
            <a:pathLst>
              <a:path h="433070">
                <a:moveTo>
                  <a:pt x="0" y="0"/>
                </a:moveTo>
                <a:lnTo>
                  <a:pt x="0" y="432822"/>
                </a:lnTo>
              </a:path>
            </a:pathLst>
          </a:custGeom>
          <a:ln w="18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840863" y="4497313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0"/>
                </a:moveTo>
                <a:lnTo>
                  <a:pt x="0" y="143262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692274" y="4497313"/>
            <a:ext cx="15240" cy="143510"/>
          </a:xfrm>
          <a:custGeom>
            <a:avLst/>
            <a:gdLst/>
            <a:ahLst/>
            <a:cxnLst/>
            <a:rect l="l" t="t" r="r" b="b"/>
            <a:pathLst>
              <a:path w="15239" h="143510">
                <a:moveTo>
                  <a:pt x="13715" y="0"/>
                </a:moveTo>
                <a:lnTo>
                  <a:pt x="0" y="0"/>
                </a:lnTo>
                <a:lnTo>
                  <a:pt x="1523" y="143262"/>
                </a:lnTo>
                <a:lnTo>
                  <a:pt x="15239" y="143262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545969" y="4497313"/>
            <a:ext cx="15240" cy="143510"/>
          </a:xfrm>
          <a:custGeom>
            <a:avLst/>
            <a:gdLst/>
            <a:ahLst/>
            <a:cxnLst/>
            <a:rect l="l" t="t" r="r" b="b"/>
            <a:pathLst>
              <a:path w="15239" h="143510">
                <a:moveTo>
                  <a:pt x="13715" y="0"/>
                </a:moveTo>
                <a:lnTo>
                  <a:pt x="0" y="0"/>
                </a:lnTo>
                <a:lnTo>
                  <a:pt x="3047" y="143262"/>
                </a:lnTo>
                <a:lnTo>
                  <a:pt x="15239" y="143262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412619" y="4497313"/>
            <a:ext cx="0" cy="433070"/>
          </a:xfrm>
          <a:custGeom>
            <a:avLst/>
            <a:gdLst/>
            <a:ahLst/>
            <a:cxnLst/>
            <a:rect l="l" t="t" r="r" b="b"/>
            <a:pathLst>
              <a:path h="433070">
                <a:moveTo>
                  <a:pt x="0" y="0"/>
                </a:moveTo>
                <a:lnTo>
                  <a:pt x="0" y="432822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266315" y="4497313"/>
            <a:ext cx="0" cy="433070"/>
          </a:xfrm>
          <a:custGeom>
            <a:avLst/>
            <a:gdLst/>
            <a:ahLst/>
            <a:cxnLst/>
            <a:rect l="l" t="t" r="r" b="b"/>
            <a:pathLst>
              <a:path h="433070">
                <a:moveTo>
                  <a:pt x="0" y="0"/>
                </a:moveTo>
                <a:lnTo>
                  <a:pt x="0" y="432822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117726" y="4497313"/>
            <a:ext cx="15240" cy="143510"/>
          </a:xfrm>
          <a:custGeom>
            <a:avLst/>
            <a:gdLst/>
            <a:ahLst/>
            <a:cxnLst/>
            <a:rect l="l" t="t" r="r" b="b"/>
            <a:pathLst>
              <a:path w="15239" h="143510">
                <a:moveTo>
                  <a:pt x="13715" y="0"/>
                </a:moveTo>
                <a:lnTo>
                  <a:pt x="0" y="0"/>
                </a:lnTo>
                <a:lnTo>
                  <a:pt x="1523" y="143262"/>
                </a:lnTo>
                <a:lnTo>
                  <a:pt x="15239" y="143262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3971421" y="4497313"/>
            <a:ext cx="15240" cy="143510"/>
          </a:xfrm>
          <a:custGeom>
            <a:avLst/>
            <a:gdLst/>
            <a:ahLst/>
            <a:cxnLst/>
            <a:rect l="l" t="t" r="r" b="b"/>
            <a:pathLst>
              <a:path w="15239" h="143510">
                <a:moveTo>
                  <a:pt x="13715" y="0"/>
                </a:moveTo>
                <a:lnTo>
                  <a:pt x="0" y="0"/>
                </a:lnTo>
                <a:lnTo>
                  <a:pt x="1523" y="143262"/>
                </a:lnTo>
                <a:lnTo>
                  <a:pt x="15239" y="143262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3835786" y="4497313"/>
            <a:ext cx="0" cy="433070"/>
          </a:xfrm>
          <a:custGeom>
            <a:avLst/>
            <a:gdLst/>
            <a:ahLst/>
            <a:cxnLst/>
            <a:rect l="l" t="t" r="r" b="b"/>
            <a:pathLst>
              <a:path h="433070">
                <a:moveTo>
                  <a:pt x="0" y="0"/>
                </a:moveTo>
                <a:lnTo>
                  <a:pt x="0" y="432822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3689482" y="4497313"/>
            <a:ext cx="0" cy="433070"/>
          </a:xfrm>
          <a:custGeom>
            <a:avLst/>
            <a:gdLst/>
            <a:ahLst/>
            <a:cxnLst/>
            <a:rect l="l" t="t" r="r" b="b"/>
            <a:pathLst>
              <a:path h="433070">
                <a:moveTo>
                  <a:pt x="0" y="0"/>
                </a:moveTo>
                <a:lnTo>
                  <a:pt x="0" y="432822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3545463" y="4497313"/>
            <a:ext cx="0" cy="433070"/>
          </a:xfrm>
          <a:custGeom>
            <a:avLst/>
            <a:gdLst/>
            <a:ahLst/>
            <a:cxnLst/>
            <a:rect l="l" t="t" r="r" b="b"/>
            <a:pathLst>
              <a:path h="433070">
                <a:moveTo>
                  <a:pt x="0" y="0"/>
                </a:moveTo>
                <a:lnTo>
                  <a:pt x="0" y="432822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3392301" y="4497313"/>
            <a:ext cx="15240" cy="143510"/>
          </a:xfrm>
          <a:custGeom>
            <a:avLst/>
            <a:gdLst/>
            <a:ahLst/>
            <a:cxnLst/>
            <a:rect l="l" t="t" r="r" b="b"/>
            <a:pathLst>
              <a:path w="15239" h="143510">
                <a:moveTo>
                  <a:pt x="13715" y="0"/>
                </a:moveTo>
                <a:lnTo>
                  <a:pt x="0" y="0"/>
                </a:lnTo>
                <a:lnTo>
                  <a:pt x="1523" y="143262"/>
                </a:lnTo>
                <a:lnTo>
                  <a:pt x="15239" y="143262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843150" y="4643623"/>
            <a:ext cx="1873250" cy="143510"/>
          </a:xfrm>
          <a:custGeom>
            <a:avLst/>
            <a:gdLst/>
            <a:ahLst/>
            <a:cxnLst/>
            <a:rect l="l" t="t" r="r" b="b"/>
            <a:pathLst>
              <a:path w="1873250" h="143510">
                <a:moveTo>
                  <a:pt x="0" y="143255"/>
                </a:moveTo>
                <a:lnTo>
                  <a:pt x="1872995" y="143255"/>
                </a:lnTo>
                <a:lnTo>
                  <a:pt x="1872995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837053" y="4637528"/>
            <a:ext cx="1887220" cy="155575"/>
          </a:xfrm>
          <a:custGeom>
            <a:avLst/>
            <a:gdLst/>
            <a:ahLst/>
            <a:cxnLst/>
            <a:rect l="l" t="t" r="r" b="b"/>
            <a:pathLst>
              <a:path w="1887220" h="155575">
                <a:moveTo>
                  <a:pt x="1886711" y="0"/>
                </a:moveTo>
                <a:lnTo>
                  <a:pt x="0" y="0"/>
                </a:lnTo>
                <a:lnTo>
                  <a:pt x="0" y="155447"/>
                </a:lnTo>
                <a:lnTo>
                  <a:pt x="1886711" y="155447"/>
                </a:lnTo>
                <a:lnTo>
                  <a:pt x="1886711" y="149351"/>
                </a:lnTo>
                <a:lnTo>
                  <a:pt x="12191" y="149351"/>
                </a:lnTo>
                <a:lnTo>
                  <a:pt x="6095" y="143255"/>
                </a:lnTo>
                <a:lnTo>
                  <a:pt x="12191" y="143255"/>
                </a:lnTo>
                <a:lnTo>
                  <a:pt x="12191" y="12191"/>
                </a:lnTo>
                <a:lnTo>
                  <a:pt x="6095" y="12191"/>
                </a:lnTo>
                <a:lnTo>
                  <a:pt x="12191" y="6095"/>
                </a:lnTo>
                <a:lnTo>
                  <a:pt x="1886711" y="6095"/>
                </a:lnTo>
                <a:lnTo>
                  <a:pt x="1886711" y="0"/>
                </a:lnTo>
                <a:close/>
              </a:path>
              <a:path w="1887220" h="155575">
                <a:moveTo>
                  <a:pt x="12191" y="143255"/>
                </a:moveTo>
                <a:lnTo>
                  <a:pt x="6095" y="143255"/>
                </a:lnTo>
                <a:lnTo>
                  <a:pt x="12191" y="149351"/>
                </a:lnTo>
                <a:lnTo>
                  <a:pt x="12191" y="143255"/>
                </a:lnTo>
                <a:close/>
              </a:path>
              <a:path w="1887220" h="155575">
                <a:moveTo>
                  <a:pt x="1872995" y="143255"/>
                </a:moveTo>
                <a:lnTo>
                  <a:pt x="12191" y="143255"/>
                </a:lnTo>
                <a:lnTo>
                  <a:pt x="12191" y="149351"/>
                </a:lnTo>
                <a:lnTo>
                  <a:pt x="1872995" y="149351"/>
                </a:lnTo>
                <a:lnTo>
                  <a:pt x="1872995" y="143255"/>
                </a:lnTo>
                <a:close/>
              </a:path>
              <a:path w="1887220" h="155575">
                <a:moveTo>
                  <a:pt x="1872995" y="6095"/>
                </a:moveTo>
                <a:lnTo>
                  <a:pt x="1872995" y="149351"/>
                </a:lnTo>
                <a:lnTo>
                  <a:pt x="1879091" y="143255"/>
                </a:lnTo>
                <a:lnTo>
                  <a:pt x="1886711" y="143255"/>
                </a:lnTo>
                <a:lnTo>
                  <a:pt x="1886711" y="12191"/>
                </a:lnTo>
                <a:lnTo>
                  <a:pt x="1879091" y="12191"/>
                </a:lnTo>
                <a:lnTo>
                  <a:pt x="1872995" y="6095"/>
                </a:lnTo>
                <a:close/>
              </a:path>
              <a:path w="1887220" h="155575">
                <a:moveTo>
                  <a:pt x="1886711" y="143255"/>
                </a:moveTo>
                <a:lnTo>
                  <a:pt x="1879091" y="143255"/>
                </a:lnTo>
                <a:lnTo>
                  <a:pt x="1872995" y="149351"/>
                </a:lnTo>
                <a:lnTo>
                  <a:pt x="1886711" y="149351"/>
                </a:lnTo>
                <a:lnTo>
                  <a:pt x="1886711" y="143255"/>
                </a:lnTo>
                <a:close/>
              </a:path>
              <a:path w="1887220" h="155575">
                <a:moveTo>
                  <a:pt x="12191" y="6095"/>
                </a:moveTo>
                <a:lnTo>
                  <a:pt x="6095" y="12191"/>
                </a:lnTo>
                <a:lnTo>
                  <a:pt x="12191" y="12191"/>
                </a:lnTo>
                <a:lnTo>
                  <a:pt x="12191" y="6095"/>
                </a:lnTo>
                <a:close/>
              </a:path>
              <a:path w="1887220" h="155575">
                <a:moveTo>
                  <a:pt x="1872995" y="6095"/>
                </a:moveTo>
                <a:lnTo>
                  <a:pt x="12191" y="6095"/>
                </a:lnTo>
                <a:lnTo>
                  <a:pt x="12191" y="12191"/>
                </a:lnTo>
                <a:lnTo>
                  <a:pt x="1872995" y="12191"/>
                </a:lnTo>
                <a:lnTo>
                  <a:pt x="1872995" y="6095"/>
                </a:lnTo>
                <a:close/>
              </a:path>
              <a:path w="1887220" h="155575">
                <a:moveTo>
                  <a:pt x="1886711" y="6095"/>
                </a:moveTo>
                <a:lnTo>
                  <a:pt x="1872995" y="6095"/>
                </a:lnTo>
                <a:lnTo>
                  <a:pt x="1879091" y="12191"/>
                </a:lnTo>
                <a:lnTo>
                  <a:pt x="1886711" y="12191"/>
                </a:lnTo>
                <a:lnTo>
                  <a:pt x="1886711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565269" y="4642099"/>
            <a:ext cx="15240" cy="143510"/>
          </a:xfrm>
          <a:custGeom>
            <a:avLst/>
            <a:gdLst/>
            <a:ahLst/>
            <a:cxnLst/>
            <a:rect l="l" t="t" r="r" b="b"/>
            <a:pathLst>
              <a:path w="15240" h="143510">
                <a:moveTo>
                  <a:pt x="13715" y="0"/>
                </a:moveTo>
                <a:lnTo>
                  <a:pt x="0" y="0"/>
                </a:lnTo>
                <a:lnTo>
                  <a:pt x="3047" y="143255"/>
                </a:lnTo>
                <a:lnTo>
                  <a:pt x="15239" y="143255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990721" y="4642099"/>
            <a:ext cx="15240" cy="143510"/>
          </a:xfrm>
          <a:custGeom>
            <a:avLst/>
            <a:gdLst/>
            <a:ahLst/>
            <a:cxnLst/>
            <a:rect l="l" t="t" r="r" b="b"/>
            <a:pathLst>
              <a:path w="15239" h="143510">
                <a:moveTo>
                  <a:pt x="13715" y="0"/>
                </a:moveTo>
                <a:lnTo>
                  <a:pt x="0" y="0"/>
                </a:lnTo>
                <a:lnTo>
                  <a:pt x="1523" y="143255"/>
                </a:lnTo>
                <a:lnTo>
                  <a:pt x="15239" y="143255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411601" y="4642099"/>
            <a:ext cx="15240" cy="143510"/>
          </a:xfrm>
          <a:custGeom>
            <a:avLst/>
            <a:gdLst/>
            <a:ahLst/>
            <a:cxnLst/>
            <a:rect l="l" t="t" r="r" b="b"/>
            <a:pathLst>
              <a:path w="15239" h="143510">
                <a:moveTo>
                  <a:pt x="13715" y="0"/>
                </a:moveTo>
                <a:lnTo>
                  <a:pt x="0" y="0"/>
                </a:lnTo>
                <a:lnTo>
                  <a:pt x="1523" y="143255"/>
                </a:lnTo>
                <a:lnTo>
                  <a:pt x="15239" y="143255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265297" y="4642099"/>
            <a:ext cx="15240" cy="143510"/>
          </a:xfrm>
          <a:custGeom>
            <a:avLst/>
            <a:gdLst/>
            <a:ahLst/>
            <a:cxnLst/>
            <a:rect l="l" t="t" r="r" b="b"/>
            <a:pathLst>
              <a:path w="15239" h="143510">
                <a:moveTo>
                  <a:pt x="13715" y="0"/>
                </a:moveTo>
                <a:lnTo>
                  <a:pt x="0" y="0"/>
                </a:lnTo>
                <a:lnTo>
                  <a:pt x="1523" y="143255"/>
                </a:lnTo>
                <a:lnTo>
                  <a:pt x="15239" y="143255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133471" y="4642099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35"/>
                </a:lnTo>
              </a:path>
            </a:pathLst>
          </a:custGeom>
          <a:ln w="18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259713" y="4642099"/>
            <a:ext cx="1583690" cy="144780"/>
          </a:xfrm>
          <a:custGeom>
            <a:avLst/>
            <a:gdLst/>
            <a:ahLst/>
            <a:cxnLst/>
            <a:rect l="l" t="t" r="r" b="b"/>
            <a:pathLst>
              <a:path w="1583689" h="144779">
                <a:moveTo>
                  <a:pt x="0" y="144779"/>
                </a:moveTo>
                <a:lnTo>
                  <a:pt x="1583435" y="144779"/>
                </a:lnTo>
                <a:lnTo>
                  <a:pt x="1583435" y="0"/>
                </a:lnTo>
                <a:lnTo>
                  <a:pt x="0" y="0"/>
                </a:lnTo>
                <a:lnTo>
                  <a:pt x="0" y="144779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253618" y="4636003"/>
            <a:ext cx="1595755" cy="157480"/>
          </a:xfrm>
          <a:custGeom>
            <a:avLst/>
            <a:gdLst/>
            <a:ahLst/>
            <a:cxnLst/>
            <a:rect l="l" t="t" r="r" b="b"/>
            <a:pathLst>
              <a:path w="1595754" h="157479">
                <a:moveTo>
                  <a:pt x="1595627" y="0"/>
                </a:moveTo>
                <a:lnTo>
                  <a:pt x="0" y="0"/>
                </a:lnTo>
                <a:lnTo>
                  <a:pt x="0" y="156971"/>
                </a:lnTo>
                <a:lnTo>
                  <a:pt x="1595627" y="156971"/>
                </a:lnTo>
                <a:lnTo>
                  <a:pt x="1595627" y="150875"/>
                </a:lnTo>
                <a:lnTo>
                  <a:pt x="12191" y="150875"/>
                </a:lnTo>
                <a:lnTo>
                  <a:pt x="6095" y="144779"/>
                </a:lnTo>
                <a:lnTo>
                  <a:pt x="12191" y="144779"/>
                </a:lnTo>
                <a:lnTo>
                  <a:pt x="12191" y="12191"/>
                </a:lnTo>
                <a:lnTo>
                  <a:pt x="6095" y="12191"/>
                </a:lnTo>
                <a:lnTo>
                  <a:pt x="12191" y="6095"/>
                </a:lnTo>
                <a:lnTo>
                  <a:pt x="1595627" y="6095"/>
                </a:lnTo>
                <a:lnTo>
                  <a:pt x="1595627" y="0"/>
                </a:lnTo>
                <a:close/>
              </a:path>
              <a:path w="1595754" h="157479">
                <a:moveTo>
                  <a:pt x="12191" y="144779"/>
                </a:moveTo>
                <a:lnTo>
                  <a:pt x="6095" y="144779"/>
                </a:lnTo>
                <a:lnTo>
                  <a:pt x="12191" y="150875"/>
                </a:lnTo>
                <a:lnTo>
                  <a:pt x="12191" y="144779"/>
                </a:lnTo>
                <a:close/>
              </a:path>
              <a:path w="1595754" h="157479">
                <a:moveTo>
                  <a:pt x="1583435" y="144779"/>
                </a:moveTo>
                <a:lnTo>
                  <a:pt x="12191" y="144779"/>
                </a:lnTo>
                <a:lnTo>
                  <a:pt x="12191" y="150875"/>
                </a:lnTo>
                <a:lnTo>
                  <a:pt x="1583435" y="150875"/>
                </a:lnTo>
                <a:lnTo>
                  <a:pt x="1583435" y="144779"/>
                </a:lnTo>
                <a:close/>
              </a:path>
              <a:path w="1595754" h="157479">
                <a:moveTo>
                  <a:pt x="1583435" y="6095"/>
                </a:moveTo>
                <a:lnTo>
                  <a:pt x="1583435" y="150875"/>
                </a:lnTo>
                <a:lnTo>
                  <a:pt x="1589531" y="144779"/>
                </a:lnTo>
                <a:lnTo>
                  <a:pt x="1595627" y="144779"/>
                </a:lnTo>
                <a:lnTo>
                  <a:pt x="1595627" y="12191"/>
                </a:lnTo>
                <a:lnTo>
                  <a:pt x="1589531" y="12191"/>
                </a:lnTo>
                <a:lnTo>
                  <a:pt x="1583435" y="6095"/>
                </a:lnTo>
                <a:close/>
              </a:path>
              <a:path w="1595754" h="157479">
                <a:moveTo>
                  <a:pt x="1595627" y="144779"/>
                </a:moveTo>
                <a:lnTo>
                  <a:pt x="1589531" y="144779"/>
                </a:lnTo>
                <a:lnTo>
                  <a:pt x="1583435" y="150875"/>
                </a:lnTo>
                <a:lnTo>
                  <a:pt x="1595627" y="150875"/>
                </a:lnTo>
                <a:lnTo>
                  <a:pt x="1595627" y="144779"/>
                </a:lnTo>
                <a:close/>
              </a:path>
              <a:path w="1595754" h="157479">
                <a:moveTo>
                  <a:pt x="12191" y="6095"/>
                </a:moveTo>
                <a:lnTo>
                  <a:pt x="6095" y="12191"/>
                </a:lnTo>
                <a:lnTo>
                  <a:pt x="12191" y="12191"/>
                </a:lnTo>
                <a:lnTo>
                  <a:pt x="12191" y="6095"/>
                </a:lnTo>
                <a:close/>
              </a:path>
              <a:path w="1595754" h="157479">
                <a:moveTo>
                  <a:pt x="1583435" y="6095"/>
                </a:moveTo>
                <a:lnTo>
                  <a:pt x="12191" y="6095"/>
                </a:lnTo>
                <a:lnTo>
                  <a:pt x="12191" y="12191"/>
                </a:lnTo>
                <a:lnTo>
                  <a:pt x="1583435" y="12191"/>
                </a:lnTo>
                <a:lnTo>
                  <a:pt x="1583435" y="6095"/>
                </a:lnTo>
                <a:close/>
              </a:path>
              <a:path w="1595754" h="157479">
                <a:moveTo>
                  <a:pt x="1595627" y="6095"/>
                </a:moveTo>
                <a:lnTo>
                  <a:pt x="1583435" y="6095"/>
                </a:lnTo>
                <a:lnTo>
                  <a:pt x="1589531" y="12191"/>
                </a:lnTo>
                <a:lnTo>
                  <a:pt x="1595627" y="12191"/>
                </a:lnTo>
                <a:lnTo>
                  <a:pt x="1595627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692274" y="4642099"/>
            <a:ext cx="15240" cy="143510"/>
          </a:xfrm>
          <a:custGeom>
            <a:avLst/>
            <a:gdLst/>
            <a:ahLst/>
            <a:cxnLst/>
            <a:rect l="l" t="t" r="r" b="b"/>
            <a:pathLst>
              <a:path w="15239" h="143510">
                <a:moveTo>
                  <a:pt x="13715" y="0"/>
                </a:moveTo>
                <a:lnTo>
                  <a:pt x="0" y="0"/>
                </a:lnTo>
                <a:lnTo>
                  <a:pt x="1523" y="143255"/>
                </a:lnTo>
                <a:lnTo>
                  <a:pt x="15239" y="143255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545969" y="4642099"/>
            <a:ext cx="15240" cy="143510"/>
          </a:xfrm>
          <a:custGeom>
            <a:avLst/>
            <a:gdLst/>
            <a:ahLst/>
            <a:cxnLst/>
            <a:rect l="l" t="t" r="r" b="b"/>
            <a:pathLst>
              <a:path w="15239" h="143510">
                <a:moveTo>
                  <a:pt x="13715" y="0"/>
                </a:moveTo>
                <a:lnTo>
                  <a:pt x="0" y="0"/>
                </a:lnTo>
                <a:lnTo>
                  <a:pt x="3047" y="143255"/>
                </a:lnTo>
                <a:lnTo>
                  <a:pt x="15239" y="143255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117726" y="4642099"/>
            <a:ext cx="15240" cy="143510"/>
          </a:xfrm>
          <a:custGeom>
            <a:avLst/>
            <a:gdLst/>
            <a:ahLst/>
            <a:cxnLst/>
            <a:rect l="l" t="t" r="r" b="b"/>
            <a:pathLst>
              <a:path w="15239" h="143510">
                <a:moveTo>
                  <a:pt x="13715" y="0"/>
                </a:moveTo>
                <a:lnTo>
                  <a:pt x="0" y="0"/>
                </a:lnTo>
                <a:lnTo>
                  <a:pt x="1523" y="143255"/>
                </a:lnTo>
                <a:lnTo>
                  <a:pt x="15239" y="143255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971421" y="4642099"/>
            <a:ext cx="15240" cy="143510"/>
          </a:xfrm>
          <a:custGeom>
            <a:avLst/>
            <a:gdLst/>
            <a:ahLst/>
            <a:cxnLst/>
            <a:rect l="l" t="t" r="r" b="b"/>
            <a:pathLst>
              <a:path w="15239" h="143510">
                <a:moveTo>
                  <a:pt x="13715" y="0"/>
                </a:moveTo>
                <a:lnTo>
                  <a:pt x="0" y="0"/>
                </a:lnTo>
                <a:lnTo>
                  <a:pt x="1523" y="143255"/>
                </a:lnTo>
                <a:lnTo>
                  <a:pt x="15239" y="143255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392301" y="4642099"/>
            <a:ext cx="15240" cy="143510"/>
          </a:xfrm>
          <a:custGeom>
            <a:avLst/>
            <a:gdLst/>
            <a:ahLst/>
            <a:cxnLst/>
            <a:rect l="l" t="t" r="r" b="b"/>
            <a:pathLst>
              <a:path w="15239" h="143510">
                <a:moveTo>
                  <a:pt x="13715" y="0"/>
                </a:moveTo>
                <a:lnTo>
                  <a:pt x="0" y="0"/>
                </a:lnTo>
                <a:lnTo>
                  <a:pt x="1523" y="143255"/>
                </a:lnTo>
                <a:lnTo>
                  <a:pt x="15239" y="143255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131186" y="5507732"/>
            <a:ext cx="1873250" cy="143510"/>
          </a:xfrm>
          <a:custGeom>
            <a:avLst/>
            <a:gdLst/>
            <a:ahLst/>
            <a:cxnLst/>
            <a:rect l="l" t="t" r="r" b="b"/>
            <a:pathLst>
              <a:path w="1873250" h="143510">
                <a:moveTo>
                  <a:pt x="0" y="143255"/>
                </a:moveTo>
                <a:lnTo>
                  <a:pt x="1872995" y="143255"/>
                </a:lnTo>
                <a:lnTo>
                  <a:pt x="1872995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125089" y="5501635"/>
            <a:ext cx="1885314" cy="155575"/>
          </a:xfrm>
          <a:custGeom>
            <a:avLst/>
            <a:gdLst/>
            <a:ahLst/>
            <a:cxnLst/>
            <a:rect l="l" t="t" r="r" b="b"/>
            <a:pathLst>
              <a:path w="1885315" h="155575">
                <a:moveTo>
                  <a:pt x="1885187" y="0"/>
                </a:moveTo>
                <a:lnTo>
                  <a:pt x="0" y="0"/>
                </a:lnTo>
                <a:lnTo>
                  <a:pt x="0" y="155447"/>
                </a:lnTo>
                <a:lnTo>
                  <a:pt x="1885187" y="155447"/>
                </a:lnTo>
                <a:lnTo>
                  <a:pt x="1885187" y="149351"/>
                </a:lnTo>
                <a:lnTo>
                  <a:pt x="12191" y="149351"/>
                </a:lnTo>
                <a:lnTo>
                  <a:pt x="6095" y="141731"/>
                </a:lnTo>
                <a:lnTo>
                  <a:pt x="12191" y="141731"/>
                </a:lnTo>
                <a:lnTo>
                  <a:pt x="12191" y="12191"/>
                </a:lnTo>
                <a:lnTo>
                  <a:pt x="6095" y="12191"/>
                </a:lnTo>
                <a:lnTo>
                  <a:pt x="12191" y="6095"/>
                </a:lnTo>
                <a:lnTo>
                  <a:pt x="1885187" y="6095"/>
                </a:lnTo>
                <a:lnTo>
                  <a:pt x="1885187" y="0"/>
                </a:lnTo>
                <a:close/>
              </a:path>
              <a:path w="1885315" h="155575">
                <a:moveTo>
                  <a:pt x="12191" y="141731"/>
                </a:moveTo>
                <a:lnTo>
                  <a:pt x="6095" y="141731"/>
                </a:lnTo>
                <a:lnTo>
                  <a:pt x="12191" y="149351"/>
                </a:lnTo>
                <a:lnTo>
                  <a:pt x="12191" y="141731"/>
                </a:lnTo>
                <a:close/>
              </a:path>
              <a:path w="1885315" h="155575">
                <a:moveTo>
                  <a:pt x="1872995" y="141731"/>
                </a:moveTo>
                <a:lnTo>
                  <a:pt x="12191" y="141731"/>
                </a:lnTo>
                <a:lnTo>
                  <a:pt x="12191" y="149351"/>
                </a:lnTo>
                <a:lnTo>
                  <a:pt x="1872995" y="149351"/>
                </a:lnTo>
                <a:lnTo>
                  <a:pt x="1872995" y="141731"/>
                </a:lnTo>
                <a:close/>
              </a:path>
              <a:path w="1885315" h="155575">
                <a:moveTo>
                  <a:pt x="1872995" y="6095"/>
                </a:moveTo>
                <a:lnTo>
                  <a:pt x="1872995" y="149351"/>
                </a:lnTo>
                <a:lnTo>
                  <a:pt x="1879091" y="141731"/>
                </a:lnTo>
                <a:lnTo>
                  <a:pt x="1885187" y="141731"/>
                </a:lnTo>
                <a:lnTo>
                  <a:pt x="1885187" y="12191"/>
                </a:lnTo>
                <a:lnTo>
                  <a:pt x="1879091" y="12191"/>
                </a:lnTo>
                <a:lnTo>
                  <a:pt x="1872995" y="6095"/>
                </a:lnTo>
                <a:close/>
              </a:path>
              <a:path w="1885315" h="155575">
                <a:moveTo>
                  <a:pt x="1885187" y="141731"/>
                </a:moveTo>
                <a:lnTo>
                  <a:pt x="1879091" y="141731"/>
                </a:lnTo>
                <a:lnTo>
                  <a:pt x="1872995" y="149351"/>
                </a:lnTo>
                <a:lnTo>
                  <a:pt x="1885187" y="149351"/>
                </a:lnTo>
                <a:lnTo>
                  <a:pt x="1885187" y="141731"/>
                </a:lnTo>
                <a:close/>
              </a:path>
              <a:path w="1885315" h="155575">
                <a:moveTo>
                  <a:pt x="12191" y="6095"/>
                </a:moveTo>
                <a:lnTo>
                  <a:pt x="6095" y="12191"/>
                </a:lnTo>
                <a:lnTo>
                  <a:pt x="12191" y="12191"/>
                </a:lnTo>
                <a:lnTo>
                  <a:pt x="12191" y="6095"/>
                </a:lnTo>
                <a:close/>
              </a:path>
              <a:path w="1885315" h="155575">
                <a:moveTo>
                  <a:pt x="1872995" y="6095"/>
                </a:moveTo>
                <a:lnTo>
                  <a:pt x="12191" y="6095"/>
                </a:lnTo>
                <a:lnTo>
                  <a:pt x="12191" y="12191"/>
                </a:lnTo>
                <a:lnTo>
                  <a:pt x="1872995" y="12191"/>
                </a:lnTo>
                <a:lnTo>
                  <a:pt x="1872995" y="6095"/>
                </a:lnTo>
                <a:close/>
              </a:path>
              <a:path w="1885315" h="155575">
                <a:moveTo>
                  <a:pt x="1885187" y="6095"/>
                </a:moveTo>
                <a:lnTo>
                  <a:pt x="1872995" y="6095"/>
                </a:lnTo>
                <a:lnTo>
                  <a:pt x="1879091" y="12191"/>
                </a:lnTo>
                <a:lnTo>
                  <a:pt x="1885187" y="12191"/>
                </a:lnTo>
                <a:lnTo>
                  <a:pt x="1885187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860164" y="5506208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0"/>
                </a:moveTo>
                <a:lnTo>
                  <a:pt x="0" y="143255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707002" y="5506208"/>
            <a:ext cx="15240" cy="143510"/>
          </a:xfrm>
          <a:custGeom>
            <a:avLst/>
            <a:gdLst/>
            <a:ahLst/>
            <a:cxnLst/>
            <a:rect l="l" t="t" r="r" b="b"/>
            <a:pathLst>
              <a:path w="15240" h="143510">
                <a:moveTo>
                  <a:pt x="13715" y="0"/>
                </a:moveTo>
                <a:lnTo>
                  <a:pt x="0" y="0"/>
                </a:lnTo>
                <a:lnTo>
                  <a:pt x="1523" y="143255"/>
                </a:lnTo>
                <a:lnTo>
                  <a:pt x="15239" y="143255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565269" y="5506208"/>
            <a:ext cx="15240" cy="143510"/>
          </a:xfrm>
          <a:custGeom>
            <a:avLst/>
            <a:gdLst/>
            <a:ahLst/>
            <a:cxnLst/>
            <a:rect l="l" t="t" r="r" b="b"/>
            <a:pathLst>
              <a:path w="15240" h="143510">
                <a:moveTo>
                  <a:pt x="13715" y="0"/>
                </a:moveTo>
                <a:lnTo>
                  <a:pt x="0" y="0"/>
                </a:lnTo>
                <a:lnTo>
                  <a:pt x="3047" y="143255"/>
                </a:lnTo>
                <a:lnTo>
                  <a:pt x="15239" y="143255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427347" y="5506208"/>
            <a:ext cx="0" cy="287020"/>
          </a:xfrm>
          <a:custGeom>
            <a:avLst/>
            <a:gdLst/>
            <a:ahLst/>
            <a:cxnLst/>
            <a:rect l="l" t="t" r="r" b="b"/>
            <a:pathLst>
              <a:path h="287020">
                <a:moveTo>
                  <a:pt x="0" y="0"/>
                </a:moveTo>
                <a:lnTo>
                  <a:pt x="0" y="286511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6285615" y="5506208"/>
            <a:ext cx="0" cy="287020"/>
          </a:xfrm>
          <a:custGeom>
            <a:avLst/>
            <a:gdLst/>
            <a:ahLst/>
            <a:cxnLst/>
            <a:rect l="l" t="t" r="r" b="b"/>
            <a:pathLst>
              <a:path h="287020">
                <a:moveTo>
                  <a:pt x="0" y="0"/>
                </a:moveTo>
                <a:lnTo>
                  <a:pt x="0" y="286511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6139312" y="5506208"/>
            <a:ext cx="0" cy="287020"/>
          </a:xfrm>
          <a:custGeom>
            <a:avLst/>
            <a:gdLst/>
            <a:ahLst/>
            <a:cxnLst/>
            <a:rect l="l" t="t" r="r" b="b"/>
            <a:pathLst>
              <a:path h="287020">
                <a:moveTo>
                  <a:pt x="0" y="0"/>
                </a:moveTo>
                <a:lnTo>
                  <a:pt x="0" y="286511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990721" y="5506208"/>
            <a:ext cx="15240" cy="143510"/>
          </a:xfrm>
          <a:custGeom>
            <a:avLst/>
            <a:gdLst/>
            <a:ahLst/>
            <a:cxnLst/>
            <a:rect l="l" t="t" r="r" b="b"/>
            <a:pathLst>
              <a:path w="15239" h="143510">
                <a:moveTo>
                  <a:pt x="13715" y="0"/>
                </a:moveTo>
                <a:lnTo>
                  <a:pt x="0" y="0"/>
                </a:lnTo>
                <a:lnTo>
                  <a:pt x="1523" y="143255"/>
                </a:lnTo>
                <a:lnTo>
                  <a:pt x="15239" y="143255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852800" y="5506208"/>
            <a:ext cx="0" cy="287020"/>
          </a:xfrm>
          <a:custGeom>
            <a:avLst/>
            <a:gdLst/>
            <a:ahLst/>
            <a:cxnLst/>
            <a:rect l="l" t="t" r="r" b="b"/>
            <a:pathLst>
              <a:path h="287020">
                <a:moveTo>
                  <a:pt x="0" y="0"/>
                </a:moveTo>
                <a:lnTo>
                  <a:pt x="0" y="286511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708781" y="5506208"/>
            <a:ext cx="0" cy="287020"/>
          </a:xfrm>
          <a:custGeom>
            <a:avLst/>
            <a:gdLst/>
            <a:ahLst/>
            <a:cxnLst/>
            <a:rect l="l" t="t" r="r" b="b"/>
            <a:pathLst>
              <a:path h="287020">
                <a:moveTo>
                  <a:pt x="0" y="0"/>
                </a:moveTo>
                <a:lnTo>
                  <a:pt x="0" y="286511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562477" y="5506208"/>
            <a:ext cx="0" cy="287020"/>
          </a:xfrm>
          <a:custGeom>
            <a:avLst/>
            <a:gdLst/>
            <a:ahLst/>
            <a:cxnLst/>
            <a:rect l="l" t="t" r="r" b="b"/>
            <a:pathLst>
              <a:path h="287020">
                <a:moveTo>
                  <a:pt x="0" y="0"/>
                </a:moveTo>
                <a:lnTo>
                  <a:pt x="0" y="286511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411601" y="5506208"/>
            <a:ext cx="15240" cy="143510"/>
          </a:xfrm>
          <a:custGeom>
            <a:avLst/>
            <a:gdLst/>
            <a:ahLst/>
            <a:cxnLst/>
            <a:rect l="l" t="t" r="r" b="b"/>
            <a:pathLst>
              <a:path w="15239" h="143510">
                <a:moveTo>
                  <a:pt x="13715" y="0"/>
                </a:moveTo>
                <a:lnTo>
                  <a:pt x="0" y="0"/>
                </a:lnTo>
                <a:lnTo>
                  <a:pt x="1523" y="143255"/>
                </a:lnTo>
                <a:lnTo>
                  <a:pt x="15239" y="143255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265297" y="5506208"/>
            <a:ext cx="15240" cy="143510"/>
          </a:xfrm>
          <a:custGeom>
            <a:avLst/>
            <a:gdLst/>
            <a:ahLst/>
            <a:cxnLst/>
            <a:rect l="l" t="t" r="r" b="b"/>
            <a:pathLst>
              <a:path w="15239" h="143510">
                <a:moveTo>
                  <a:pt x="13715" y="0"/>
                </a:moveTo>
                <a:lnTo>
                  <a:pt x="0" y="0"/>
                </a:lnTo>
                <a:lnTo>
                  <a:pt x="1523" y="143255"/>
                </a:lnTo>
                <a:lnTo>
                  <a:pt x="15239" y="143255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258189" y="5507732"/>
            <a:ext cx="1873250" cy="143510"/>
          </a:xfrm>
          <a:custGeom>
            <a:avLst/>
            <a:gdLst/>
            <a:ahLst/>
            <a:cxnLst/>
            <a:rect l="l" t="t" r="r" b="b"/>
            <a:pathLst>
              <a:path w="1873250" h="143510">
                <a:moveTo>
                  <a:pt x="0" y="143255"/>
                </a:moveTo>
                <a:lnTo>
                  <a:pt x="1872995" y="143255"/>
                </a:lnTo>
                <a:lnTo>
                  <a:pt x="1872995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250569" y="5501635"/>
            <a:ext cx="1887220" cy="155575"/>
          </a:xfrm>
          <a:custGeom>
            <a:avLst/>
            <a:gdLst/>
            <a:ahLst/>
            <a:cxnLst/>
            <a:rect l="l" t="t" r="r" b="b"/>
            <a:pathLst>
              <a:path w="1887220" h="155575">
                <a:moveTo>
                  <a:pt x="1886711" y="0"/>
                </a:moveTo>
                <a:lnTo>
                  <a:pt x="0" y="0"/>
                </a:lnTo>
                <a:lnTo>
                  <a:pt x="0" y="155447"/>
                </a:lnTo>
                <a:lnTo>
                  <a:pt x="1886711" y="155447"/>
                </a:lnTo>
                <a:lnTo>
                  <a:pt x="1886711" y="149351"/>
                </a:lnTo>
                <a:lnTo>
                  <a:pt x="13715" y="149351"/>
                </a:lnTo>
                <a:lnTo>
                  <a:pt x="7619" y="141731"/>
                </a:lnTo>
                <a:lnTo>
                  <a:pt x="13715" y="141731"/>
                </a:lnTo>
                <a:lnTo>
                  <a:pt x="13715" y="12191"/>
                </a:lnTo>
                <a:lnTo>
                  <a:pt x="7619" y="12191"/>
                </a:lnTo>
                <a:lnTo>
                  <a:pt x="13715" y="6095"/>
                </a:lnTo>
                <a:lnTo>
                  <a:pt x="1886711" y="6095"/>
                </a:lnTo>
                <a:lnTo>
                  <a:pt x="1886711" y="0"/>
                </a:lnTo>
                <a:close/>
              </a:path>
              <a:path w="1887220" h="155575">
                <a:moveTo>
                  <a:pt x="13715" y="141731"/>
                </a:moveTo>
                <a:lnTo>
                  <a:pt x="7619" y="141731"/>
                </a:lnTo>
                <a:lnTo>
                  <a:pt x="13715" y="149351"/>
                </a:lnTo>
                <a:lnTo>
                  <a:pt x="13715" y="141731"/>
                </a:lnTo>
                <a:close/>
              </a:path>
              <a:path w="1887220" h="155575">
                <a:moveTo>
                  <a:pt x="1874519" y="141731"/>
                </a:moveTo>
                <a:lnTo>
                  <a:pt x="13715" y="141731"/>
                </a:lnTo>
                <a:lnTo>
                  <a:pt x="13715" y="149351"/>
                </a:lnTo>
                <a:lnTo>
                  <a:pt x="1874519" y="149351"/>
                </a:lnTo>
                <a:lnTo>
                  <a:pt x="1874519" y="141731"/>
                </a:lnTo>
                <a:close/>
              </a:path>
              <a:path w="1887220" h="155575">
                <a:moveTo>
                  <a:pt x="1874519" y="6095"/>
                </a:moveTo>
                <a:lnTo>
                  <a:pt x="1874519" y="149351"/>
                </a:lnTo>
                <a:lnTo>
                  <a:pt x="1880615" y="141731"/>
                </a:lnTo>
                <a:lnTo>
                  <a:pt x="1886711" y="141731"/>
                </a:lnTo>
                <a:lnTo>
                  <a:pt x="1886711" y="12191"/>
                </a:lnTo>
                <a:lnTo>
                  <a:pt x="1880615" y="12191"/>
                </a:lnTo>
                <a:lnTo>
                  <a:pt x="1874519" y="6095"/>
                </a:lnTo>
                <a:close/>
              </a:path>
              <a:path w="1887220" h="155575">
                <a:moveTo>
                  <a:pt x="1886711" y="141731"/>
                </a:moveTo>
                <a:lnTo>
                  <a:pt x="1880615" y="141731"/>
                </a:lnTo>
                <a:lnTo>
                  <a:pt x="1874519" y="149351"/>
                </a:lnTo>
                <a:lnTo>
                  <a:pt x="1886711" y="149351"/>
                </a:lnTo>
                <a:lnTo>
                  <a:pt x="1886711" y="141731"/>
                </a:lnTo>
                <a:close/>
              </a:path>
              <a:path w="1887220" h="155575">
                <a:moveTo>
                  <a:pt x="13715" y="6095"/>
                </a:moveTo>
                <a:lnTo>
                  <a:pt x="7619" y="12191"/>
                </a:lnTo>
                <a:lnTo>
                  <a:pt x="13715" y="12191"/>
                </a:lnTo>
                <a:lnTo>
                  <a:pt x="13715" y="6095"/>
                </a:lnTo>
                <a:close/>
              </a:path>
              <a:path w="1887220" h="155575">
                <a:moveTo>
                  <a:pt x="1874519" y="6095"/>
                </a:moveTo>
                <a:lnTo>
                  <a:pt x="13715" y="6095"/>
                </a:lnTo>
                <a:lnTo>
                  <a:pt x="13715" y="12191"/>
                </a:lnTo>
                <a:lnTo>
                  <a:pt x="1874519" y="12191"/>
                </a:lnTo>
                <a:lnTo>
                  <a:pt x="1874519" y="6095"/>
                </a:lnTo>
                <a:close/>
              </a:path>
              <a:path w="1887220" h="155575">
                <a:moveTo>
                  <a:pt x="1886711" y="6095"/>
                </a:moveTo>
                <a:lnTo>
                  <a:pt x="1874519" y="6095"/>
                </a:lnTo>
                <a:lnTo>
                  <a:pt x="1880615" y="12191"/>
                </a:lnTo>
                <a:lnTo>
                  <a:pt x="1886711" y="12191"/>
                </a:lnTo>
                <a:lnTo>
                  <a:pt x="1886711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986406" y="5506208"/>
            <a:ext cx="0" cy="287020"/>
          </a:xfrm>
          <a:custGeom>
            <a:avLst/>
            <a:gdLst/>
            <a:ahLst/>
            <a:cxnLst/>
            <a:rect l="l" t="t" r="r" b="b"/>
            <a:pathLst>
              <a:path h="287020">
                <a:moveTo>
                  <a:pt x="0" y="0"/>
                </a:moveTo>
                <a:lnTo>
                  <a:pt x="0" y="286511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840863" y="5506208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0"/>
                </a:moveTo>
                <a:lnTo>
                  <a:pt x="0" y="143255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692274" y="5506208"/>
            <a:ext cx="15240" cy="143510"/>
          </a:xfrm>
          <a:custGeom>
            <a:avLst/>
            <a:gdLst/>
            <a:ahLst/>
            <a:cxnLst/>
            <a:rect l="l" t="t" r="r" b="b"/>
            <a:pathLst>
              <a:path w="15239" h="143510">
                <a:moveTo>
                  <a:pt x="13715" y="0"/>
                </a:moveTo>
                <a:lnTo>
                  <a:pt x="0" y="0"/>
                </a:lnTo>
                <a:lnTo>
                  <a:pt x="1523" y="143255"/>
                </a:lnTo>
                <a:lnTo>
                  <a:pt x="15239" y="143255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545969" y="5506208"/>
            <a:ext cx="15240" cy="143510"/>
          </a:xfrm>
          <a:custGeom>
            <a:avLst/>
            <a:gdLst/>
            <a:ahLst/>
            <a:cxnLst/>
            <a:rect l="l" t="t" r="r" b="b"/>
            <a:pathLst>
              <a:path w="15239" h="143510">
                <a:moveTo>
                  <a:pt x="13715" y="0"/>
                </a:moveTo>
                <a:lnTo>
                  <a:pt x="0" y="0"/>
                </a:lnTo>
                <a:lnTo>
                  <a:pt x="3047" y="143255"/>
                </a:lnTo>
                <a:lnTo>
                  <a:pt x="15239" y="143255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412619" y="5506208"/>
            <a:ext cx="0" cy="287020"/>
          </a:xfrm>
          <a:custGeom>
            <a:avLst/>
            <a:gdLst/>
            <a:ahLst/>
            <a:cxnLst/>
            <a:rect l="l" t="t" r="r" b="b"/>
            <a:pathLst>
              <a:path h="287020">
                <a:moveTo>
                  <a:pt x="0" y="0"/>
                </a:moveTo>
                <a:lnTo>
                  <a:pt x="0" y="286511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266315" y="5506208"/>
            <a:ext cx="0" cy="287020"/>
          </a:xfrm>
          <a:custGeom>
            <a:avLst/>
            <a:gdLst/>
            <a:ahLst/>
            <a:cxnLst/>
            <a:rect l="l" t="t" r="r" b="b"/>
            <a:pathLst>
              <a:path h="287020">
                <a:moveTo>
                  <a:pt x="0" y="0"/>
                </a:moveTo>
                <a:lnTo>
                  <a:pt x="0" y="286511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117726" y="5506208"/>
            <a:ext cx="15240" cy="143510"/>
          </a:xfrm>
          <a:custGeom>
            <a:avLst/>
            <a:gdLst/>
            <a:ahLst/>
            <a:cxnLst/>
            <a:rect l="l" t="t" r="r" b="b"/>
            <a:pathLst>
              <a:path w="15239" h="143510">
                <a:moveTo>
                  <a:pt x="13715" y="0"/>
                </a:moveTo>
                <a:lnTo>
                  <a:pt x="0" y="0"/>
                </a:lnTo>
                <a:lnTo>
                  <a:pt x="1523" y="143255"/>
                </a:lnTo>
                <a:lnTo>
                  <a:pt x="15239" y="143255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3971421" y="5506208"/>
            <a:ext cx="15240" cy="143510"/>
          </a:xfrm>
          <a:custGeom>
            <a:avLst/>
            <a:gdLst/>
            <a:ahLst/>
            <a:cxnLst/>
            <a:rect l="l" t="t" r="r" b="b"/>
            <a:pathLst>
              <a:path w="15239" h="143510">
                <a:moveTo>
                  <a:pt x="13715" y="0"/>
                </a:moveTo>
                <a:lnTo>
                  <a:pt x="0" y="0"/>
                </a:lnTo>
                <a:lnTo>
                  <a:pt x="1523" y="143255"/>
                </a:lnTo>
                <a:lnTo>
                  <a:pt x="15239" y="143255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3835786" y="5506208"/>
            <a:ext cx="0" cy="287020"/>
          </a:xfrm>
          <a:custGeom>
            <a:avLst/>
            <a:gdLst/>
            <a:ahLst/>
            <a:cxnLst/>
            <a:rect l="l" t="t" r="r" b="b"/>
            <a:pathLst>
              <a:path h="287020">
                <a:moveTo>
                  <a:pt x="0" y="0"/>
                </a:moveTo>
                <a:lnTo>
                  <a:pt x="0" y="286511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3689482" y="5506208"/>
            <a:ext cx="0" cy="287020"/>
          </a:xfrm>
          <a:custGeom>
            <a:avLst/>
            <a:gdLst/>
            <a:ahLst/>
            <a:cxnLst/>
            <a:rect l="l" t="t" r="r" b="b"/>
            <a:pathLst>
              <a:path h="287020">
                <a:moveTo>
                  <a:pt x="0" y="0"/>
                </a:moveTo>
                <a:lnTo>
                  <a:pt x="0" y="286511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3545463" y="5506208"/>
            <a:ext cx="0" cy="287020"/>
          </a:xfrm>
          <a:custGeom>
            <a:avLst/>
            <a:gdLst/>
            <a:ahLst/>
            <a:cxnLst/>
            <a:rect l="l" t="t" r="r" b="b"/>
            <a:pathLst>
              <a:path h="287020">
                <a:moveTo>
                  <a:pt x="0" y="0"/>
                </a:moveTo>
                <a:lnTo>
                  <a:pt x="0" y="286511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3392301" y="5506208"/>
            <a:ext cx="15240" cy="143510"/>
          </a:xfrm>
          <a:custGeom>
            <a:avLst/>
            <a:gdLst/>
            <a:ahLst/>
            <a:cxnLst/>
            <a:rect l="l" t="t" r="r" b="b"/>
            <a:pathLst>
              <a:path w="15239" h="143510">
                <a:moveTo>
                  <a:pt x="13715" y="0"/>
                </a:moveTo>
                <a:lnTo>
                  <a:pt x="0" y="0"/>
                </a:lnTo>
                <a:lnTo>
                  <a:pt x="1523" y="143255"/>
                </a:lnTo>
                <a:lnTo>
                  <a:pt x="15239" y="143255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843150" y="5652511"/>
            <a:ext cx="1873250" cy="142240"/>
          </a:xfrm>
          <a:custGeom>
            <a:avLst/>
            <a:gdLst/>
            <a:ahLst/>
            <a:cxnLst/>
            <a:rect l="l" t="t" r="r" b="b"/>
            <a:pathLst>
              <a:path w="1873250" h="142239">
                <a:moveTo>
                  <a:pt x="0" y="141731"/>
                </a:moveTo>
                <a:lnTo>
                  <a:pt x="1872995" y="141731"/>
                </a:lnTo>
                <a:lnTo>
                  <a:pt x="1872995" y="0"/>
                </a:lnTo>
                <a:lnTo>
                  <a:pt x="0" y="0"/>
                </a:lnTo>
                <a:lnTo>
                  <a:pt x="0" y="141731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837053" y="5644891"/>
            <a:ext cx="1887220" cy="157480"/>
          </a:xfrm>
          <a:custGeom>
            <a:avLst/>
            <a:gdLst/>
            <a:ahLst/>
            <a:cxnLst/>
            <a:rect l="l" t="t" r="r" b="b"/>
            <a:pathLst>
              <a:path w="1887220" h="157479">
                <a:moveTo>
                  <a:pt x="1886711" y="0"/>
                </a:moveTo>
                <a:lnTo>
                  <a:pt x="0" y="0"/>
                </a:lnTo>
                <a:lnTo>
                  <a:pt x="0" y="156971"/>
                </a:lnTo>
                <a:lnTo>
                  <a:pt x="1886711" y="156971"/>
                </a:lnTo>
                <a:lnTo>
                  <a:pt x="1886711" y="149351"/>
                </a:lnTo>
                <a:lnTo>
                  <a:pt x="12191" y="149351"/>
                </a:lnTo>
                <a:lnTo>
                  <a:pt x="6095" y="143255"/>
                </a:lnTo>
                <a:lnTo>
                  <a:pt x="12191" y="143255"/>
                </a:lnTo>
                <a:lnTo>
                  <a:pt x="12191" y="13715"/>
                </a:lnTo>
                <a:lnTo>
                  <a:pt x="6095" y="13715"/>
                </a:lnTo>
                <a:lnTo>
                  <a:pt x="12191" y="7619"/>
                </a:lnTo>
                <a:lnTo>
                  <a:pt x="1886711" y="7619"/>
                </a:lnTo>
                <a:lnTo>
                  <a:pt x="1886711" y="0"/>
                </a:lnTo>
                <a:close/>
              </a:path>
              <a:path w="1887220" h="157479">
                <a:moveTo>
                  <a:pt x="12191" y="143255"/>
                </a:moveTo>
                <a:lnTo>
                  <a:pt x="6095" y="143255"/>
                </a:lnTo>
                <a:lnTo>
                  <a:pt x="12191" y="149351"/>
                </a:lnTo>
                <a:lnTo>
                  <a:pt x="12191" y="143255"/>
                </a:lnTo>
                <a:close/>
              </a:path>
              <a:path w="1887220" h="157479">
                <a:moveTo>
                  <a:pt x="1872995" y="143255"/>
                </a:moveTo>
                <a:lnTo>
                  <a:pt x="12191" y="143255"/>
                </a:lnTo>
                <a:lnTo>
                  <a:pt x="12191" y="149351"/>
                </a:lnTo>
                <a:lnTo>
                  <a:pt x="1872995" y="149351"/>
                </a:lnTo>
                <a:lnTo>
                  <a:pt x="1872995" y="143255"/>
                </a:lnTo>
                <a:close/>
              </a:path>
              <a:path w="1887220" h="157479">
                <a:moveTo>
                  <a:pt x="1872995" y="7619"/>
                </a:moveTo>
                <a:lnTo>
                  <a:pt x="1872995" y="149351"/>
                </a:lnTo>
                <a:lnTo>
                  <a:pt x="1879091" y="143255"/>
                </a:lnTo>
                <a:lnTo>
                  <a:pt x="1886711" y="143255"/>
                </a:lnTo>
                <a:lnTo>
                  <a:pt x="1886711" y="13715"/>
                </a:lnTo>
                <a:lnTo>
                  <a:pt x="1879091" y="13715"/>
                </a:lnTo>
                <a:lnTo>
                  <a:pt x="1872995" y="7619"/>
                </a:lnTo>
                <a:close/>
              </a:path>
              <a:path w="1887220" h="157479">
                <a:moveTo>
                  <a:pt x="1886711" y="143255"/>
                </a:moveTo>
                <a:lnTo>
                  <a:pt x="1879091" y="143255"/>
                </a:lnTo>
                <a:lnTo>
                  <a:pt x="1872995" y="149351"/>
                </a:lnTo>
                <a:lnTo>
                  <a:pt x="1886711" y="149351"/>
                </a:lnTo>
                <a:lnTo>
                  <a:pt x="1886711" y="143255"/>
                </a:lnTo>
                <a:close/>
              </a:path>
              <a:path w="1887220" h="157479">
                <a:moveTo>
                  <a:pt x="12191" y="7619"/>
                </a:moveTo>
                <a:lnTo>
                  <a:pt x="6095" y="13715"/>
                </a:lnTo>
                <a:lnTo>
                  <a:pt x="12191" y="13715"/>
                </a:lnTo>
                <a:lnTo>
                  <a:pt x="12191" y="7619"/>
                </a:lnTo>
                <a:close/>
              </a:path>
              <a:path w="1887220" h="157479">
                <a:moveTo>
                  <a:pt x="1872995" y="7619"/>
                </a:moveTo>
                <a:lnTo>
                  <a:pt x="12191" y="7619"/>
                </a:lnTo>
                <a:lnTo>
                  <a:pt x="12191" y="13715"/>
                </a:lnTo>
                <a:lnTo>
                  <a:pt x="1872995" y="13715"/>
                </a:lnTo>
                <a:lnTo>
                  <a:pt x="1872995" y="7619"/>
                </a:lnTo>
                <a:close/>
              </a:path>
              <a:path w="1887220" h="157479">
                <a:moveTo>
                  <a:pt x="1886711" y="7619"/>
                </a:moveTo>
                <a:lnTo>
                  <a:pt x="1872995" y="7619"/>
                </a:lnTo>
                <a:lnTo>
                  <a:pt x="1879091" y="13715"/>
                </a:lnTo>
                <a:lnTo>
                  <a:pt x="1886711" y="13715"/>
                </a:lnTo>
                <a:lnTo>
                  <a:pt x="1886711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565269" y="5650988"/>
            <a:ext cx="15240" cy="142240"/>
          </a:xfrm>
          <a:custGeom>
            <a:avLst/>
            <a:gdLst/>
            <a:ahLst/>
            <a:cxnLst/>
            <a:rect l="l" t="t" r="r" b="b"/>
            <a:pathLst>
              <a:path w="15240" h="142239">
                <a:moveTo>
                  <a:pt x="13715" y="0"/>
                </a:moveTo>
                <a:lnTo>
                  <a:pt x="0" y="0"/>
                </a:lnTo>
                <a:lnTo>
                  <a:pt x="3047" y="141731"/>
                </a:lnTo>
                <a:lnTo>
                  <a:pt x="15239" y="141731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5990721" y="5650988"/>
            <a:ext cx="15240" cy="142240"/>
          </a:xfrm>
          <a:custGeom>
            <a:avLst/>
            <a:gdLst/>
            <a:ahLst/>
            <a:cxnLst/>
            <a:rect l="l" t="t" r="r" b="b"/>
            <a:pathLst>
              <a:path w="15239" h="142239">
                <a:moveTo>
                  <a:pt x="13715" y="0"/>
                </a:moveTo>
                <a:lnTo>
                  <a:pt x="0" y="0"/>
                </a:lnTo>
                <a:lnTo>
                  <a:pt x="1523" y="141731"/>
                </a:lnTo>
                <a:lnTo>
                  <a:pt x="15239" y="141731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5411601" y="5650988"/>
            <a:ext cx="15240" cy="142240"/>
          </a:xfrm>
          <a:custGeom>
            <a:avLst/>
            <a:gdLst/>
            <a:ahLst/>
            <a:cxnLst/>
            <a:rect l="l" t="t" r="r" b="b"/>
            <a:pathLst>
              <a:path w="15239" h="142239">
                <a:moveTo>
                  <a:pt x="13715" y="0"/>
                </a:moveTo>
                <a:lnTo>
                  <a:pt x="0" y="0"/>
                </a:lnTo>
                <a:lnTo>
                  <a:pt x="1523" y="141731"/>
                </a:lnTo>
                <a:lnTo>
                  <a:pt x="15239" y="141731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5265297" y="5650988"/>
            <a:ext cx="15240" cy="142240"/>
          </a:xfrm>
          <a:custGeom>
            <a:avLst/>
            <a:gdLst/>
            <a:ahLst/>
            <a:cxnLst/>
            <a:rect l="l" t="t" r="r" b="b"/>
            <a:pathLst>
              <a:path w="15239" h="142239">
                <a:moveTo>
                  <a:pt x="13715" y="0"/>
                </a:moveTo>
                <a:lnTo>
                  <a:pt x="0" y="0"/>
                </a:lnTo>
                <a:lnTo>
                  <a:pt x="1523" y="141731"/>
                </a:lnTo>
                <a:lnTo>
                  <a:pt x="15239" y="141731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5131947" y="5650988"/>
            <a:ext cx="0" cy="142240"/>
          </a:xfrm>
          <a:custGeom>
            <a:avLst/>
            <a:gdLst/>
            <a:ahLst/>
            <a:cxnLst/>
            <a:rect l="l" t="t" r="r" b="b"/>
            <a:pathLst>
              <a:path h="142239">
                <a:moveTo>
                  <a:pt x="0" y="0"/>
                </a:moveTo>
                <a:lnTo>
                  <a:pt x="0" y="141731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3259713" y="5650988"/>
            <a:ext cx="1583690" cy="143510"/>
          </a:xfrm>
          <a:custGeom>
            <a:avLst/>
            <a:gdLst/>
            <a:ahLst/>
            <a:cxnLst/>
            <a:rect l="l" t="t" r="r" b="b"/>
            <a:pathLst>
              <a:path w="1583689" h="143510">
                <a:moveTo>
                  <a:pt x="0" y="143255"/>
                </a:moveTo>
                <a:lnTo>
                  <a:pt x="1583435" y="143255"/>
                </a:lnTo>
                <a:lnTo>
                  <a:pt x="1583435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3253618" y="5643367"/>
            <a:ext cx="1595755" cy="158750"/>
          </a:xfrm>
          <a:custGeom>
            <a:avLst/>
            <a:gdLst/>
            <a:ahLst/>
            <a:cxnLst/>
            <a:rect l="l" t="t" r="r" b="b"/>
            <a:pathLst>
              <a:path w="1595754" h="158750">
                <a:moveTo>
                  <a:pt x="1595627" y="0"/>
                </a:moveTo>
                <a:lnTo>
                  <a:pt x="0" y="0"/>
                </a:lnTo>
                <a:lnTo>
                  <a:pt x="0" y="158495"/>
                </a:lnTo>
                <a:lnTo>
                  <a:pt x="1595627" y="158495"/>
                </a:lnTo>
                <a:lnTo>
                  <a:pt x="1595627" y="150875"/>
                </a:lnTo>
                <a:lnTo>
                  <a:pt x="12191" y="150875"/>
                </a:lnTo>
                <a:lnTo>
                  <a:pt x="6095" y="144779"/>
                </a:lnTo>
                <a:lnTo>
                  <a:pt x="12191" y="144779"/>
                </a:lnTo>
                <a:lnTo>
                  <a:pt x="12191" y="13715"/>
                </a:lnTo>
                <a:lnTo>
                  <a:pt x="6095" y="13715"/>
                </a:lnTo>
                <a:lnTo>
                  <a:pt x="12191" y="7619"/>
                </a:lnTo>
                <a:lnTo>
                  <a:pt x="1595627" y="7619"/>
                </a:lnTo>
                <a:lnTo>
                  <a:pt x="1595627" y="0"/>
                </a:lnTo>
                <a:close/>
              </a:path>
              <a:path w="1595754" h="158750">
                <a:moveTo>
                  <a:pt x="12191" y="144779"/>
                </a:moveTo>
                <a:lnTo>
                  <a:pt x="6095" y="144779"/>
                </a:lnTo>
                <a:lnTo>
                  <a:pt x="12191" y="150875"/>
                </a:lnTo>
                <a:lnTo>
                  <a:pt x="12191" y="144779"/>
                </a:lnTo>
                <a:close/>
              </a:path>
              <a:path w="1595754" h="158750">
                <a:moveTo>
                  <a:pt x="1583435" y="144779"/>
                </a:moveTo>
                <a:lnTo>
                  <a:pt x="12191" y="144779"/>
                </a:lnTo>
                <a:lnTo>
                  <a:pt x="12191" y="150875"/>
                </a:lnTo>
                <a:lnTo>
                  <a:pt x="1583435" y="150875"/>
                </a:lnTo>
                <a:lnTo>
                  <a:pt x="1583435" y="144779"/>
                </a:lnTo>
                <a:close/>
              </a:path>
              <a:path w="1595754" h="158750">
                <a:moveTo>
                  <a:pt x="1583435" y="7619"/>
                </a:moveTo>
                <a:lnTo>
                  <a:pt x="1583435" y="150875"/>
                </a:lnTo>
                <a:lnTo>
                  <a:pt x="1589531" y="144779"/>
                </a:lnTo>
                <a:lnTo>
                  <a:pt x="1595627" y="144779"/>
                </a:lnTo>
                <a:lnTo>
                  <a:pt x="1595627" y="13715"/>
                </a:lnTo>
                <a:lnTo>
                  <a:pt x="1589531" y="13715"/>
                </a:lnTo>
                <a:lnTo>
                  <a:pt x="1583435" y="7619"/>
                </a:lnTo>
                <a:close/>
              </a:path>
              <a:path w="1595754" h="158750">
                <a:moveTo>
                  <a:pt x="1595627" y="144779"/>
                </a:moveTo>
                <a:lnTo>
                  <a:pt x="1589531" y="144779"/>
                </a:lnTo>
                <a:lnTo>
                  <a:pt x="1583435" y="150875"/>
                </a:lnTo>
                <a:lnTo>
                  <a:pt x="1595627" y="150875"/>
                </a:lnTo>
                <a:lnTo>
                  <a:pt x="1595627" y="144779"/>
                </a:lnTo>
                <a:close/>
              </a:path>
              <a:path w="1595754" h="158750">
                <a:moveTo>
                  <a:pt x="12191" y="7619"/>
                </a:moveTo>
                <a:lnTo>
                  <a:pt x="6095" y="13715"/>
                </a:lnTo>
                <a:lnTo>
                  <a:pt x="12191" y="13715"/>
                </a:lnTo>
                <a:lnTo>
                  <a:pt x="12191" y="7619"/>
                </a:lnTo>
                <a:close/>
              </a:path>
              <a:path w="1595754" h="158750">
                <a:moveTo>
                  <a:pt x="1583435" y="7619"/>
                </a:moveTo>
                <a:lnTo>
                  <a:pt x="12191" y="7619"/>
                </a:lnTo>
                <a:lnTo>
                  <a:pt x="12191" y="13715"/>
                </a:lnTo>
                <a:lnTo>
                  <a:pt x="1583435" y="13715"/>
                </a:lnTo>
                <a:lnTo>
                  <a:pt x="1583435" y="7619"/>
                </a:lnTo>
                <a:close/>
              </a:path>
              <a:path w="1595754" h="158750">
                <a:moveTo>
                  <a:pt x="1595627" y="7619"/>
                </a:moveTo>
                <a:lnTo>
                  <a:pt x="1583435" y="7619"/>
                </a:lnTo>
                <a:lnTo>
                  <a:pt x="1589531" y="13715"/>
                </a:lnTo>
                <a:lnTo>
                  <a:pt x="1595627" y="13715"/>
                </a:lnTo>
                <a:lnTo>
                  <a:pt x="1595627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692274" y="5650988"/>
            <a:ext cx="15240" cy="142240"/>
          </a:xfrm>
          <a:custGeom>
            <a:avLst/>
            <a:gdLst/>
            <a:ahLst/>
            <a:cxnLst/>
            <a:rect l="l" t="t" r="r" b="b"/>
            <a:pathLst>
              <a:path w="15239" h="142239">
                <a:moveTo>
                  <a:pt x="13715" y="0"/>
                </a:moveTo>
                <a:lnTo>
                  <a:pt x="0" y="0"/>
                </a:lnTo>
                <a:lnTo>
                  <a:pt x="1523" y="141731"/>
                </a:lnTo>
                <a:lnTo>
                  <a:pt x="15239" y="141731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545969" y="5650988"/>
            <a:ext cx="15240" cy="142240"/>
          </a:xfrm>
          <a:custGeom>
            <a:avLst/>
            <a:gdLst/>
            <a:ahLst/>
            <a:cxnLst/>
            <a:rect l="l" t="t" r="r" b="b"/>
            <a:pathLst>
              <a:path w="15239" h="142239">
                <a:moveTo>
                  <a:pt x="13715" y="0"/>
                </a:moveTo>
                <a:lnTo>
                  <a:pt x="0" y="0"/>
                </a:lnTo>
                <a:lnTo>
                  <a:pt x="3047" y="141731"/>
                </a:lnTo>
                <a:lnTo>
                  <a:pt x="15239" y="141731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117726" y="5650988"/>
            <a:ext cx="15240" cy="142240"/>
          </a:xfrm>
          <a:custGeom>
            <a:avLst/>
            <a:gdLst/>
            <a:ahLst/>
            <a:cxnLst/>
            <a:rect l="l" t="t" r="r" b="b"/>
            <a:pathLst>
              <a:path w="15239" h="142239">
                <a:moveTo>
                  <a:pt x="13715" y="0"/>
                </a:moveTo>
                <a:lnTo>
                  <a:pt x="0" y="0"/>
                </a:lnTo>
                <a:lnTo>
                  <a:pt x="1523" y="141731"/>
                </a:lnTo>
                <a:lnTo>
                  <a:pt x="15239" y="141731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3971421" y="5650988"/>
            <a:ext cx="15240" cy="142240"/>
          </a:xfrm>
          <a:custGeom>
            <a:avLst/>
            <a:gdLst/>
            <a:ahLst/>
            <a:cxnLst/>
            <a:rect l="l" t="t" r="r" b="b"/>
            <a:pathLst>
              <a:path w="15239" h="142239">
                <a:moveTo>
                  <a:pt x="13715" y="0"/>
                </a:moveTo>
                <a:lnTo>
                  <a:pt x="0" y="0"/>
                </a:lnTo>
                <a:lnTo>
                  <a:pt x="1523" y="141731"/>
                </a:lnTo>
                <a:lnTo>
                  <a:pt x="15239" y="141731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3392301" y="5650988"/>
            <a:ext cx="15240" cy="142240"/>
          </a:xfrm>
          <a:custGeom>
            <a:avLst/>
            <a:gdLst/>
            <a:ahLst/>
            <a:cxnLst/>
            <a:rect l="l" t="t" r="r" b="b"/>
            <a:pathLst>
              <a:path w="15239" h="142239">
                <a:moveTo>
                  <a:pt x="13715" y="0"/>
                </a:moveTo>
                <a:lnTo>
                  <a:pt x="0" y="0"/>
                </a:lnTo>
                <a:lnTo>
                  <a:pt x="1523" y="141731"/>
                </a:lnTo>
                <a:lnTo>
                  <a:pt x="15239" y="141731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5132709" y="6373364"/>
            <a:ext cx="1873250" cy="142240"/>
          </a:xfrm>
          <a:custGeom>
            <a:avLst/>
            <a:gdLst/>
            <a:ahLst/>
            <a:cxnLst/>
            <a:rect l="l" t="t" r="r" b="b"/>
            <a:pathLst>
              <a:path w="1873250" h="142240">
                <a:moveTo>
                  <a:pt x="0" y="141731"/>
                </a:moveTo>
                <a:lnTo>
                  <a:pt x="1872995" y="141731"/>
                </a:lnTo>
                <a:lnTo>
                  <a:pt x="1872995" y="0"/>
                </a:lnTo>
                <a:lnTo>
                  <a:pt x="0" y="0"/>
                </a:lnTo>
                <a:lnTo>
                  <a:pt x="0" y="141731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5126613" y="6365744"/>
            <a:ext cx="1885314" cy="155575"/>
          </a:xfrm>
          <a:custGeom>
            <a:avLst/>
            <a:gdLst/>
            <a:ahLst/>
            <a:cxnLst/>
            <a:rect l="l" t="t" r="r" b="b"/>
            <a:pathLst>
              <a:path w="1885315" h="155575">
                <a:moveTo>
                  <a:pt x="1885187" y="0"/>
                </a:moveTo>
                <a:lnTo>
                  <a:pt x="0" y="0"/>
                </a:lnTo>
                <a:lnTo>
                  <a:pt x="0" y="155447"/>
                </a:lnTo>
                <a:lnTo>
                  <a:pt x="1885187" y="155447"/>
                </a:lnTo>
                <a:lnTo>
                  <a:pt x="1885187" y="149351"/>
                </a:lnTo>
                <a:lnTo>
                  <a:pt x="12191" y="149351"/>
                </a:lnTo>
                <a:lnTo>
                  <a:pt x="6095" y="143255"/>
                </a:lnTo>
                <a:lnTo>
                  <a:pt x="12191" y="143255"/>
                </a:lnTo>
                <a:lnTo>
                  <a:pt x="12191" y="13715"/>
                </a:lnTo>
                <a:lnTo>
                  <a:pt x="6095" y="13715"/>
                </a:lnTo>
                <a:lnTo>
                  <a:pt x="12191" y="7619"/>
                </a:lnTo>
                <a:lnTo>
                  <a:pt x="1885187" y="7619"/>
                </a:lnTo>
                <a:lnTo>
                  <a:pt x="1885187" y="0"/>
                </a:lnTo>
                <a:close/>
              </a:path>
              <a:path w="1885315" h="155575">
                <a:moveTo>
                  <a:pt x="12191" y="143255"/>
                </a:moveTo>
                <a:lnTo>
                  <a:pt x="6095" y="143255"/>
                </a:lnTo>
                <a:lnTo>
                  <a:pt x="12191" y="149351"/>
                </a:lnTo>
                <a:lnTo>
                  <a:pt x="12191" y="143255"/>
                </a:lnTo>
                <a:close/>
              </a:path>
              <a:path w="1885315" h="155575">
                <a:moveTo>
                  <a:pt x="1872995" y="143255"/>
                </a:moveTo>
                <a:lnTo>
                  <a:pt x="12191" y="143255"/>
                </a:lnTo>
                <a:lnTo>
                  <a:pt x="12191" y="149351"/>
                </a:lnTo>
                <a:lnTo>
                  <a:pt x="1872995" y="149351"/>
                </a:lnTo>
                <a:lnTo>
                  <a:pt x="1872995" y="143255"/>
                </a:lnTo>
                <a:close/>
              </a:path>
              <a:path w="1885315" h="155575">
                <a:moveTo>
                  <a:pt x="1872995" y="7619"/>
                </a:moveTo>
                <a:lnTo>
                  <a:pt x="1872995" y="149351"/>
                </a:lnTo>
                <a:lnTo>
                  <a:pt x="1879091" y="143255"/>
                </a:lnTo>
                <a:lnTo>
                  <a:pt x="1885187" y="143255"/>
                </a:lnTo>
                <a:lnTo>
                  <a:pt x="1885187" y="13715"/>
                </a:lnTo>
                <a:lnTo>
                  <a:pt x="1879091" y="13715"/>
                </a:lnTo>
                <a:lnTo>
                  <a:pt x="1872995" y="7619"/>
                </a:lnTo>
                <a:close/>
              </a:path>
              <a:path w="1885315" h="155575">
                <a:moveTo>
                  <a:pt x="1885187" y="143255"/>
                </a:moveTo>
                <a:lnTo>
                  <a:pt x="1879091" y="143255"/>
                </a:lnTo>
                <a:lnTo>
                  <a:pt x="1872995" y="149351"/>
                </a:lnTo>
                <a:lnTo>
                  <a:pt x="1885187" y="149351"/>
                </a:lnTo>
                <a:lnTo>
                  <a:pt x="1885187" y="143255"/>
                </a:lnTo>
                <a:close/>
              </a:path>
              <a:path w="1885315" h="155575">
                <a:moveTo>
                  <a:pt x="12191" y="7619"/>
                </a:moveTo>
                <a:lnTo>
                  <a:pt x="6095" y="13715"/>
                </a:lnTo>
                <a:lnTo>
                  <a:pt x="12191" y="13715"/>
                </a:lnTo>
                <a:lnTo>
                  <a:pt x="12191" y="7619"/>
                </a:lnTo>
                <a:close/>
              </a:path>
              <a:path w="1885315" h="155575">
                <a:moveTo>
                  <a:pt x="1872995" y="7619"/>
                </a:moveTo>
                <a:lnTo>
                  <a:pt x="12191" y="7619"/>
                </a:lnTo>
                <a:lnTo>
                  <a:pt x="12191" y="13715"/>
                </a:lnTo>
                <a:lnTo>
                  <a:pt x="1872995" y="13715"/>
                </a:lnTo>
                <a:lnTo>
                  <a:pt x="1872995" y="7619"/>
                </a:lnTo>
                <a:close/>
              </a:path>
              <a:path w="1885315" h="155575">
                <a:moveTo>
                  <a:pt x="1885187" y="7619"/>
                </a:moveTo>
                <a:lnTo>
                  <a:pt x="1872995" y="7619"/>
                </a:lnTo>
                <a:lnTo>
                  <a:pt x="1879091" y="13715"/>
                </a:lnTo>
                <a:lnTo>
                  <a:pt x="1885187" y="13715"/>
                </a:lnTo>
                <a:lnTo>
                  <a:pt x="1885187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6861688" y="6370315"/>
            <a:ext cx="0" cy="143510"/>
          </a:xfrm>
          <a:custGeom>
            <a:avLst/>
            <a:gdLst/>
            <a:ahLst/>
            <a:cxnLst/>
            <a:rect l="l" t="t" r="r" b="b"/>
            <a:pathLst>
              <a:path h="143509">
                <a:moveTo>
                  <a:pt x="0" y="0"/>
                </a:moveTo>
                <a:lnTo>
                  <a:pt x="0" y="143255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6708526" y="6370315"/>
            <a:ext cx="15240" cy="143510"/>
          </a:xfrm>
          <a:custGeom>
            <a:avLst/>
            <a:gdLst/>
            <a:ahLst/>
            <a:cxnLst/>
            <a:rect l="l" t="t" r="r" b="b"/>
            <a:pathLst>
              <a:path w="15240" h="143509">
                <a:moveTo>
                  <a:pt x="13715" y="0"/>
                </a:moveTo>
                <a:lnTo>
                  <a:pt x="0" y="1523"/>
                </a:lnTo>
                <a:lnTo>
                  <a:pt x="1523" y="143255"/>
                </a:lnTo>
                <a:lnTo>
                  <a:pt x="15239" y="143255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6575176" y="6370315"/>
            <a:ext cx="0" cy="143510"/>
          </a:xfrm>
          <a:custGeom>
            <a:avLst/>
            <a:gdLst/>
            <a:ahLst/>
            <a:cxnLst/>
            <a:rect l="l" t="t" r="r" b="b"/>
            <a:pathLst>
              <a:path h="143509">
                <a:moveTo>
                  <a:pt x="0" y="0"/>
                </a:moveTo>
                <a:lnTo>
                  <a:pt x="0" y="143255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6428871" y="6370315"/>
            <a:ext cx="0" cy="143510"/>
          </a:xfrm>
          <a:custGeom>
            <a:avLst/>
            <a:gdLst/>
            <a:ahLst/>
            <a:cxnLst/>
            <a:rect l="l" t="t" r="r" b="b"/>
            <a:pathLst>
              <a:path h="143509">
                <a:moveTo>
                  <a:pt x="0" y="0"/>
                </a:moveTo>
                <a:lnTo>
                  <a:pt x="0" y="143255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6287139" y="6370315"/>
            <a:ext cx="0" cy="143510"/>
          </a:xfrm>
          <a:custGeom>
            <a:avLst/>
            <a:gdLst/>
            <a:ahLst/>
            <a:cxnLst/>
            <a:rect l="l" t="t" r="r" b="b"/>
            <a:pathLst>
              <a:path h="143509">
                <a:moveTo>
                  <a:pt x="0" y="0"/>
                </a:moveTo>
                <a:lnTo>
                  <a:pt x="0" y="143255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6133977" y="6370315"/>
            <a:ext cx="15240" cy="143510"/>
          </a:xfrm>
          <a:custGeom>
            <a:avLst/>
            <a:gdLst/>
            <a:ahLst/>
            <a:cxnLst/>
            <a:rect l="l" t="t" r="r" b="b"/>
            <a:pathLst>
              <a:path w="15239" h="143509">
                <a:moveTo>
                  <a:pt x="12191" y="0"/>
                </a:moveTo>
                <a:lnTo>
                  <a:pt x="0" y="1523"/>
                </a:lnTo>
                <a:lnTo>
                  <a:pt x="1523" y="143255"/>
                </a:lnTo>
                <a:lnTo>
                  <a:pt x="15239" y="143255"/>
                </a:lnTo>
                <a:lnTo>
                  <a:pt x="121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992245" y="6370315"/>
            <a:ext cx="15240" cy="143510"/>
          </a:xfrm>
          <a:custGeom>
            <a:avLst/>
            <a:gdLst/>
            <a:ahLst/>
            <a:cxnLst/>
            <a:rect l="l" t="t" r="r" b="b"/>
            <a:pathLst>
              <a:path w="15239" h="143509">
                <a:moveTo>
                  <a:pt x="13715" y="0"/>
                </a:moveTo>
                <a:lnTo>
                  <a:pt x="0" y="1523"/>
                </a:lnTo>
                <a:lnTo>
                  <a:pt x="1523" y="143255"/>
                </a:lnTo>
                <a:lnTo>
                  <a:pt x="15239" y="143255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5854324" y="6370315"/>
            <a:ext cx="0" cy="143510"/>
          </a:xfrm>
          <a:custGeom>
            <a:avLst/>
            <a:gdLst/>
            <a:ahLst/>
            <a:cxnLst/>
            <a:rect l="l" t="t" r="r" b="b"/>
            <a:pathLst>
              <a:path h="143509">
                <a:moveTo>
                  <a:pt x="0" y="0"/>
                </a:moveTo>
                <a:lnTo>
                  <a:pt x="0" y="143255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708019" y="6370315"/>
            <a:ext cx="0" cy="143510"/>
          </a:xfrm>
          <a:custGeom>
            <a:avLst/>
            <a:gdLst/>
            <a:ahLst/>
            <a:cxnLst/>
            <a:rect l="l" t="t" r="r" b="b"/>
            <a:pathLst>
              <a:path h="143509">
                <a:moveTo>
                  <a:pt x="0" y="0"/>
                </a:moveTo>
                <a:lnTo>
                  <a:pt x="0" y="143255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561715" y="6370315"/>
            <a:ext cx="0" cy="143510"/>
          </a:xfrm>
          <a:custGeom>
            <a:avLst/>
            <a:gdLst/>
            <a:ahLst/>
            <a:cxnLst/>
            <a:rect l="l" t="t" r="r" b="b"/>
            <a:pathLst>
              <a:path h="143509">
                <a:moveTo>
                  <a:pt x="0" y="0"/>
                </a:moveTo>
                <a:lnTo>
                  <a:pt x="0" y="143255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5413125" y="6370315"/>
            <a:ext cx="15240" cy="143510"/>
          </a:xfrm>
          <a:custGeom>
            <a:avLst/>
            <a:gdLst/>
            <a:ahLst/>
            <a:cxnLst/>
            <a:rect l="l" t="t" r="r" b="b"/>
            <a:pathLst>
              <a:path w="15239" h="143509">
                <a:moveTo>
                  <a:pt x="13715" y="0"/>
                </a:moveTo>
                <a:lnTo>
                  <a:pt x="0" y="1523"/>
                </a:lnTo>
                <a:lnTo>
                  <a:pt x="1523" y="143255"/>
                </a:lnTo>
                <a:lnTo>
                  <a:pt x="15239" y="143255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5266821" y="6370315"/>
            <a:ext cx="15240" cy="143510"/>
          </a:xfrm>
          <a:custGeom>
            <a:avLst/>
            <a:gdLst/>
            <a:ahLst/>
            <a:cxnLst/>
            <a:rect l="l" t="t" r="r" b="b"/>
            <a:pathLst>
              <a:path w="15239" h="143509">
                <a:moveTo>
                  <a:pt x="13715" y="0"/>
                </a:moveTo>
                <a:lnTo>
                  <a:pt x="0" y="1523"/>
                </a:lnTo>
                <a:lnTo>
                  <a:pt x="1523" y="143255"/>
                </a:lnTo>
                <a:lnTo>
                  <a:pt x="15239" y="143255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3259713" y="6373364"/>
            <a:ext cx="1873250" cy="142240"/>
          </a:xfrm>
          <a:custGeom>
            <a:avLst/>
            <a:gdLst/>
            <a:ahLst/>
            <a:cxnLst/>
            <a:rect l="l" t="t" r="r" b="b"/>
            <a:pathLst>
              <a:path w="1873250" h="142240">
                <a:moveTo>
                  <a:pt x="0" y="141731"/>
                </a:moveTo>
                <a:lnTo>
                  <a:pt x="1872995" y="141731"/>
                </a:lnTo>
                <a:lnTo>
                  <a:pt x="1872995" y="0"/>
                </a:lnTo>
                <a:lnTo>
                  <a:pt x="0" y="0"/>
                </a:lnTo>
                <a:lnTo>
                  <a:pt x="0" y="141731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3253618" y="6365744"/>
            <a:ext cx="1885314" cy="155575"/>
          </a:xfrm>
          <a:custGeom>
            <a:avLst/>
            <a:gdLst/>
            <a:ahLst/>
            <a:cxnLst/>
            <a:rect l="l" t="t" r="r" b="b"/>
            <a:pathLst>
              <a:path w="1885314" h="155575">
                <a:moveTo>
                  <a:pt x="1885187" y="0"/>
                </a:moveTo>
                <a:lnTo>
                  <a:pt x="0" y="0"/>
                </a:lnTo>
                <a:lnTo>
                  <a:pt x="0" y="155447"/>
                </a:lnTo>
                <a:lnTo>
                  <a:pt x="1885187" y="155447"/>
                </a:lnTo>
                <a:lnTo>
                  <a:pt x="1885187" y="149351"/>
                </a:lnTo>
                <a:lnTo>
                  <a:pt x="12191" y="149351"/>
                </a:lnTo>
                <a:lnTo>
                  <a:pt x="6095" y="143255"/>
                </a:lnTo>
                <a:lnTo>
                  <a:pt x="12191" y="143255"/>
                </a:lnTo>
                <a:lnTo>
                  <a:pt x="12191" y="13715"/>
                </a:lnTo>
                <a:lnTo>
                  <a:pt x="6095" y="13715"/>
                </a:lnTo>
                <a:lnTo>
                  <a:pt x="12191" y="7619"/>
                </a:lnTo>
                <a:lnTo>
                  <a:pt x="1885187" y="7619"/>
                </a:lnTo>
                <a:lnTo>
                  <a:pt x="1885187" y="0"/>
                </a:lnTo>
                <a:close/>
              </a:path>
              <a:path w="1885314" h="155575">
                <a:moveTo>
                  <a:pt x="12191" y="143255"/>
                </a:moveTo>
                <a:lnTo>
                  <a:pt x="6095" y="143255"/>
                </a:lnTo>
                <a:lnTo>
                  <a:pt x="12191" y="149351"/>
                </a:lnTo>
                <a:lnTo>
                  <a:pt x="12191" y="143255"/>
                </a:lnTo>
                <a:close/>
              </a:path>
              <a:path w="1885314" h="155575">
                <a:moveTo>
                  <a:pt x="1872995" y="143255"/>
                </a:moveTo>
                <a:lnTo>
                  <a:pt x="12191" y="143255"/>
                </a:lnTo>
                <a:lnTo>
                  <a:pt x="12191" y="149351"/>
                </a:lnTo>
                <a:lnTo>
                  <a:pt x="1872995" y="149351"/>
                </a:lnTo>
                <a:lnTo>
                  <a:pt x="1872995" y="143255"/>
                </a:lnTo>
                <a:close/>
              </a:path>
              <a:path w="1885314" h="155575">
                <a:moveTo>
                  <a:pt x="1872995" y="7619"/>
                </a:moveTo>
                <a:lnTo>
                  <a:pt x="1872995" y="149351"/>
                </a:lnTo>
                <a:lnTo>
                  <a:pt x="1879091" y="143255"/>
                </a:lnTo>
                <a:lnTo>
                  <a:pt x="1885187" y="143255"/>
                </a:lnTo>
                <a:lnTo>
                  <a:pt x="1885187" y="13715"/>
                </a:lnTo>
                <a:lnTo>
                  <a:pt x="1879091" y="13715"/>
                </a:lnTo>
                <a:lnTo>
                  <a:pt x="1872995" y="7619"/>
                </a:lnTo>
                <a:close/>
              </a:path>
              <a:path w="1885314" h="155575">
                <a:moveTo>
                  <a:pt x="1885187" y="143255"/>
                </a:moveTo>
                <a:lnTo>
                  <a:pt x="1879091" y="143255"/>
                </a:lnTo>
                <a:lnTo>
                  <a:pt x="1872995" y="149351"/>
                </a:lnTo>
                <a:lnTo>
                  <a:pt x="1885187" y="149351"/>
                </a:lnTo>
                <a:lnTo>
                  <a:pt x="1885187" y="143255"/>
                </a:lnTo>
                <a:close/>
              </a:path>
              <a:path w="1885314" h="155575">
                <a:moveTo>
                  <a:pt x="12191" y="7619"/>
                </a:moveTo>
                <a:lnTo>
                  <a:pt x="6095" y="13715"/>
                </a:lnTo>
                <a:lnTo>
                  <a:pt x="12191" y="13715"/>
                </a:lnTo>
                <a:lnTo>
                  <a:pt x="12191" y="7619"/>
                </a:lnTo>
                <a:close/>
              </a:path>
              <a:path w="1885314" h="155575">
                <a:moveTo>
                  <a:pt x="1872995" y="7619"/>
                </a:moveTo>
                <a:lnTo>
                  <a:pt x="12191" y="7619"/>
                </a:lnTo>
                <a:lnTo>
                  <a:pt x="12191" y="13715"/>
                </a:lnTo>
                <a:lnTo>
                  <a:pt x="1872995" y="13715"/>
                </a:lnTo>
                <a:lnTo>
                  <a:pt x="1872995" y="7619"/>
                </a:lnTo>
                <a:close/>
              </a:path>
              <a:path w="1885314" h="155575">
                <a:moveTo>
                  <a:pt x="1885187" y="7619"/>
                </a:moveTo>
                <a:lnTo>
                  <a:pt x="1872995" y="7619"/>
                </a:lnTo>
                <a:lnTo>
                  <a:pt x="1879091" y="13715"/>
                </a:lnTo>
                <a:lnTo>
                  <a:pt x="1885187" y="13715"/>
                </a:lnTo>
                <a:lnTo>
                  <a:pt x="1885187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4988692" y="6370315"/>
            <a:ext cx="0" cy="143510"/>
          </a:xfrm>
          <a:custGeom>
            <a:avLst/>
            <a:gdLst/>
            <a:ahLst/>
            <a:cxnLst/>
            <a:rect l="l" t="t" r="r" b="b"/>
            <a:pathLst>
              <a:path h="143509">
                <a:moveTo>
                  <a:pt x="0" y="0"/>
                </a:moveTo>
                <a:lnTo>
                  <a:pt x="0" y="143255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842388" y="6370315"/>
            <a:ext cx="0" cy="143510"/>
          </a:xfrm>
          <a:custGeom>
            <a:avLst/>
            <a:gdLst/>
            <a:ahLst/>
            <a:cxnLst/>
            <a:rect l="l" t="t" r="r" b="b"/>
            <a:pathLst>
              <a:path h="143509">
                <a:moveTo>
                  <a:pt x="0" y="0"/>
                </a:moveTo>
                <a:lnTo>
                  <a:pt x="0" y="143255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693797" y="6370315"/>
            <a:ext cx="15240" cy="143510"/>
          </a:xfrm>
          <a:custGeom>
            <a:avLst/>
            <a:gdLst/>
            <a:ahLst/>
            <a:cxnLst/>
            <a:rect l="l" t="t" r="r" b="b"/>
            <a:pathLst>
              <a:path w="15239" h="143509">
                <a:moveTo>
                  <a:pt x="13715" y="0"/>
                </a:moveTo>
                <a:lnTo>
                  <a:pt x="0" y="1523"/>
                </a:lnTo>
                <a:lnTo>
                  <a:pt x="1523" y="143255"/>
                </a:lnTo>
                <a:lnTo>
                  <a:pt x="15239" y="143255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555875" y="6370315"/>
            <a:ext cx="0" cy="143510"/>
          </a:xfrm>
          <a:custGeom>
            <a:avLst/>
            <a:gdLst/>
            <a:ahLst/>
            <a:cxnLst/>
            <a:rect l="l" t="t" r="r" b="b"/>
            <a:pathLst>
              <a:path h="143509">
                <a:moveTo>
                  <a:pt x="0" y="0"/>
                </a:moveTo>
                <a:lnTo>
                  <a:pt x="0" y="143255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4414144" y="6370315"/>
            <a:ext cx="0" cy="143510"/>
          </a:xfrm>
          <a:custGeom>
            <a:avLst/>
            <a:gdLst/>
            <a:ahLst/>
            <a:cxnLst/>
            <a:rect l="l" t="t" r="r" b="b"/>
            <a:pathLst>
              <a:path h="143509">
                <a:moveTo>
                  <a:pt x="0" y="0"/>
                </a:moveTo>
                <a:lnTo>
                  <a:pt x="0" y="143255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267839" y="6370315"/>
            <a:ext cx="0" cy="143510"/>
          </a:xfrm>
          <a:custGeom>
            <a:avLst/>
            <a:gdLst/>
            <a:ahLst/>
            <a:cxnLst/>
            <a:rect l="l" t="t" r="r" b="b"/>
            <a:pathLst>
              <a:path h="143509">
                <a:moveTo>
                  <a:pt x="0" y="0"/>
                </a:moveTo>
                <a:lnTo>
                  <a:pt x="0" y="143255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4119250" y="6370315"/>
            <a:ext cx="15240" cy="143510"/>
          </a:xfrm>
          <a:custGeom>
            <a:avLst/>
            <a:gdLst/>
            <a:ahLst/>
            <a:cxnLst/>
            <a:rect l="l" t="t" r="r" b="b"/>
            <a:pathLst>
              <a:path w="15239" h="143509">
                <a:moveTo>
                  <a:pt x="13715" y="0"/>
                </a:moveTo>
                <a:lnTo>
                  <a:pt x="0" y="1523"/>
                </a:lnTo>
                <a:lnTo>
                  <a:pt x="1523" y="143255"/>
                </a:lnTo>
                <a:lnTo>
                  <a:pt x="15239" y="143255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3972945" y="6370315"/>
            <a:ext cx="15240" cy="143510"/>
          </a:xfrm>
          <a:custGeom>
            <a:avLst/>
            <a:gdLst/>
            <a:ahLst/>
            <a:cxnLst/>
            <a:rect l="l" t="t" r="r" b="b"/>
            <a:pathLst>
              <a:path w="15239" h="143509">
                <a:moveTo>
                  <a:pt x="13715" y="0"/>
                </a:moveTo>
                <a:lnTo>
                  <a:pt x="0" y="1523"/>
                </a:lnTo>
                <a:lnTo>
                  <a:pt x="1523" y="143255"/>
                </a:lnTo>
                <a:lnTo>
                  <a:pt x="15239" y="143255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3835024" y="6370315"/>
            <a:ext cx="0" cy="143510"/>
          </a:xfrm>
          <a:custGeom>
            <a:avLst/>
            <a:gdLst/>
            <a:ahLst/>
            <a:cxnLst/>
            <a:rect l="l" t="t" r="r" b="b"/>
            <a:pathLst>
              <a:path h="143509">
                <a:moveTo>
                  <a:pt x="0" y="0"/>
                </a:moveTo>
                <a:lnTo>
                  <a:pt x="0" y="143255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3688719" y="6370315"/>
            <a:ext cx="0" cy="143510"/>
          </a:xfrm>
          <a:custGeom>
            <a:avLst/>
            <a:gdLst/>
            <a:ahLst/>
            <a:cxnLst/>
            <a:rect l="l" t="t" r="r" b="b"/>
            <a:pathLst>
              <a:path h="143509">
                <a:moveTo>
                  <a:pt x="0" y="0"/>
                </a:moveTo>
                <a:lnTo>
                  <a:pt x="0" y="143255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3546988" y="6370315"/>
            <a:ext cx="0" cy="143510"/>
          </a:xfrm>
          <a:custGeom>
            <a:avLst/>
            <a:gdLst/>
            <a:ahLst/>
            <a:cxnLst/>
            <a:rect l="l" t="t" r="r" b="b"/>
            <a:pathLst>
              <a:path h="143509">
                <a:moveTo>
                  <a:pt x="0" y="0"/>
                </a:moveTo>
                <a:lnTo>
                  <a:pt x="0" y="143255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3393826" y="6370315"/>
            <a:ext cx="15240" cy="143510"/>
          </a:xfrm>
          <a:custGeom>
            <a:avLst/>
            <a:gdLst/>
            <a:ahLst/>
            <a:cxnLst/>
            <a:rect l="l" t="t" r="r" b="b"/>
            <a:pathLst>
              <a:path w="15239" h="143509">
                <a:moveTo>
                  <a:pt x="13715" y="0"/>
                </a:moveTo>
                <a:lnTo>
                  <a:pt x="0" y="1523"/>
                </a:lnTo>
                <a:lnTo>
                  <a:pt x="1523" y="143255"/>
                </a:lnTo>
                <a:lnTo>
                  <a:pt x="15239" y="143255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3253618" y="4780784"/>
            <a:ext cx="1595755" cy="157480"/>
          </a:xfrm>
          <a:custGeom>
            <a:avLst/>
            <a:gdLst/>
            <a:ahLst/>
            <a:cxnLst/>
            <a:rect l="l" t="t" r="r" b="b"/>
            <a:pathLst>
              <a:path w="1595754" h="157479">
                <a:moveTo>
                  <a:pt x="1595627" y="0"/>
                </a:moveTo>
                <a:lnTo>
                  <a:pt x="0" y="0"/>
                </a:lnTo>
                <a:lnTo>
                  <a:pt x="0" y="156971"/>
                </a:lnTo>
                <a:lnTo>
                  <a:pt x="1595627" y="156971"/>
                </a:lnTo>
                <a:lnTo>
                  <a:pt x="1595627" y="150875"/>
                </a:lnTo>
                <a:lnTo>
                  <a:pt x="12191" y="150875"/>
                </a:lnTo>
                <a:lnTo>
                  <a:pt x="6095" y="144779"/>
                </a:lnTo>
                <a:lnTo>
                  <a:pt x="12191" y="144779"/>
                </a:lnTo>
                <a:lnTo>
                  <a:pt x="12191" y="12191"/>
                </a:lnTo>
                <a:lnTo>
                  <a:pt x="6095" y="12191"/>
                </a:lnTo>
                <a:lnTo>
                  <a:pt x="12191" y="6095"/>
                </a:lnTo>
                <a:lnTo>
                  <a:pt x="1595627" y="6095"/>
                </a:lnTo>
                <a:lnTo>
                  <a:pt x="1595627" y="0"/>
                </a:lnTo>
                <a:close/>
              </a:path>
              <a:path w="1595754" h="157479">
                <a:moveTo>
                  <a:pt x="12191" y="144779"/>
                </a:moveTo>
                <a:lnTo>
                  <a:pt x="6095" y="144779"/>
                </a:lnTo>
                <a:lnTo>
                  <a:pt x="12191" y="150875"/>
                </a:lnTo>
                <a:lnTo>
                  <a:pt x="12191" y="144779"/>
                </a:lnTo>
                <a:close/>
              </a:path>
              <a:path w="1595754" h="157479">
                <a:moveTo>
                  <a:pt x="1583435" y="144779"/>
                </a:moveTo>
                <a:lnTo>
                  <a:pt x="12191" y="144779"/>
                </a:lnTo>
                <a:lnTo>
                  <a:pt x="12191" y="150875"/>
                </a:lnTo>
                <a:lnTo>
                  <a:pt x="1583435" y="150875"/>
                </a:lnTo>
                <a:lnTo>
                  <a:pt x="1583435" y="144779"/>
                </a:lnTo>
                <a:close/>
              </a:path>
              <a:path w="1595754" h="157479">
                <a:moveTo>
                  <a:pt x="1583435" y="6095"/>
                </a:moveTo>
                <a:lnTo>
                  <a:pt x="1583435" y="150875"/>
                </a:lnTo>
                <a:lnTo>
                  <a:pt x="1589531" y="144779"/>
                </a:lnTo>
                <a:lnTo>
                  <a:pt x="1595627" y="144779"/>
                </a:lnTo>
                <a:lnTo>
                  <a:pt x="1595627" y="12191"/>
                </a:lnTo>
                <a:lnTo>
                  <a:pt x="1589531" y="12191"/>
                </a:lnTo>
                <a:lnTo>
                  <a:pt x="1583435" y="6095"/>
                </a:lnTo>
                <a:close/>
              </a:path>
              <a:path w="1595754" h="157479">
                <a:moveTo>
                  <a:pt x="1595627" y="144779"/>
                </a:moveTo>
                <a:lnTo>
                  <a:pt x="1589531" y="144779"/>
                </a:lnTo>
                <a:lnTo>
                  <a:pt x="1583435" y="150875"/>
                </a:lnTo>
                <a:lnTo>
                  <a:pt x="1595627" y="150875"/>
                </a:lnTo>
                <a:lnTo>
                  <a:pt x="1595627" y="144779"/>
                </a:lnTo>
                <a:close/>
              </a:path>
              <a:path w="1595754" h="157479">
                <a:moveTo>
                  <a:pt x="12191" y="6095"/>
                </a:moveTo>
                <a:lnTo>
                  <a:pt x="6095" y="12191"/>
                </a:lnTo>
                <a:lnTo>
                  <a:pt x="12191" y="12191"/>
                </a:lnTo>
                <a:lnTo>
                  <a:pt x="12191" y="6095"/>
                </a:lnTo>
                <a:close/>
              </a:path>
              <a:path w="1595754" h="157479">
                <a:moveTo>
                  <a:pt x="1583435" y="6095"/>
                </a:moveTo>
                <a:lnTo>
                  <a:pt x="12191" y="6095"/>
                </a:lnTo>
                <a:lnTo>
                  <a:pt x="12191" y="12191"/>
                </a:lnTo>
                <a:lnTo>
                  <a:pt x="1583435" y="12191"/>
                </a:lnTo>
                <a:lnTo>
                  <a:pt x="1583435" y="6095"/>
                </a:lnTo>
                <a:close/>
              </a:path>
              <a:path w="1595754" h="157479">
                <a:moveTo>
                  <a:pt x="1595627" y="6095"/>
                </a:moveTo>
                <a:lnTo>
                  <a:pt x="1583435" y="6095"/>
                </a:lnTo>
                <a:lnTo>
                  <a:pt x="1589531" y="12191"/>
                </a:lnTo>
                <a:lnTo>
                  <a:pt x="1595627" y="12191"/>
                </a:lnTo>
                <a:lnTo>
                  <a:pt x="1595627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4692274" y="4786879"/>
            <a:ext cx="15240" cy="143510"/>
          </a:xfrm>
          <a:custGeom>
            <a:avLst/>
            <a:gdLst/>
            <a:ahLst/>
            <a:cxnLst/>
            <a:rect l="l" t="t" r="r" b="b"/>
            <a:pathLst>
              <a:path w="15239" h="143510">
                <a:moveTo>
                  <a:pt x="13715" y="0"/>
                </a:moveTo>
                <a:lnTo>
                  <a:pt x="0" y="0"/>
                </a:lnTo>
                <a:lnTo>
                  <a:pt x="1523" y="143255"/>
                </a:lnTo>
                <a:lnTo>
                  <a:pt x="15239" y="143255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4545969" y="4786879"/>
            <a:ext cx="15240" cy="143510"/>
          </a:xfrm>
          <a:custGeom>
            <a:avLst/>
            <a:gdLst/>
            <a:ahLst/>
            <a:cxnLst/>
            <a:rect l="l" t="t" r="r" b="b"/>
            <a:pathLst>
              <a:path w="15239" h="143510">
                <a:moveTo>
                  <a:pt x="13715" y="0"/>
                </a:moveTo>
                <a:lnTo>
                  <a:pt x="0" y="0"/>
                </a:lnTo>
                <a:lnTo>
                  <a:pt x="3047" y="143255"/>
                </a:lnTo>
                <a:lnTo>
                  <a:pt x="15239" y="143255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4117726" y="4786879"/>
            <a:ext cx="15240" cy="143510"/>
          </a:xfrm>
          <a:custGeom>
            <a:avLst/>
            <a:gdLst/>
            <a:ahLst/>
            <a:cxnLst/>
            <a:rect l="l" t="t" r="r" b="b"/>
            <a:pathLst>
              <a:path w="15239" h="143510">
                <a:moveTo>
                  <a:pt x="13715" y="0"/>
                </a:moveTo>
                <a:lnTo>
                  <a:pt x="0" y="0"/>
                </a:lnTo>
                <a:lnTo>
                  <a:pt x="1523" y="143255"/>
                </a:lnTo>
                <a:lnTo>
                  <a:pt x="15239" y="143255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3971421" y="4786879"/>
            <a:ext cx="15240" cy="143510"/>
          </a:xfrm>
          <a:custGeom>
            <a:avLst/>
            <a:gdLst/>
            <a:ahLst/>
            <a:cxnLst/>
            <a:rect l="l" t="t" r="r" b="b"/>
            <a:pathLst>
              <a:path w="15239" h="143510">
                <a:moveTo>
                  <a:pt x="13715" y="0"/>
                </a:moveTo>
                <a:lnTo>
                  <a:pt x="0" y="0"/>
                </a:lnTo>
                <a:lnTo>
                  <a:pt x="1523" y="143255"/>
                </a:lnTo>
                <a:lnTo>
                  <a:pt x="15239" y="143255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3392301" y="4786879"/>
            <a:ext cx="15240" cy="143510"/>
          </a:xfrm>
          <a:custGeom>
            <a:avLst/>
            <a:gdLst/>
            <a:ahLst/>
            <a:cxnLst/>
            <a:rect l="l" t="t" r="r" b="b"/>
            <a:pathLst>
              <a:path w="15239" h="143510">
                <a:moveTo>
                  <a:pt x="13715" y="0"/>
                </a:moveTo>
                <a:lnTo>
                  <a:pt x="0" y="0"/>
                </a:lnTo>
                <a:lnTo>
                  <a:pt x="1523" y="143255"/>
                </a:lnTo>
                <a:lnTo>
                  <a:pt x="15239" y="143255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 txBox="1"/>
          <p:nvPr/>
        </p:nvSpPr>
        <p:spPr>
          <a:xfrm>
            <a:off x="3265312" y="4808061"/>
            <a:ext cx="153797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dirty="0">
                <a:latin typeface="Arial"/>
                <a:cs typeface="Arial"/>
              </a:rPr>
              <a:t>1   0   </a:t>
            </a:r>
            <a:r>
              <a:rPr sz="800" b="1" spc="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1  </a:t>
            </a:r>
            <a:r>
              <a:rPr sz="800" b="1" spc="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0  </a:t>
            </a:r>
            <a:r>
              <a:rPr sz="800" b="1" spc="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1   0  </a:t>
            </a:r>
            <a:r>
              <a:rPr sz="800" b="1" spc="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1  </a:t>
            </a:r>
            <a:r>
              <a:rPr sz="800" b="1" spc="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0  </a:t>
            </a:r>
            <a:r>
              <a:rPr sz="800" b="1" spc="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1   0  </a:t>
            </a:r>
            <a:r>
              <a:rPr sz="800" b="1" spc="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</p:txBody>
      </p:sp>
      <p:sp>
        <p:nvSpPr>
          <p:cNvPr id="250" name="object 250"/>
          <p:cNvSpPr txBox="1"/>
          <p:nvPr/>
        </p:nvSpPr>
        <p:spPr>
          <a:xfrm>
            <a:off x="4892947" y="4808061"/>
            <a:ext cx="65405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dirty="0">
                <a:latin typeface="Arial"/>
                <a:cs typeface="Arial"/>
              </a:rPr>
              <a:t>0  </a:t>
            </a:r>
            <a:r>
              <a:rPr sz="800" b="1" spc="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1   0  </a:t>
            </a:r>
            <a:r>
              <a:rPr sz="800" b="1" spc="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1  </a:t>
            </a:r>
            <a:r>
              <a:rPr sz="800" b="1" spc="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</p:txBody>
      </p:sp>
      <p:sp>
        <p:nvSpPr>
          <p:cNvPr id="251" name="object 251"/>
          <p:cNvSpPr/>
          <p:nvPr/>
        </p:nvSpPr>
        <p:spPr>
          <a:xfrm>
            <a:off x="4837053" y="4780784"/>
            <a:ext cx="733425" cy="155575"/>
          </a:xfrm>
          <a:custGeom>
            <a:avLst/>
            <a:gdLst/>
            <a:ahLst/>
            <a:cxnLst/>
            <a:rect l="l" t="t" r="r" b="b"/>
            <a:pathLst>
              <a:path w="733425" h="155575">
                <a:moveTo>
                  <a:pt x="733043" y="0"/>
                </a:moveTo>
                <a:lnTo>
                  <a:pt x="0" y="0"/>
                </a:lnTo>
                <a:lnTo>
                  <a:pt x="0" y="155447"/>
                </a:lnTo>
                <a:lnTo>
                  <a:pt x="733043" y="155447"/>
                </a:lnTo>
                <a:lnTo>
                  <a:pt x="733043" y="149351"/>
                </a:lnTo>
                <a:lnTo>
                  <a:pt x="12191" y="149351"/>
                </a:lnTo>
                <a:lnTo>
                  <a:pt x="6095" y="143255"/>
                </a:lnTo>
                <a:lnTo>
                  <a:pt x="12191" y="143255"/>
                </a:lnTo>
                <a:lnTo>
                  <a:pt x="12191" y="12191"/>
                </a:lnTo>
                <a:lnTo>
                  <a:pt x="6095" y="12191"/>
                </a:lnTo>
                <a:lnTo>
                  <a:pt x="12191" y="6095"/>
                </a:lnTo>
                <a:lnTo>
                  <a:pt x="733043" y="6095"/>
                </a:lnTo>
                <a:lnTo>
                  <a:pt x="733043" y="0"/>
                </a:lnTo>
                <a:close/>
              </a:path>
              <a:path w="733425" h="155575">
                <a:moveTo>
                  <a:pt x="12191" y="143255"/>
                </a:moveTo>
                <a:lnTo>
                  <a:pt x="6095" y="143255"/>
                </a:lnTo>
                <a:lnTo>
                  <a:pt x="12191" y="149351"/>
                </a:lnTo>
                <a:lnTo>
                  <a:pt x="12191" y="143255"/>
                </a:lnTo>
                <a:close/>
              </a:path>
              <a:path w="733425" h="155575">
                <a:moveTo>
                  <a:pt x="720851" y="143255"/>
                </a:moveTo>
                <a:lnTo>
                  <a:pt x="12191" y="143255"/>
                </a:lnTo>
                <a:lnTo>
                  <a:pt x="12191" y="149351"/>
                </a:lnTo>
                <a:lnTo>
                  <a:pt x="720851" y="149351"/>
                </a:lnTo>
                <a:lnTo>
                  <a:pt x="720851" y="143255"/>
                </a:lnTo>
                <a:close/>
              </a:path>
              <a:path w="733425" h="155575">
                <a:moveTo>
                  <a:pt x="720851" y="6095"/>
                </a:moveTo>
                <a:lnTo>
                  <a:pt x="720851" y="149351"/>
                </a:lnTo>
                <a:lnTo>
                  <a:pt x="726947" y="143255"/>
                </a:lnTo>
                <a:lnTo>
                  <a:pt x="733043" y="143255"/>
                </a:lnTo>
                <a:lnTo>
                  <a:pt x="733043" y="12191"/>
                </a:lnTo>
                <a:lnTo>
                  <a:pt x="726947" y="12191"/>
                </a:lnTo>
                <a:lnTo>
                  <a:pt x="720851" y="6095"/>
                </a:lnTo>
                <a:close/>
              </a:path>
              <a:path w="733425" h="155575">
                <a:moveTo>
                  <a:pt x="733043" y="143255"/>
                </a:moveTo>
                <a:lnTo>
                  <a:pt x="726947" y="143255"/>
                </a:lnTo>
                <a:lnTo>
                  <a:pt x="720851" y="149351"/>
                </a:lnTo>
                <a:lnTo>
                  <a:pt x="733043" y="149351"/>
                </a:lnTo>
                <a:lnTo>
                  <a:pt x="733043" y="143255"/>
                </a:lnTo>
                <a:close/>
              </a:path>
              <a:path w="733425" h="155575">
                <a:moveTo>
                  <a:pt x="12191" y="6095"/>
                </a:moveTo>
                <a:lnTo>
                  <a:pt x="6095" y="12191"/>
                </a:lnTo>
                <a:lnTo>
                  <a:pt x="12191" y="12191"/>
                </a:lnTo>
                <a:lnTo>
                  <a:pt x="12191" y="6095"/>
                </a:lnTo>
                <a:close/>
              </a:path>
              <a:path w="733425" h="155575">
                <a:moveTo>
                  <a:pt x="720851" y="6095"/>
                </a:moveTo>
                <a:lnTo>
                  <a:pt x="12191" y="6095"/>
                </a:lnTo>
                <a:lnTo>
                  <a:pt x="12191" y="12191"/>
                </a:lnTo>
                <a:lnTo>
                  <a:pt x="720851" y="12191"/>
                </a:lnTo>
                <a:lnTo>
                  <a:pt x="720851" y="6095"/>
                </a:lnTo>
                <a:close/>
              </a:path>
              <a:path w="733425" h="155575">
                <a:moveTo>
                  <a:pt x="733043" y="6095"/>
                </a:moveTo>
                <a:lnTo>
                  <a:pt x="720851" y="6095"/>
                </a:lnTo>
                <a:lnTo>
                  <a:pt x="726947" y="12191"/>
                </a:lnTo>
                <a:lnTo>
                  <a:pt x="733043" y="12191"/>
                </a:lnTo>
                <a:lnTo>
                  <a:pt x="733043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281300" y="4786879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0"/>
                </a:moveTo>
                <a:lnTo>
                  <a:pt x="0" y="143255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413125" y="4786879"/>
            <a:ext cx="15240" cy="143510"/>
          </a:xfrm>
          <a:custGeom>
            <a:avLst/>
            <a:gdLst/>
            <a:ahLst/>
            <a:cxnLst/>
            <a:rect l="l" t="t" r="r" b="b"/>
            <a:pathLst>
              <a:path w="15239" h="143510">
                <a:moveTo>
                  <a:pt x="13715" y="0"/>
                </a:moveTo>
                <a:lnTo>
                  <a:pt x="0" y="0"/>
                </a:lnTo>
                <a:lnTo>
                  <a:pt x="1523" y="143255"/>
                </a:lnTo>
                <a:lnTo>
                  <a:pt x="15239" y="143255"/>
                </a:lnTo>
                <a:lnTo>
                  <a:pt x="13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5045842" y="3994393"/>
            <a:ext cx="170815" cy="431800"/>
          </a:xfrm>
          <a:custGeom>
            <a:avLst/>
            <a:gdLst/>
            <a:ahLst/>
            <a:cxnLst/>
            <a:rect l="l" t="t" r="r" b="b"/>
            <a:pathLst>
              <a:path w="170814" h="431800">
                <a:moveTo>
                  <a:pt x="56387" y="146303"/>
                </a:moveTo>
                <a:lnTo>
                  <a:pt x="0" y="146303"/>
                </a:lnTo>
                <a:lnTo>
                  <a:pt x="85343" y="431291"/>
                </a:lnTo>
                <a:lnTo>
                  <a:pt x="162016" y="175259"/>
                </a:lnTo>
                <a:lnTo>
                  <a:pt x="56387" y="175259"/>
                </a:lnTo>
                <a:lnTo>
                  <a:pt x="56387" y="146303"/>
                </a:lnTo>
                <a:close/>
              </a:path>
              <a:path w="170814" h="431800">
                <a:moveTo>
                  <a:pt x="114299" y="0"/>
                </a:moveTo>
                <a:lnTo>
                  <a:pt x="56387" y="0"/>
                </a:lnTo>
                <a:lnTo>
                  <a:pt x="56387" y="175259"/>
                </a:lnTo>
                <a:lnTo>
                  <a:pt x="114299" y="175259"/>
                </a:lnTo>
                <a:lnTo>
                  <a:pt x="114299" y="0"/>
                </a:lnTo>
                <a:close/>
              </a:path>
              <a:path w="170814" h="431800">
                <a:moveTo>
                  <a:pt x="170687" y="146303"/>
                </a:moveTo>
                <a:lnTo>
                  <a:pt x="114299" y="146303"/>
                </a:lnTo>
                <a:lnTo>
                  <a:pt x="114299" y="175259"/>
                </a:lnTo>
                <a:lnTo>
                  <a:pt x="162016" y="175259"/>
                </a:lnTo>
                <a:lnTo>
                  <a:pt x="170687" y="1463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 txBox="1"/>
          <p:nvPr/>
        </p:nvSpPr>
        <p:spPr>
          <a:xfrm>
            <a:off x="3769756" y="3978451"/>
            <a:ext cx="1029335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5" dirty="0">
                <a:latin typeface="Arial"/>
                <a:cs typeface="Arial"/>
              </a:rPr>
              <a:t>2</a:t>
            </a:r>
            <a:r>
              <a:rPr sz="1000" b="1" spc="-10" dirty="0">
                <a:latin typeface="Arial"/>
                <a:cs typeface="Arial"/>
              </a:rPr>
              <a:t>nd</a:t>
            </a:r>
            <a:r>
              <a:rPr sz="1000" b="1" spc="-15" dirty="0">
                <a:latin typeface="Arial"/>
                <a:cs typeface="Arial"/>
              </a:rPr>
              <a:t> s</a:t>
            </a:r>
            <a:r>
              <a:rPr sz="1000" b="1" spc="-5" dirty="0">
                <a:latin typeface="Arial"/>
                <a:cs typeface="Arial"/>
              </a:rPr>
              <a:t>t</a:t>
            </a:r>
            <a:r>
              <a:rPr sz="1000" b="1" spc="-15" dirty="0">
                <a:latin typeface="Arial"/>
                <a:cs typeface="Arial"/>
              </a:rPr>
              <a:t>a</a:t>
            </a:r>
            <a:r>
              <a:rPr sz="1000" b="1" spc="-10" dirty="0">
                <a:latin typeface="Arial"/>
                <a:cs typeface="Arial"/>
              </a:rPr>
              <a:t>ge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spc="-15" dirty="0">
                <a:latin typeface="Arial"/>
                <a:cs typeface="Arial"/>
              </a:rPr>
              <a:t>4</a:t>
            </a:r>
            <a:r>
              <a:rPr sz="1000" b="1" spc="-5" dirty="0">
                <a:latin typeface="Arial"/>
                <a:cs typeface="Arial"/>
              </a:rPr>
              <a:t>-2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1000" b="1" spc="-15" dirty="0">
                <a:latin typeface="Arial"/>
                <a:cs typeface="Arial"/>
              </a:rPr>
              <a:t>c</a:t>
            </a:r>
            <a:r>
              <a:rPr sz="1000" b="1" spc="-10" dirty="0">
                <a:latin typeface="Arial"/>
                <a:cs typeface="Arial"/>
              </a:rPr>
              <a:t>ompr</a:t>
            </a:r>
            <a:r>
              <a:rPr sz="1000" b="1" spc="-15" dirty="0">
                <a:latin typeface="Arial"/>
                <a:cs typeface="Arial"/>
              </a:rPr>
              <a:t>ess</a:t>
            </a:r>
            <a:r>
              <a:rPr sz="1000" b="1" spc="-10" dirty="0">
                <a:latin typeface="Arial"/>
                <a:cs typeface="Arial"/>
              </a:rPr>
              <a:t>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6" name="object 256"/>
          <p:cNvSpPr txBox="1"/>
          <p:nvPr/>
        </p:nvSpPr>
        <p:spPr>
          <a:xfrm>
            <a:off x="4489085" y="5022392"/>
            <a:ext cx="937894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75000"/>
              </a:lnSpc>
            </a:pPr>
            <a:r>
              <a:rPr sz="1000" b="1" spc="-10" dirty="0">
                <a:latin typeface="Arial"/>
                <a:cs typeface="Arial"/>
              </a:rPr>
              <a:t>Sign</a:t>
            </a:r>
            <a:r>
              <a:rPr sz="1000" b="1" spc="-15" dirty="0">
                <a:latin typeface="Arial"/>
                <a:cs typeface="Arial"/>
              </a:rPr>
              <a:t> Ex</a:t>
            </a:r>
            <a:r>
              <a:rPr sz="1000" b="1" spc="-5" dirty="0">
                <a:latin typeface="Arial"/>
                <a:cs typeface="Arial"/>
              </a:rPr>
              <a:t>t</a:t>
            </a:r>
            <a:r>
              <a:rPr sz="1000" b="1" spc="-15" dirty="0">
                <a:latin typeface="Arial"/>
                <a:cs typeface="Arial"/>
              </a:rPr>
              <a:t>e</a:t>
            </a:r>
            <a:r>
              <a:rPr sz="1000" b="1" spc="-10" dirty="0">
                <a:latin typeface="Arial"/>
                <a:cs typeface="Arial"/>
              </a:rPr>
              <a:t>nsion Correc</a:t>
            </a:r>
            <a:r>
              <a:rPr sz="1000" b="1" spc="-5" dirty="0">
                <a:latin typeface="Arial"/>
                <a:cs typeface="Arial"/>
              </a:rPr>
              <a:t>t</a:t>
            </a:r>
            <a:r>
              <a:rPr sz="1000" b="1" spc="-10" dirty="0">
                <a:latin typeface="Arial"/>
                <a:cs typeface="Arial"/>
              </a:rPr>
              <a:t>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7" name="object 257"/>
          <p:cNvSpPr/>
          <p:nvPr/>
        </p:nvSpPr>
        <p:spPr>
          <a:xfrm>
            <a:off x="4253362" y="5003288"/>
            <a:ext cx="170815" cy="431800"/>
          </a:xfrm>
          <a:custGeom>
            <a:avLst/>
            <a:gdLst/>
            <a:ahLst/>
            <a:cxnLst/>
            <a:rect l="l" t="t" r="r" b="b"/>
            <a:pathLst>
              <a:path w="170814" h="431800">
                <a:moveTo>
                  <a:pt x="56387" y="144779"/>
                </a:moveTo>
                <a:lnTo>
                  <a:pt x="0" y="144779"/>
                </a:lnTo>
                <a:lnTo>
                  <a:pt x="85343" y="431291"/>
                </a:lnTo>
                <a:lnTo>
                  <a:pt x="162062" y="173735"/>
                </a:lnTo>
                <a:lnTo>
                  <a:pt x="56387" y="173735"/>
                </a:lnTo>
                <a:lnTo>
                  <a:pt x="56387" y="144779"/>
                </a:lnTo>
                <a:close/>
              </a:path>
              <a:path w="170814" h="431800">
                <a:moveTo>
                  <a:pt x="114299" y="0"/>
                </a:moveTo>
                <a:lnTo>
                  <a:pt x="56387" y="0"/>
                </a:lnTo>
                <a:lnTo>
                  <a:pt x="56387" y="173735"/>
                </a:lnTo>
                <a:lnTo>
                  <a:pt x="114299" y="173735"/>
                </a:lnTo>
                <a:lnTo>
                  <a:pt x="114299" y="0"/>
                </a:lnTo>
                <a:close/>
              </a:path>
              <a:path w="170814" h="431800">
                <a:moveTo>
                  <a:pt x="170687" y="144779"/>
                </a:moveTo>
                <a:lnTo>
                  <a:pt x="114299" y="144779"/>
                </a:lnTo>
                <a:lnTo>
                  <a:pt x="114299" y="173735"/>
                </a:lnTo>
                <a:lnTo>
                  <a:pt x="162062" y="173735"/>
                </a:lnTo>
                <a:lnTo>
                  <a:pt x="170687" y="144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5045842" y="5867396"/>
            <a:ext cx="170815" cy="433070"/>
          </a:xfrm>
          <a:custGeom>
            <a:avLst/>
            <a:gdLst/>
            <a:ahLst/>
            <a:cxnLst/>
            <a:rect l="l" t="t" r="r" b="b"/>
            <a:pathLst>
              <a:path w="170814" h="433070">
                <a:moveTo>
                  <a:pt x="56387" y="146303"/>
                </a:moveTo>
                <a:lnTo>
                  <a:pt x="0" y="146303"/>
                </a:lnTo>
                <a:lnTo>
                  <a:pt x="85343" y="432815"/>
                </a:lnTo>
                <a:lnTo>
                  <a:pt x="162062" y="175259"/>
                </a:lnTo>
                <a:lnTo>
                  <a:pt x="56387" y="175259"/>
                </a:lnTo>
                <a:lnTo>
                  <a:pt x="56387" y="146303"/>
                </a:lnTo>
                <a:close/>
              </a:path>
              <a:path w="170814" h="433070">
                <a:moveTo>
                  <a:pt x="114299" y="0"/>
                </a:moveTo>
                <a:lnTo>
                  <a:pt x="56387" y="0"/>
                </a:lnTo>
                <a:lnTo>
                  <a:pt x="56387" y="175259"/>
                </a:lnTo>
                <a:lnTo>
                  <a:pt x="114299" y="175259"/>
                </a:lnTo>
                <a:lnTo>
                  <a:pt x="114299" y="0"/>
                </a:lnTo>
                <a:close/>
              </a:path>
              <a:path w="170814" h="433070">
                <a:moveTo>
                  <a:pt x="170687" y="146303"/>
                </a:moveTo>
                <a:lnTo>
                  <a:pt x="114299" y="146303"/>
                </a:lnTo>
                <a:lnTo>
                  <a:pt x="114299" y="175259"/>
                </a:lnTo>
                <a:lnTo>
                  <a:pt x="162062" y="175259"/>
                </a:lnTo>
                <a:lnTo>
                  <a:pt x="170687" y="1463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 txBox="1"/>
          <p:nvPr/>
        </p:nvSpPr>
        <p:spPr>
          <a:xfrm>
            <a:off x="5353194" y="5926124"/>
            <a:ext cx="864869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>
                <a:latin typeface="Arial"/>
                <a:cs typeface="Arial"/>
              </a:rPr>
              <a:t>Fin</a:t>
            </a:r>
            <a:r>
              <a:rPr sz="1000" b="1" spc="-15" dirty="0">
                <a:latin typeface="Arial"/>
                <a:cs typeface="Arial"/>
              </a:rPr>
              <a:t>a</a:t>
            </a:r>
            <a:r>
              <a:rPr sz="1000" b="1" spc="-5" dirty="0">
                <a:latin typeface="Arial"/>
                <a:cs typeface="Arial"/>
              </a:rPr>
              <a:t>l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spc="-50" dirty="0">
                <a:latin typeface="Arial"/>
                <a:cs typeface="Arial"/>
              </a:rPr>
              <a:t>A</a:t>
            </a:r>
            <a:r>
              <a:rPr sz="1000" b="1" spc="-10" dirty="0">
                <a:latin typeface="Arial"/>
                <a:cs typeface="Arial"/>
              </a:rPr>
              <a:t>ddi</a:t>
            </a:r>
            <a:r>
              <a:rPr sz="1000" b="1" spc="-5" dirty="0">
                <a:latin typeface="Arial"/>
                <a:cs typeface="Arial"/>
              </a:rPr>
              <a:t>t</a:t>
            </a:r>
            <a:r>
              <a:rPr sz="1000" b="1" spc="-10" dirty="0">
                <a:latin typeface="Arial"/>
                <a:cs typeface="Arial"/>
              </a:rPr>
              <a:t>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0" name="object 26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Jin</a:t>
            </a:r>
            <a:r>
              <a:rPr spc="-5" dirty="0"/>
              <a:t>-</a:t>
            </a:r>
            <a:r>
              <a:rPr dirty="0"/>
              <a:t>Fu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i, EE,</a:t>
            </a:r>
            <a:r>
              <a:rPr spc="-15" dirty="0"/>
              <a:t> </a:t>
            </a:r>
            <a:r>
              <a:rPr spc="-5" dirty="0"/>
              <a:t>N</a:t>
            </a:r>
            <a:r>
              <a:rPr dirty="0"/>
              <a:t>CU</a:t>
            </a:r>
          </a:p>
        </p:txBody>
      </p:sp>
      <p:sp>
        <p:nvSpPr>
          <p:cNvPr id="261" name="object 26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37</a:t>
            </a:fld>
            <a:endParaRPr dirty="0"/>
          </a:p>
        </p:txBody>
      </p:sp>
      <p:sp>
        <p:nvSpPr>
          <p:cNvPr id="262" name="object 26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Ad</a:t>
            </a:r>
            <a:r>
              <a:rPr spc="-5" dirty="0"/>
              <a:t>v</a:t>
            </a:r>
            <a:r>
              <a:rPr dirty="0"/>
              <a:t>an</a:t>
            </a:r>
            <a:r>
              <a:rPr spc="-5" dirty="0"/>
              <a:t>ce</a:t>
            </a:r>
            <a:r>
              <a:rPr dirty="0"/>
              <a:t>d R</a:t>
            </a:r>
            <a:r>
              <a:rPr spc="-5" dirty="0"/>
              <a:t>e</a:t>
            </a:r>
            <a:r>
              <a:rPr dirty="0"/>
              <a:t>liable</a:t>
            </a:r>
            <a:r>
              <a:rPr spc="15" dirty="0"/>
              <a:t> </a:t>
            </a:r>
            <a:r>
              <a:rPr dirty="0"/>
              <a:t>S</a:t>
            </a:r>
            <a:r>
              <a:rPr spc="-5" dirty="0"/>
              <a:t>y</a:t>
            </a:r>
            <a:r>
              <a:rPr dirty="0"/>
              <a:t>st</a:t>
            </a:r>
            <a:r>
              <a:rPr spc="-5" dirty="0"/>
              <a:t>e</a:t>
            </a:r>
            <a:r>
              <a:rPr spc="10" dirty="0"/>
              <a:t>m</a:t>
            </a:r>
            <a:r>
              <a:rPr dirty="0"/>
              <a:t>s</a:t>
            </a:r>
            <a:r>
              <a:rPr spc="-15" dirty="0"/>
              <a:t> </a:t>
            </a:r>
            <a:r>
              <a:rPr spc="-5" dirty="0"/>
              <a:t>(</a:t>
            </a:r>
            <a:r>
              <a:rPr dirty="0"/>
              <a:t>ARES)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ab.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Datapath</a:t>
            </a:r>
            <a:r>
              <a:rPr spc="-25" dirty="0"/>
              <a:t> </a:t>
            </a:r>
            <a:r>
              <a:rPr dirty="0"/>
              <a:t>– 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Wallace</a:t>
            </a:r>
            <a:r>
              <a:rPr sz="2400" i="1" spc="-25" dirty="0">
                <a:solidFill>
                  <a:srgbClr val="B427A7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T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ree</a:t>
            </a:r>
            <a:r>
              <a:rPr sz="2400" i="1" spc="-10" dirty="0">
                <a:solidFill>
                  <a:srgbClr val="B427A7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M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u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ltiplier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32453" y="3040369"/>
            <a:ext cx="733425" cy="589915"/>
          </a:xfrm>
          <a:custGeom>
            <a:avLst/>
            <a:gdLst/>
            <a:ahLst/>
            <a:cxnLst/>
            <a:rect l="l" t="t" r="r" b="b"/>
            <a:pathLst>
              <a:path w="733425" h="589914">
                <a:moveTo>
                  <a:pt x="733043" y="0"/>
                </a:moveTo>
                <a:lnTo>
                  <a:pt x="0" y="0"/>
                </a:lnTo>
                <a:lnTo>
                  <a:pt x="0" y="589787"/>
                </a:lnTo>
                <a:lnTo>
                  <a:pt x="733043" y="589787"/>
                </a:lnTo>
                <a:lnTo>
                  <a:pt x="733043" y="582167"/>
                </a:lnTo>
                <a:lnTo>
                  <a:pt x="12191" y="582167"/>
                </a:lnTo>
                <a:lnTo>
                  <a:pt x="6095" y="576071"/>
                </a:lnTo>
                <a:lnTo>
                  <a:pt x="12191" y="576071"/>
                </a:lnTo>
                <a:lnTo>
                  <a:pt x="12191" y="12191"/>
                </a:lnTo>
                <a:lnTo>
                  <a:pt x="6095" y="12191"/>
                </a:lnTo>
                <a:lnTo>
                  <a:pt x="12191" y="6095"/>
                </a:lnTo>
                <a:lnTo>
                  <a:pt x="733043" y="6095"/>
                </a:lnTo>
                <a:lnTo>
                  <a:pt x="733043" y="0"/>
                </a:lnTo>
                <a:close/>
              </a:path>
              <a:path w="733425" h="589914">
                <a:moveTo>
                  <a:pt x="12191" y="576071"/>
                </a:moveTo>
                <a:lnTo>
                  <a:pt x="6095" y="576071"/>
                </a:lnTo>
                <a:lnTo>
                  <a:pt x="12191" y="582167"/>
                </a:lnTo>
                <a:lnTo>
                  <a:pt x="12191" y="576071"/>
                </a:lnTo>
                <a:close/>
              </a:path>
              <a:path w="733425" h="589914">
                <a:moveTo>
                  <a:pt x="720851" y="576071"/>
                </a:moveTo>
                <a:lnTo>
                  <a:pt x="12191" y="576071"/>
                </a:lnTo>
                <a:lnTo>
                  <a:pt x="12191" y="582167"/>
                </a:lnTo>
                <a:lnTo>
                  <a:pt x="720851" y="582167"/>
                </a:lnTo>
                <a:lnTo>
                  <a:pt x="720851" y="576071"/>
                </a:lnTo>
                <a:close/>
              </a:path>
              <a:path w="733425" h="589914">
                <a:moveTo>
                  <a:pt x="720851" y="6095"/>
                </a:moveTo>
                <a:lnTo>
                  <a:pt x="720851" y="582167"/>
                </a:lnTo>
                <a:lnTo>
                  <a:pt x="726947" y="576071"/>
                </a:lnTo>
                <a:lnTo>
                  <a:pt x="733043" y="576071"/>
                </a:lnTo>
                <a:lnTo>
                  <a:pt x="733043" y="12191"/>
                </a:lnTo>
                <a:lnTo>
                  <a:pt x="726947" y="12191"/>
                </a:lnTo>
                <a:lnTo>
                  <a:pt x="720851" y="6095"/>
                </a:lnTo>
                <a:close/>
              </a:path>
              <a:path w="733425" h="589914">
                <a:moveTo>
                  <a:pt x="733043" y="576071"/>
                </a:moveTo>
                <a:lnTo>
                  <a:pt x="726947" y="576071"/>
                </a:lnTo>
                <a:lnTo>
                  <a:pt x="720851" y="582167"/>
                </a:lnTo>
                <a:lnTo>
                  <a:pt x="733043" y="582167"/>
                </a:lnTo>
                <a:lnTo>
                  <a:pt x="733043" y="576071"/>
                </a:lnTo>
                <a:close/>
              </a:path>
              <a:path w="733425" h="589914">
                <a:moveTo>
                  <a:pt x="12191" y="6095"/>
                </a:moveTo>
                <a:lnTo>
                  <a:pt x="6095" y="12191"/>
                </a:lnTo>
                <a:lnTo>
                  <a:pt x="12191" y="12191"/>
                </a:lnTo>
                <a:lnTo>
                  <a:pt x="12191" y="6095"/>
                </a:lnTo>
                <a:close/>
              </a:path>
              <a:path w="733425" h="589914">
                <a:moveTo>
                  <a:pt x="720851" y="6095"/>
                </a:moveTo>
                <a:lnTo>
                  <a:pt x="12191" y="6095"/>
                </a:lnTo>
                <a:lnTo>
                  <a:pt x="12191" y="12191"/>
                </a:lnTo>
                <a:lnTo>
                  <a:pt x="720851" y="12191"/>
                </a:lnTo>
                <a:lnTo>
                  <a:pt x="720851" y="6095"/>
                </a:lnTo>
                <a:close/>
              </a:path>
              <a:path w="733425" h="589914">
                <a:moveTo>
                  <a:pt x="733043" y="6095"/>
                </a:moveTo>
                <a:lnTo>
                  <a:pt x="720851" y="6095"/>
                </a:lnTo>
                <a:lnTo>
                  <a:pt x="726947" y="12191"/>
                </a:lnTo>
                <a:lnTo>
                  <a:pt x="733043" y="12191"/>
                </a:lnTo>
                <a:lnTo>
                  <a:pt x="733043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310266" y="3125932"/>
            <a:ext cx="3060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95" dirty="0">
                <a:latin typeface="Arial"/>
                <a:cs typeface="Arial"/>
              </a:rPr>
              <a:t>F</a:t>
            </a:r>
            <a:r>
              <a:rPr sz="1800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46753" y="2686801"/>
            <a:ext cx="76200" cy="360045"/>
          </a:xfrm>
          <a:custGeom>
            <a:avLst/>
            <a:gdLst/>
            <a:ahLst/>
            <a:cxnLst/>
            <a:rect l="l" t="t" r="r" b="b"/>
            <a:pathLst>
              <a:path w="76200" h="360044">
                <a:moveTo>
                  <a:pt x="31928" y="233171"/>
                </a:moveTo>
                <a:lnTo>
                  <a:pt x="0" y="233171"/>
                </a:lnTo>
                <a:lnTo>
                  <a:pt x="38099" y="359663"/>
                </a:lnTo>
                <a:lnTo>
                  <a:pt x="72527" y="245363"/>
                </a:lnTo>
                <a:lnTo>
                  <a:pt x="32003" y="245363"/>
                </a:lnTo>
                <a:lnTo>
                  <a:pt x="31928" y="233171"/>
                </a:lnTo>
                <a:close/>
              </a:path>
              <a:path w="76200" h="360044">
                <a:moveTo>
                  <a:pt x="42671" y="0"/>
                </a:moveTo>
                <a:lnTo>
                  <a:pt x="30479" y="0"/>
                </a:lnTo>
                <a:lnTo>
                  <a:pt x="32003" y="245363"/>
                </a:lnTo>
                <a:lnTo>
                  <a:pt x="44195" y="245363"/>
                </a:lnTo>
                <a:lnTo>
                  <a:pt x="42671" y="0"/>
                </a:lnTo>
                <a:close/>
              </a:path>
              <a:path w="76200" h="360044">
                <a:moveTo>
                  <a:pt x="76199" y="233171"/>
                </a:moveTo>
                <a:lnTo>
                  <a:pt x="44120" y="233171"/>
                </a:lnTo>
                <a:lnTo>
                  <a:pt x="44195" y="245363"/>
                </a:lnTo>
                <a:lnTo>
                  <a:pt x="72527" y="245363"/>
                </a:lnTo>
                <a:lnTo>
                  <a:pt x="76199" y="2331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61637" y="2686801"/>
            <a:ext cx="76200" cy="360045"/>
          </a:xfrm>
          <a:custGeom>
            <a:avLst/>
            <a:gdLst/>
            <a:ahLst/>
            <a:cxnLst/>
            <a:rect l="l" t="t" r="r" b="b"/>
            <a:pathLst>
              <a:path w="76200" h="360044">
                <a:moveTo>
                  <a:pt x="32003" y="233171"/>
                </a:moveTo>
                <a:lnTo>
                  <a:pt x="0" y="233171"/>
                </a:lnTo>
                <a:lnTo>
                  <a:pt x="39623" y="359663"/>
                </a:lnTo>
                <a:lnTo>
                  <a:pt x="72674" y="245363"/>
                </a:lnTo>
                <a:lnTo>
                  <a:pt x="32003" y="245363"/>
                </a:lnTo>
                <a:lnTo>
                  <a:pt x="32003" y="233171"/>
                </a:lnTo>
                <a:close/>
              </a:path>
              <a:path w="76200" h="360044">
                <a:moveTo>
                  <a:pt x="44195" y="0"/>
                </a:moveTo>
                <a:lnTo>
                  <a:pt x="32003" y="0"/>
                </a:lnTo>
                <a:lnTo>
                  <a:pt x="32003" y="245363"/>
                </a:lnTo>
                <a:lnTo>
                  <a:pt x="45719" y="245363"/>
                </a:lnTo>
                <a:lnTo>
                  <a:pt x="44195" y="0"/>
                </a:lnTo>
                <a:close/>
              </a:path>
              <a:path w="76200" h="360044">
                <a:moveTo>
                  <a:pt x="76199" y="233171"/>
                </a:moveTo>
                <a:lnTo>
                  <a:pt x="45644" y="233171"/>
                </a:lnTo>
                <a:lnTo>
                  <a:pt x="45719" y="245363"/>
                </a:lnTo>
                <a:lnTo>
                  <a:pt x="72674" y="245363"/>
                </a:lnTo>
                <a:lnTo>
                  <a:pt x="76199" y="2331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78045" y="2686801"/>
            <a:ext cx="76200" cy="360045"/>
          </a:xfrm>
          <a:custGeom>
            <a:avLst/>
            <a:gdLst/>
            <a:ahLst/>
            <a:cxnLst/>
            <a:rect l="l" t="t" r="r" b="b"/>
            <a:pathLst>
              <a:path w="76200" h="360044">
                <a:moveTo>
                  <a:pt x="31928" y="233171"/>
                </a:moveTo>
                <a:lnTo>
                  <a:pt x="0" y="233171"/>
                </a:lnTo>
                <a:lnTo>
                  <a:pt x="38099" y="359663"/>
                </a:lnTo>
                <a:lnTo>
                  <a:pt x="72527" y="245363"/>
                </a:lnTo>
                <a:lnTo>
                  <a:pt x="32003" y="245363"/>
                </a:lnTo>
                <a:lnTo>
                  <a:pt x="31928" y="233171"/>
                </a:lnTo>
                <a:close/>
              </a:path>
              <a:path w="76200" h="360044">
                <a:moveTo>
                  <a:pt x="44195" y="0"/>
                </a:moveTo>
                <a:lnTo>
                  <a:pt x="30479" y="0"/>
                </a:lnTo>
                <a:lnTo>
                  <a:pt x="32003" y="245363"/>
                </a:lnTo>
                <a:lnTo>
                  <a:pt x="44195" y="245363"/>
                </a:lnTo>
                <a:lnTo>
                  <a:pt x="44195" y="0"/>
                </a:lnTo>
                <a:close/>
              </a:path>
              <a:path w="76200" h="360044">
                <a:moveTo>
                  <a:pt x="76199" y="233171"/>
                </a:moveTo>
                <a:lnTo>
                  <a:pt x="44195" y="233171"/>
                </a:lnTo>
                <a:lnTo>
                  <a:pt x="44195" y="245363"/>
                </a:lnTo>
                <a:lnTo>
                  <a:pt x="72527" y="245363"/>
                </a:lnTo>
                <a:lnTo>
                  <a:pt x="76199" y="2331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9977" y="2122921"/>
            <a:ext cx="3752719" cy="16550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862720" y="2562052"/>
            <a:ext cx="3060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95" dirty="0">
                <a:latin typeface="Arial"/>
                <a:cs typeface="Arial"/>
              </a:rPr>
              <a:t>F</a:t>
            </a:r>
            <a:r>
              <a:rPr sz="1800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35644" y="2842955"/>
            <a:ext cx="12700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c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93430" y="2842955"/>
            <a:ext cx="12700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355437" y="3622537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0"/>
                </a:moveTo>
                <a:lnTo>
                  <a:pt x="0" y="155447"/>
                </a:lnTo>
              </a:path>
            </a:pathLst>
          </a:custGeom>
          <a:ln w="144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42231" y="3622537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0"/>
                </a:moveTo>
                <a:lnTo>
                  <a:pt x="0" y="155447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53305" y="3040369"/>
            <a:ext cx="733425" cy="589915"/>
          </a:xfrm>
          <a:custGeom>
            <a:avLst/>
            <a:gdLst/>
            <a:ahLst/>
            <a:cxnLst/>
            <a:rect l="l" t="t" r="r" b="b"/>
            <a:pathLst>
              <a:path w="733425" h="589914">
                <a:moveTo>
                  <a:pt x="733043" y="0"/>
                </a:moveTo>
                <a:lnTo>
                  <a:pt x="0" y="0"/>
                </a:lnTo>
                <a:lnTo>
                  <a:pt x="0" y="589787"/>
                </a:lnTo>
                <a:lnTo>
                  <a:pt x="733043" y="589787"/>
                </a:lnTo>
                <a:lnTo>
                  <a:pt x="733043" y="582167"/>
                </a:lnTo>
                <a:lnTo>
                  <a:pt x="12191" y="582167"/>
                </a:lnTo>
                <a:lnTo>
                  <a:pt x="6095" y="576071"/>
                </a:lnTo>
                <a:lnTo>
                  <a:pt x="12191" y="576071"/>
                </a:lnTo>
                <a:lnTo>
                  <a:pt x="12191" y="12191"/>
                </a:lnTo>
                <a:lnTo>
                  <a:pt x="6095" y="12191"/>
                </a:lnTo>
                <a:lnTo>
                  <a:pt x="12191" y="6095"/>
                </a:lnTo>
                <a:lnTo>
                  <a:pt x="733043" y="6095"/>
                </a:lnTo>
                <a:lnTo>
                  <a:pt x="733043" y="0"/>
                </a:lnTo>
                <a:close/>
              </a:path>
              <a:path w="733425" h="589914">
                <a:moveTo>
                  <a:pt x="12191" y="576071"/>
                </a:moveTo>
                <a:lnTo>
                  <a:pt x="6095" y="576071"/>
                </a:lnTo>
                <a:lnTo>
                  <a:pt x="12191" y="582167"/>
                </a:lnTo>
                <a:lnTo>
                  <a:pt x="12191" y="576071"/>
                </a:lnTo>
                <a:close/>
              </a:path>
              <a:path w="733425" h="589914">
                <a:moveTo>
                  <a:pt x="720851" y="576071"/>
                </a:moveTo>
                <a:lnTo>
                  <a:pt x="12191" y="576071"/>
                </a:lnTo>
                <a:lnTo>
                  <a:pt x="12191" y="582167"/>
                </a:lnTo>
                <a:lnTo>
                  <a:pt x="720851" y="582167"/>
                </a:lnTo>
                <a:lnTo>
                  <a:pt x="720851" y="576071"/>
                </a:lnTo>
                <a:close/>
              </a:path>
              <a:path w="733425" h="589914">
                <a:moveTo>
                  <a:pt x="720851" y="6095"/>
                </a:moveTo>
                <a:lnTo>
                  <a:pt x="720851" y="582167"/>
                </a:lnTo>
                <a:lnTo>
                  <a:pt x="726947" y="576071"/>
                </a:lnTo>
                <a:lnTo>
                  <a:pt x="733043" y="576071"/>
                </a:lnTo>
                <a:lnTo>
                  <a:pt x="733043" y="12191"/>
                </a:lnTo>
                <a:lnTo>
                  <a:pt x="726947" y="12191"/>
                </a:lnTo>
                <a:lnTo>
                  <a:pt x="720851" y="6095"/>
                </a:lnTo>
                <a:close/>
              </a:path>
              <a:path w="733425" h="589914">
                <a:moveTo>
                  <a:pt x="733043" y="576071"/>
                </a:moveTo>
                <a:lnTo>
                  <a:pt x="726947" y="576071"/>
                </a:lnTo>
                <a:lnTo>
                  <a:pt x="720851" y="582167"/>
                </a:lnTo>
                <a:lnTo>
                  <a:pt x="733043" y="582167"/>
                </a:lnTo>
                <a:lnTo>
                  <a:pt x="733043" y="576071"/>
                </a:lnTo>
                <a:close/>
              </a:path>
              <a:path w="733425" h="589914">
                <a:moveTo>
                  <a:pt x="12191" y="6095"/>
                </a:moveTo>
                <a:lnTo>
                  <a:pt x="6095" y="12191"/>
                </a:lnTo>
                <a:lnTo>
                  <a:pt x="12191" y="12191"/>
                </a:lnTo>
                <a:lnTo>
                  <a:pt x="12191" y="6095"/>
                </a:lnTo>
                <a:close/>
              </a:path>
              <a:path w="733425" h="589914">
                <a:moveTo>
                  <a:pt x="720851" y="6095"/>
                </a:moveTo>
                <a:lnTo>
                  <a:pt x="12191" y="6095"/>
                </a:lnTo>
                <a:lnTo>
                  <a:pt x="12191" y="12191"/>
                </a:lnTo>
                <a:lnTo>
                  <a:pt x="720851" y="12191"/>
                </a:lnTo>
                <a:lnTo>
                  <a:pt x="720851" y="6095"/>
                </a:lnTo>
                <a:close/>
              </a:path>
              <a:path w="733425" h="589914">
                <a:moveTo>
                  <a:pt x="733043" y="6095"/>
                </a:moveTo>
                <a:lnTo>
                  <a:pt x="720851" y="6095"/>
                </a:lnTo>
                <a:lnTo>
                  <a:pt x="726947" y="12191"/>
                </a:lnTo>
                <a:lnTo>
                  <a:pt x="733043" y="12191"/>
                </a:lnTo>
                <a:lnTo>
                  <a:pt x="733043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031119" y="3125932"/>
            <a:ext cx="3060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95" dirty="0">
                <a:latin typeface="Arial"/>
                <a:cs typeface="Arial"/>
              </a:rPr>
              <a:t>F</a:t>
            </a:r>
            <a:r>
              <a:rPr sz="1800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967605" y="2686801"/>
            <a:ext cx="76200" cy="360045"/>
          </a:xfrm>
          <a:custGeom>
            <a:avLst/>
            <a:gdLst/>
            <a:ahLst/>
            <a:cxnLst/>
            <a:rect l="l" t="t" r="r" b="b"/>
            <a:pathLst>
              <a:path w="76200" h="360044">
                <a:moveTo>
                  <a:pt x="31928" y="233171"/>
                </a:moveTo>
                <a:lnTo>
                  <a:pt x="0" y="233171"/>
                </a:lnTo>
                <a:lnTo>
                  <a:pt x="38099" y="359663"/>
                </a:lnTo>
                <a:lnTo>
                  <a:pt x="72527" y="245363"/>
                </a:lnTo>
                <a:lnTo>
                  <a:pt x="32003" y="245363"/>
                </a:lnTo>
                <a:lnTo>
                  <a:pt x="31928" y="233171"/>
                </a:lnTo>
                <a:close/>
              </a:path>
              <a:path w="76200" h="360044">
                <a:moveTo>
                  <a:pt x="42671" y="0"/>
                </a:moveTo>
                <a:lnTo>
                  <a:pt x="30479" y="0"/>
                </a:lnTo>
                <a:lnTo>
                  <a:pt x="32003" y="245363"/>
                </a:lnTo>
                <a:lnTo>
                  <a:pt x="44195" y="245363"/>
                </a:lnTo>
                <a:lnTo>
                  <a:pt x="42671" y="0"/>
                </a:lnTo>
                <a:close/>
              </a:path>
              <a:path w="76200" h="360044">
                <a:moveTo>
                  <a:pt x="76199" y="233171"/>
                </a:moveTo>
                <a:lnTo>
                  <a:pt x="44120" y="233171"/>
                </a:lnTo>
                <a:lnTo>
                  <a:pt x="44195" y="245363"/>
                </a:lnTo>
                <a:lnTo>
                  <a:pt x="72527" y="245363"/>
                </a:lnTo>
                <a:lnTo>
                  <a:pt x="76199" y="2331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82490" y="2686801"/>
            <a:ext cx="76200" cy="360045"/>
          </a:xfrm>
          <a:custGeom>
            <a:avLst/>
            <a:gdLst/>
            <a:ahLst/>
            <a:cxnLst/>
            <a:rect l="l" t="t" r="r" b="b"/>
            <a:pathLst>
              <a:path w="76200" h="360044">
                <a:moveTo>
                  <a:pt x="31928" y="233171"/>
                </a:moveTo>
                <a:lnTo>
                  <a:pt x="0" y="233171"/>
                </a:lnTo>
                <a:lnTo>
                  <a:pt x="39623" y="359663"/>
                </a:lnTo>
                <a:lnTo>
                  <a:pt x="72674" y="245363"/>
                </a:lnTo>
                <a:lnTo>
                  <a:pt x="32003" y="245363"/>
                </a:lnTo>
                <a:lnTo>
                  <a:pt x="31928" y="233171"/>
                </a:lnTo>
                <a:close/>
              </a:path>
              <a:path w="76200" h="360044">
                <a:moveTo>
                  <a:pt x="44195" y="0"/>
                </a:moveTo>
                <a:lnTo>
                  <a:pt x="30479" y="0"/>
                </a:lnTo>
                <a:lnTo>
                  <a:pt x="32003" y="245363"/>
                </a:lnTo>
                <a:lnTo>
                  <a:pt x="45719" y="245363"/>
                </a:lnTo>
                <a:lnTo>
                  <a:pt x="44195" y="0"/>
                </a:lnTo>
                <a:close/>
              </a:path>
              <a:path w="76200" h="360044">
                <a:moveTo>
                  <a:pt x="76199" y="233171"/>
                </a:moveTo>
                <a:lnTo>
                  <a:pt x="45644" y="233171"/>
                </a:lnTo>
                <a:lnTo>
                  <a:pt x="45719" y="245363"/>
                </a:lnTo>
                <a:lnTo>
                  <a:pt x="72674" y="245363"/>
                </a:lnTo>
                <a:lnTo>
                  <a:pt x="76199" y="2331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398897" y="2686801"/>
            <a:ext cx="76200" cy="360045"/>
          </a:xfrm>
          <a:custGeom>
            <a:avLst/>
            <a:gdLst/>
            <a:ahLst/>
            <a:cxnLst/>
            <a:rect l="l" t="t" r="r" b="b"/>
            <a:pathLst>
              <a:path w="76200" h="360044">
                <a:moveTo>
                  <a:pt x="31928" y="233171"/>
                </a:moveTo>
                <a:lnTo>
                  <a:pt x="0" y="233171"/>
                </a:lnTo>
                <a:lnTo>
                  <a:pt x="38099" y="359663"/>
                </a:lnTo>
                <a:lnTo>
                  <a:pt x="72527" y="245363"/>
                </a:lnTo>
                <a:lnTo>
                  <a:pt x="32003" y="245363"/>
                </a:lnTo>
                <a:lnTo>
                  <a:pt x="31928" y="233171"/>
                </a:lnTo>
                <a:close/>
              </a:path>
              <a:path w="76200" h="360044">
                <a:moveTo>
                  <a:pt x="42671" y="0"/>
                </a:moveTo>
                <a:lnTo>
                  <a:pt x="30479" y="0"/>
                </a:lnTo>
                <a:lnTo>
                  <a:pt x="32003" y="245363"/>
                </a:lnTo>
                <a:lnTo>
                  <a:pt x="44195" y="245363"/>
                </a:lnTo>
                <a:lnTo>
                  <a:pt x="42671" y="0"/>
                </a:lnTo>
                <a:close/>
              </a:path>
              <a:path w="76200" h="360044">
                <a:moveTo>
                  <a:pt x="76199" y="233171"/>
                </a:moveTo>
                <a:lnTo>
                  <a:pt x="44120" y="233171"/>
                </a:lnTo>
                <a:lnTo>
                  <a:pt x="44195" y="245363"/>
                </a:lnTo>
                <a:lnTo>
                  <a:pt x="72527" y="245363"/>
                </a:lnTo>
                <a:lnTo>
                  <a:pt x="76199" y="2331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76289" y="3622537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0"/>
                </a:moveTo>
                <a:lnTo>
                  <a:pt x="0" y="155447"/>
                </a:lnTo>
              </a:path>
            </a:pathLst>
          </a:custGeom>
          <a:ln w="144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63083" y="3622537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0"/>
                </a:moveTo>
                <a:lnTo>
                  <a:pt x="0" y="155447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077077" y="3040369"/>
            <a:ext cx="733425" cy="589915"/>
          </a:xfrm>
          <a:custGeom>
            <a:avLst/>
            <a:gdLst/>
            <a:ahLst/>
            <a:cxnLst/>
            <a:rect l="l" t="t" r="r" b="b"/>
            <a:pathLst>
              <a:path w="733425" h="589914">
                <a:moveTo>
                  <a:pt x="733043" y="0"/>
                </a:moveTo>
                <a:lnTo>
                  <a:pt x="0" y="0"/>
                </a:lnTo>
                <a:lnTo>
                  <a:pt x="0" y="589787"/>
                </a:lnTo>
                <a:lnTo>
                  <a:pt x="733043" y="589787"/>
                </a:lnTo>
                <a:lnTo>
                  <a:pt x="733043" y="582167"/>
                </a:lnTo>
                <a:lnTo>
                  <a:pt x="12191" y="582167"/>
                </a:lnTo>
                <a:lnTo>
                  <a:pt x="6095" y="576071"/>
                </a:lnTo>
                <a:lnTo>
                  <a:pt x="12191" y="576071"/>
                </a:lnTo>
                <a:lnTo>
                  <a:pt x="12191" y="12191"/>
                </a:lnTo>
                <a:lnTo>
                  <a:pt x="6095" y="12191"/>
                </a:lnTo>
                <a:lnTo>
                  <a:pt x="12191" y="6095"/>
                </a:lnTo>
                <a:lnTo>
                  <a:pt x="733043" y="6095"/>
                </a:lnTo>
                <a:lnTo>
                  <a:pt x="733043" y="0"/>
                </a:lnTo>
                <a:close/>
              </a:path>
              <a:path w="733425" h="589914">
                <a:moveTo>
                  <a:pt x="12191" y="576071"/>
                </a:moveTo>
                <a:lnTo>
                  <a:pt x="6095" y="576071"/>
                </a:lnTo>
                <a:lnTo>
                  <a:pt x="12191" y="582167"/>
                </a:lnTo>
                <a:lnTo>
                  <a:pt x="12191" y="576071"/>
                </a:lnTo>
                <a:close/>
              </a:path>
              <a:path w="733425" h="589914">
                <a:moveTo>
                  <a:pt x="720851" y="576071"/>
                </a:moveTo>
                <a:lnTo>
                  <a:pt x="12191" y="576071"/>
                </a:lnTo>
                <a:lnTo>
                  <a:pt x="12191" y="582167"/>
                </a:lnTo>
                <a:lnTo>
                  <a:pt x="720851" y="582167"/>
                </a:lnTo>
                <a:lnTo>
                  <a:pt x="720851" y="576071"/>
                </a:lnTo>
                <a:close/>
              </a:path>
              <a:path w="733425" h="589914">
                <a:moveTo>
                  <a:pt x="720851" y="6095"/>
                </a:moveTo>
                <a:lnTo>
                  <a:pt x="720851" y="582167"/>
                </a:lnTo>
                <a:lnTo>
                  <a:pt x="726947" y="576071"/>
                </a:lnTo>
                <a:lnTo>
                  <a:pt x="733043" y="576071"/>
                </a:lnTo>
                <a:lnTo>
                  <a:pt x="733043" y="12191"/>
                </a:lnTo>
                <a:lnTo>
                  <a:pt x="726947" y="12191"/>
                </a:lnTo>
                <a:lnTo>
                  <a:pt x="720851" y="6095"/>
                </a:lnTo>
                <a:close/>
              </a:path>
              <a:path w="733425" h="589914">
                <a:moveTo>
                  <a:pt x="733043" y="576071"/>
                </a:moveTo>
                <a:lnTo>
                  <a:pt x="726947" y="576071"/>
                </a:lnTo>
                <a:lnTo>
                  <a:pt x="720851" y="582167"/>
                </a:lnTo>
                <a:lnTo>
                  <a:pt x="733043" y="582167"/>
                </a:lnTo>
                <a:lnTo>
                  <a:pt x="733043" y="576071"/>
                </a:lnTo>
                <a:close/>
              </a:path>
              <a:path w="733425" h="589914">
                <a:moveTo>
                  <a:pt x="12191" y="6095"/>
                </a:moveTo>
                <a:lnTo>
                  <a:pt x="6095" y="12191"/>
                </a:lnTo>
                <a:lnTo>
                  <a:pt x="12191" y="12191"/>
                </a:lnTo>
                <a:lnTo>
                  <a:pt x="12191" y="6095"/>
                </a:lnTo>
                <a:close/>
              </a:path>
              <a:path w="733425" h="589914">
                <a:moveTo>
                  <a:pt x="720851" y="6095"/>
                </a:moveTo>
                <a:lnTo>
                  <a:pt x="12191" y="6095"/>
                </a:lnTo>
                <a:lnTo>
                  <a:pt x="12191" y="12191"/>
                </a:lnTo>
                <a:lnTo>
                  <a:pt x="720851" y="12191"/>
                </a:lnTo>
                <a:lnTo>
                  <a:pt x="720851" y="6095"/>
                </a:lnTo>
                <a:close/>
              </a:path>
              <a:path w="733425" h="589914">
                <a:moveTo>
                  <a:pt x="733043" y="6095"/>
                </a:moveTo>
                <a:lnTo>
                  <a:pt x="720851" y="6095"/>
                </a:lnTo>
                <a:lnTo>
                  <a:pt x="726947" y="12191"/>
                </a:lnTo>
                <a:lnTo>
                  <a:pt x="733043" y="12191"/>
                </a:lnTo>
                <a:lnTo>
                  <a:pt x="733043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254892" y="3125932"/>
            <a:ext cx="3060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95" dirty="0">
                <a:latin typeface="Arial"/>
                <a:cs typeface="Arial"/>
              </a:rPr>
              <a:t>F</a:t>
            </a:r>
            <a:r>
              <a:rPr sz="1800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191377" y="2686801"/>
            <a:ext cx="76200" cy="360045"/>
          </a:xfrm>
          <a:custGeom>
            <a:avLst/>
            <a:gdLst/>
            <a:ahLst/>
            <a:cxnLst/>
            <a:rect l="l" t="t" r="r" b="b"/>
            <a:pathLst>
              <a:path w="76200" h="360044">
                <a:moveTo>
                  <a:pt x="31928" y="233171"/>
                </a:moveTo>
                <a:lnTo>
                  <a:pt x="0" y="233171"/>
                </a:lnTo>
                <a:lnTo>
                  <a:pt x="38099" y="359663"/>
                </a:lnTo>
                <a:lnTo>
                  <a:pt x="72527" y="245363"/>
                </a:lnTo>
                <a:lnTo>
                  <a:pt x="32003" y="245363"/>
                </a:lnTo>
                <a:lnTo>
                  <a:pt x="31928" y="233171"/>
                </a:lnTo>
                <a:close/>
              </a:path>
              <a:path w="76200" h="360044">
                <a:moveTo>
                  <a:pt x="42671" y="0"/>
                </a:moveTo>
                <a:lnTo>
                  <a:pt x="30479" y="0"/>
                </a:lnTo>
                <a:lnTo>
                  <a:pt x="32003" y="245363"/>
                </a:lnTo>
                <a:lnTo>
                  <a:pt x="44195" y="245363"/>
                </a:lnTo>
                <a:lnTo>
                  <a:pt x="42671" y="0"/>
                </a:lnTo>
                <a:close/>
              </a:path>
              <a:path w="76200" h="360044">
                <a:moveTo>
                  <a:pt x="76199" y="233171"/>
                </a:moveTo>
                <a:lnTo>
                  <a:pt x="44120" y="233171"/>
                </a:lnTo>
                <a:lnTo>
                  <a:pt x="44195" y="245363"/>
                </a:lnTo>
                <a:lnTo>
                  <a:pt x="72527" y="245363"/>
                </a:lnTo>
                <a:lnTo>
                  <a:pt x="76199" y="2331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06262" y="2686801"/>
            <a:ext cx="76200" cy="360045"/>
          </a:xfrm>
          <a:custGeom>
            <a:avLst/>
            <a:gdLst/>
            <a:ahLst/>
            <a:cxnLst/>
            <a:rect l="l" t="t" r="r" b="b"/>
            <a:pathLst>
              <a:path w="76200" h="360044">
                <a:moveTo>
                  <a:pt x="32003" y="233171"/>
                </a:moveTo>
                <a:lnTo>
                  <a:pt x="0" y="233171"/>
                </a:lnTo>
                <a:lnTo>
                  <a:pt x="39623" y="359663"/>
                </a:lnTo>
                <a:lnTo>
                  <a:pt x="72674" y="245363"/>
                </a:lnTo>
                <a:lnTo>
                  <a:pt x="32003" y="245363"/>
                </a:lnTo>
                <a:lnTo>
                  <a:pt x="32003" y="233171"/>
                </a:lnTo>
                <a:close/>
              </a:path>
              <a:path w="76200" h="360044">
                <a:moveTo>
                  <a:pt x="44195" y="0"/>
                </a:moveTo>
                <a:lnTo>
                  <a:pt x="32003" y="0"/>
                </a:lnTo>
                <a:lnTo>
                  <a:pt x="32003" y="245363"/>
                </a:lnTo>
                <a:lnTo>
                  <a:pt x="45719" y="245363"/>
                </a:lnTo>
                <a:lnTo>
                  <a:pt x="44195" y="0"/>
                </a:lnTo>
                <a:close/>
              </a:path>
              <a:path w="76200" h="360044">
                <a:moveTo>
                  <a:pt x="76199" y="233171"/>
                </a:moveTo>
                <a:lnTo>
                  <a:pt x="45644" y="233171"/>
                </a:lnTo>
                <a:lnTo>
                  <a:pt x="45719" y="245363"/>
                </a:lnTo>
                <a:lnTo>
                  <a:pt x="72674" y="245363"/>
                </a:lnTo>
                <a:lnTo>
                  <a:pt x="76199" y="2331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622669" y="2686801"/>
            <a:ext cx="76200" cy="360045"/>
          </a:xfrm>
          <a:custGeom>
            <a:avLst/>
            <a:gdLst/>
            <a:ahLst/>
            <a:cxnLst/>
            <a:rect l="l" t="t" r="r" b="b"/>
            <a:pathLst>
              <a:path w="76200" h="360044">
                <a:moveTo>
                  <a:pt x="31928" y="233171"/>
                </a:moveTo>
                <a:lnTo>
                  <a:pt x="0" y="233171"/>
                </a:lnTo>
                <a:lnTo>
                  <a:pt x="38099" y="359663"/>
                </a:lnTo>
                <a:lnTo>
                  <a:pt x="72527" y="245363"/>
                </a:lnTo>
                <a:lnTo>
                  <a:pt x="32003" y="245363"/>
                </a:lnTo>
                <a:lnTo>
                  <a:pt x="31928" y="233171"/>
                </a:lnTo>
                <a:close/>
              </a:path>
              <a:path w="76200" h="360044">
                <a:moveTo>
                  <a:pt x="44195" y="0"/>
                </a:moveTo>
                <a:lnTo>
                  <a:pt x="30479" y="0"/>
                </a:lnTo>
                <a:lnTo>
                  <a:pt x="32003" y="245363"/>
                </a:lnTo>
                <a:lnTo>
                  <a:pt x="44195" y="245363"/>
                </a:lnTo>
                <a:lnTo>
                  <a:pt x="44195" y="0"/>
                </a:lnTo>
                <a:close/>
              </a:path>
              <a:path w="76200" h="360044">
                <a:moveTo>
                  <a:pt x="76199" y="233171"/>
                </a:moveTo>
                <a:lnTo>
                  <a:pt x="44195" y="233171"/>
                </a:lnTo>
                <a:lnTo>
                  <a:pt x="44195" y="245363"/>
                </a:lnTo>
                <a:lnTo>
                  <a:pt x="72527" y="245363"/>
                </a:lnTo>
                <a:lnTo>
                  <a:pt x="76199" y="2331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300061" y="3622537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0"/>
                </a:moveTo>
                <a:lnTo>
                  <a:pt x="0" y="155447"/>
                </a:lnTo>
              </a:path>
            </a:pathLst>
          </a:custGeom>
          <a:ln w="144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586855" y="3622537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0"/>
                </a:moveTo>
                <a:lnTo>
                  <a:pt x="0" y="155447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146943" y="2252680"/>
            <a:ext cx="6477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npu</a:t>
            </a:r>
            <a:r>
              <a:rPr sz="1800" dirty="0">
                <a:latin typeface="Arial"/>
                <a:cs typeface="Arial"/>
              </a:rPr>
              <a:t>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651881" y="3262874"/>
            <a:ext cx="71755" cy="71755"/>
          </a:xfrm>
          <a:custGeom>
            <a:avLst/>
            <a:gdLst/>
            <a:ahLst/>
            <a:cxnLst/>
            <a:rect l="l" t="t" r="r" b="b"/>
            <a:pathLst>
              <a:path w="71754" h="71754">
                <a:moveTo>
                  <a:pt x="35051" y="0"/>
                </a:moveTo>
                <a:lnTo>
                  <a:pt x="22164" y="2316"/>
                </a:lnTo>
                <a:lnTo>
                  <a:pt x="10568" y="9633"/>
                </a:lnTo>
                <a:lnTo>
                  <a:pt x="2821" y="20904"/>
                </a:lnTo>
                <a:lnTo>
                  <a:pt x="0" y="35051"/>
                </a:lnTo>
                <a:lnTo>
                  <a:pt x="2647" y="49016"/>
                </a:lnTo>
                <a:lnTo>
                  <a:pt x="10044" y="60714"/>
                </a:lnTo>
                <a:lnTo>
                  <a:pt x="21182" y="68683"/>
                </a:lnTo>
                <a:lnTo>
                  <a:pt x="35051" y="71627"/>
                </a:lnTo>
                <a:lnTo>
                  <a:pt x="36113" y="71611"/>
                </a:lnTo>
                <a:lnTo>
                  <a:pt x="49823" y="68388"/>
                </a:lnTo>
                <a:lnTo>
                  <a:pt x="61125" y="60408"/>
                </a:lnTo>
                <a:lnTo>
                  <a:pt x="68799" y="48890"/>
                </a:lnTo>
                <a:lnTo>
                  <a:pt x="71627" y="35051"/>
                </a:lnTo>
                <a:lnTo>
                  <a:pt x="68745" y="21321"/>
                </a:lnTo>
                <a:lnTo>
                  <a:pt x="60824" y="10148"/>
                </a:lnTo>
                <a:lnTo>
                  <a:pt x="49161" y="2705"/>
                </a:lnTo>
                <a:lnTo>
                  <a:pt x="350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650357" y="3261349"/>
            <a:ext cx="74930" cy="74930"/>
          </a:xfrm>
          <a:custGeom>
            <a:avLst/>
            <a:gdLst/>
            <a:ahLst/>
            <a:cxnLst/>
            <a:rect l="l" t="t" r="r" b="b"/>
            <a:pathLst>
              <a:path w="74929" h="74929">
                <a:moveTo>
                  <a:pt x="44195" y="0"/>
                </a:moveTo>
                <a:lnTo>
                  <a:pt x="28955" y="0"/>
                </a:lnTo>
                <a:lnTo>
                  <a:pt x="16763" y="6095"/>
                </a:lnTo>
                <a:lnTo>
                  <a:pt x="10667" y="10667"/>
                </a:lnTo>
                <a:lnTo>
                  <a:pt x="6095" y="16763"/>
                </a:lnTo>
                <a:lnTo>
                  <a:pt x="0" y="28955"/>
                </a:lnTo>
                <a:lnTo>
                  <a:pt x="0" y="44195"/>
                </a:lnTo>
                <a:lnTo>
                  <a:pt x="28955" y="73151"/>
                </a:lnTo>
                <a:lnTo>
                  <a:pt x="30479" y="73151"/>
                </a:lnTo>
                <a:lnTo>
                  <a:pt x="36575" y="74675"/>
                </a:lnTo>
                <a:lnTo>
                  <a:pt x="38099" y="74675"/>
                </a:lnTo>
                <a:lnTo>
                  <a:pt x="44195" y="73151"/>
                </a:lnTo>
                <a:lnTo>
                  <a:pt x="51815" y="71627"/>
                </a:lnTo>
                <a:lnTo>
                  <a:pt x="36575" y="71627"/>
                </a:lnTo>
                <a:lnTo>
                  <a:pt x="37337" y="71475"/>
                </a:lnTo>
                <a:lnTo>
                  <a:pt x="30479" y="70103"/>
                </a:lnTo>
                <a:lnTo>
                  <a:pt x="24383" y="68579"/>
                </a:lnTo>
                <a:lnTo>
                  <a:pt x="18287" y="65531"/>
                </a:lnTo>
                <a:lnTo>
                  <a:pt x="9143" y="56387"/>
                </a:lnTo>
                <a:lnTo>
                  <a:pt x="3047" y="44195"/>
                </a:lnTo>
                <a:lnTo>
                  <a:pt x="4571" y="44195"/>
                </a:lnTo>
                <a:lnTo>
                  <a:pt x="3352" y="38099"/>
                </a:lnTo>
                <a:lnTo>
                  <a:pt x="3047" y="38099"/>
                </a:lnTo>
                <a:lnTo>
                  <a:pt x="3047" y="36575"/>
                </a:lnTo>
                <a:lnTo>
                  <a:pt x="3352" y="36575"/>
                </a:lnTo>
                <a:lnTo>
                  <a:pt x="4571" y="30479"/>
                </a:lnTo>
                <a:lnTo>
                  <a:pt x="3047" y="30479"/>
                </a:lnTo>
                <a:lnTo>
                  <a:pt x="9143" y="18287"/>
                </a:lnTo>
                <a:lnTo>
                  <a:pt x="18287" y="9143"/>
                </a:lnTo>
                <a:lnTo>
                  <a:pt x="30479" y="3047"/>
                </a:lnTo>
                <a:lnTo>
                  <a:pt x="51815" y="3047"/>
                </a:lnTo>
                <a:lnTo>
                  <a:pt x="44195" y="0"/>
                </a:lnTo>
                <a:close/>
              </a:path>
              <a:path w="74929" h="74929">
                <a:moveTo>
                  <a:pt x="37337" y="71475"/>
                </a:moveTo>
                <a:lnTo>
                  <a:pt x="36575" y="71627"/>
                </a:lnTo>
                <a:lnTo>
                  <a:pt x="38099" y="71627"/>
                </a:lnTo>
                <a:lnTo>
                  <a:pt x="37337" y="71475"/>
                </a:lnTo>
                <a:close/>
              </a:path>
              <a:path w="74929" h="74929">
                <a:moveTo>
                  <a:pt x="71475" y="37337"/>
                </a:moveTo>
                <a:lnTo>
                  <a:pt x="44195" y="70103"/>
                </a:lnTo>
                <a:lnTo>
                  <a:pt x="37337" y="71475"/>
                </a:lnTo>
                <a:lnTo>
                  <a:pt x="38099" y="71627"/>
                </a:lnTo>
                <a:lnTo>
                  <a:pt x="51815" y="71627"/>
                </a:lnTo>
                <a:lnTo>
                  <a:pt x="57911" y="68579"/>
                </a:lnTo>
                <a:lnTo>
                  <a:pt x="64007" y="64007"/>
                </a:lnTo>
                <a:lnTo>
                  <a:pt x="68579" y="57911"/>
                </a:lnTo>
                <a:lnTo>
                  <a:pt x="71627" y="51815"/>
                </a:lnTo>
                <a:lnTo>
                  <a:pt x="73151" y="44195"/>
                </a:lnTo>
                <a:lnTo>
                  <a:pt x="74675" y="38099"/>
                </a:lnTo>
                <a:lnTo>
                  <a:pt x="71627" y="38099"/>
                </a:lnTo>
                <a:lnTo>
                  <a:pt x="71475" y="37337"/>
                </a:lnTo>
                <a:close/>
              </a:path>
              <a:path w="74929" h="74929">
                <a:moveTo>
                  <a:pt x="3047" y="36575"/>
                </a:moveTo>
                <a:lnTo>
                  <a:pt x="3047" y="38099"/>
                </a:lnTo>
                <a:lnTo>
                  <a:pt x="3200" y="37337"/>
                </a:lnTo>
                <a:lnTo>
                  <a:pt x="3047" y="36575"/>
                </a:lnTo>
                <a:close/>
              </a:path>
              <a:path w="74929" h="74929">
                <a:moveTo>
                  <a:pt x="3200" y="37337"/>
                </a:moveTo>
                <a:lnTo>
                  <a:pt x="3047" y="38099"/>
                </a:lnTo>
                <a:lnTo>
                  <a:pt x="3352" y="38099"/>
                </a:lnTo>
                <a:lnTo>
                  <a:pt x="3200" y="37337"/>
                </a:lnTo>
                <a:close/>
              </a:path>
              <a:path w="74929" h="74929">
                <a:moveTo>
                  <a:pt x="71627" y="36575"/>
                </a:moveTo>
                <a:lnTo>
                  <a:pt x="71475" y="37337"/>
                </a:lnTo>
                <a:lnTo>
                  <a:pt x="71627" y="38099"/>
                </a:lnTo>
                <a:lnTo>
                  <a:pt x="71627" y="36575"/>
                </a:lnTo>
                <a:close/>
              </a:path>
              <a:path w="74929" h="74929">
                <a:moveTo>
                  <a:pt x="74675" y="36575"/>
                </a:moveTo>
                <a:lnTo>
                  <a:pt x="71627" y="36575"/>
                </a:lnTo>
                <a:lnTo>
                  <a:pt x="71627" y="38099"/>
                </a:lnTo>
                <a:lnTo>
                  <a:pt x="74675" y="38099"/>
                </a:lnTo>
                <a:lnTo>
                  <a:pt x="74675" y="36575"/>
                </a:lnTo>
                <a:close/>
              </a:path>
              <a:path w="74929" h="74929">
                <a:moveTo>
                  <a:pt x="3352" y="36575"/>
                </a:moveTo>
                <a:lnTo>
                  <a:pt x="3047" y="36575"/>
                </a:lnTo>
                <a:lnTo>
                  <a:pt x="3200" y="37337"/>
                </a:lnTo>
                <a:lnTo>
                  <a:pt x="3352" y="36575"/>
                </a:lnTo>
                <a:close/>
              </a:path>
              <a:path w="74929" h="74929">
                <a:moveTo>
                  <a:pt x="51815" y="3047"/>
                </a:moveTo>
                <a:lnTo>
                  <a:pt x="44195" y="3047"/>
                </a:lnTo>
                <a:lnTo>
                  <a:pt x="56387" y="9143"/>
                </a:lnTo>
                <a:lnTo>
                  <a:pt x="65531" y="18287"/>
                </a:lnTo>
                <a:lnTo>
                  <a:pt x="68579" y="24383"/>
                </a:lnTo>
                <a:lnTo>
                  <a:pt x="70103" y="30479"/>
                </a:lnTo>
                <a:lnTo>
                  <a:pt x="71475" y="37337"/>
                </a:lnTo>
                <a:lnTo>
                  <a:pt x="71627" y="36575"/>
                </a:lnTo>
                <a:lnTo>
                  <a:pt x="74675" y="36575"/>
                </a:lnTo>
                <a:lnTo>
                  <a:pt x="73151" y="30479"/>
                </a:lnTo>
                <a:lnTo>
                  <a:pt x="73151" y="28955"/>
                </a:lnTo>
                <a:lnTo>
                  <a:pt x="71627" y="22859"/>
                </a:lnTo>
                <a:lnTo>
                  <a:pt x="68579" y="16763"/>
                </a:lnTo>
                <a:lnTo>
                  <a:pt x="64007" y="10667"/>
                </a:lnTo>
                <a:lnTo>
                  <a:pt x="57911" y="6095"/>
                </a:lnTo>
                <a:lnTo>
                  <a:pt x="51815" y="3047"/>
                </a:lnTo>
                <a:close/>
              </a:path>
              <a:path w="74929" h="74929">
                <a:moveTo>
                  <a:pt x="36575" y="3047"/>
                </a:moveTo>
                <a:lnTo>
                  <a:pt x="30479" y="3047"/>
                </a:lnTo>
                <a:lnTo>
                  <a:pt x="30479" y="4571"/>
                </a:lnTo>
                <a:lnTo>
                  <a:pt x="37337" y="3200"/>
                </a:lnTo>
                <a:lnTo>
                  <a:pt x="36575" y="3047"/>
                </a:lnTo>
                <a:close/>
              </a:path>
              <a:path w="74929" h="74929">
                <a:moveTo>
                  <a:pt x="44195" y="3047"/>
                </a:moveTo>
                <a:lnTo>
                  <a:pt x="38099" y="3047"/>
                </a:lnTo>
                <a:lnTo>
                  <a:pt x="37337" y="3200"/>
                </a:lnTo>
                <a:lnTo>
                  <a:pt x="44195" y="4571"/>
                </a:lnTo>
                <a:lnTo>
                  <a:pt x="44195" y="3047"/>
                </a:lnTo>
                <a:close/>
              </a:path>
              <a:path w="74929" h="74929">
                <a:moveTo>
                  <a:pt x="38099" y="3047"/>
                </a:moveTo>
                <a:lnTo>
                  <a:pt x="36575" y="3047"/>
                </a:lnTo>
                <a:lnTo>
                  <a:pt x="37337" y="3200"/>
                </a:lnTo>
                <a:lnTo>
                  <a:pt x="38099" y="30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796662" y="3262874"/>
            <a:ext cx="71755" cy="71755"/>
          </a:xfrm>
          <a:custGeom>
            <a:avLst/>
            <a:gdLst/>
            <a:ahLst/>
            <a:cxnLst/>
            <a:rect l="l" t="t" r="r" b="b"/>
            <a:pathLst>
              <a:path w="71754" h="71754">
                <a:moveTo>
                  <a:pt x="35051" y="0"/>
                </a:moveTo>
                <a:lnTo>
                  <a:pt x="22164" y="2316"/>
                </a:lnTo>
                <a:lnTo>
                  <a:pt x="10568" y="9633"/>
                </a:lnTo>
                <a:lnTo>
                  <a:pt x="2821" y="20904"/>
                </a:lnTo>
                <a:lnTo>
                  <a:pt x="0" y="35051"/>
                </a:lnTo>
                <a:lnTo>
                  <a:pt x="2647" y="49016"/>
                </a:lnTo>
                <a:lnTo>
                  <a:pt x="10044" y="60714"/>
                </a:lnTo>
                <a:lnTo>
                  <a:pt x="21182" y="68683"/>
                </a:lnTo>
                <a:lnTo>
                  <a:pt x="35051" y="71627"/>
                </a:lnTo>
                <a:lnTo>
                  <a:pt x="36113" y="71611"/>
                </a:lnTo>
                <a:lnTo>
                  <a:pt x="49823" y="68388"/>
                </a:lnTo>
                <a:lnTo>
                  <a:pt x="61125" y="60408"/>
                </a:lnTo>
                <a:lnTo>
                  <a:pt x="68799" y="48890"/>
                </a:lnTo>
                <a:lnTo>
                  <a:pt x="71627" y="35051"/>
                </a:lnTo>
                <a:lnTo>
                  <a:pt x="68745" y="21321"/>
                </a:lnTo>
                <a:lnTo>
                  <a:pt x="60824" y="10148"/>
                </a:lnTo>
                <a:lnTo>
                  <a:pt x="49161" y="2705"/>
                </a:lnTo>
                <a:lnTo>
                  <a:pt x="350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795138" y="3261349"/>
            <a:ext cx="74930" cy="74930"/>
          </a:xfrm>
          <a:custGeom>
            <a:avLst/>
            <a:gdLst/>
            <a:ahLst/>
            <a:cxnLst/>
            <a:rect l="l" t="t" r="r" b="b"/>
            <a:pathLst>
              <a:path w="74929" h="74929">
                <a:moveTo>
                  <a:pt x="22859" y="68579"/>
                </a:moveTo>
                <a:lnTo>
                  <a:pt x="16763" y="68579"/>
                </a:lnTo>
                <a:lnTo>
                  <a:pt x="22859" y="71627"/>
                </a:lnTo>
                <a:lnTo>
                  <a:pt x="28955" y="73151"/>
                </a:lnTo>
                <a:lnTo>
                  <a:pt x="36575" y="74675"/>
                </a:lnTo>
                <a:lnTo>
                  <a:pt x="51815" y="71627"/>
                </a:lnTo>
                <a:lnTo>
                  <a:pt x="36575" y="71627"/>
                </a:lnTo>
                <a:lnTo>
                  <a:pt x="30479" y="70103"/>
                </a:lnTo>
                <a:lnTo>
                  <a:pt x="22859" y="68579"/>
                </a:lnTo>
                <a:close/>
              </a:path>
              <a:path w="74929" h="74929">
                <a:moveTo>
                  <a:pt x="71475" y="37337"/>
                </a:moveTo>
                <a:lnTo>
                  <a:pt x="44195" y="70103"/>
                </a:lnTo>
                <a:lnTo>
                  <a:pt x="36575" y="71627"/>
                </a:lnTo>
                <a:lnTo>
                  <a:pt x="51815" y="71627"/>
                </a:lnTo>
                <a:lnTo>
                  <a:pt x="57911" y="68579"/>
                </a:lnTo>
                <a:lnTo>
                  <a:pt x="62483" y="64007"/>
                </a:lnTo>
                <a:lnTo>
                  <a:pt x="64007" y="64007"/>
                </a:lnTo>
                <a:lnTo>
                  <a:pt x="67055" y="57911"/>
                </a:lnTo>
                <a:lnTo>
                  <a:pt x="68579" y="57911"/>
                </a:lnTo>
                <a:lnTo>
                  <a:pt x="71627" y="51815"/>
                </a:lnTo>
                <a:lnTo>
                  <a:pt x="73151" y="44195"/>
                </a:lnTo>
                <a:lnTo>
                  <a:pt x="74675" y="38099"/>
                </a:lnTo>
                <a:lnTo>
                  <a:pt x="71627" y="38099"/>
                </a:lnTo>
                <a:lnTo>
                  <a:pt x="71475" y="37337"/>
                </a:lnTo>
                <a:close/>
              </a:path>
              <a:path w="74929" h="74929">
                <a:moveTo>
                  <a:pt x="24383" y="6095"/>
                </a:moveTo>
                <a:lnTo>
                  <a:pt x="15239" y="6095"/>
                </a:lnTo>
                <a:lnTo>
                  <a:pt x="10667" y="10667"/>
                </a:lnTo>
                <a:lnTo>
                  <a:pt x="6095" y="16763"/>
                </a:lnTo>
                <a:lnTo>
                  <a:pt x="0" y="28955"/>
                </a:lnTo>
                <a:lnTo>
                  <a:pt x="0" y="44195"/>
                </a:lnTo>
                <a:lnTo>
                  <a:pt x="3047" y="51815"/>
                </a:lnTo>
                <a:lnTo>
                  <a:pt x="6095" y="57911"/>
                </a:lnTo>
                <a:lnTo>
                  <a:pt x="10667" y="64007"/>
                </a:lnTo>
                <a:lnTo>
                  <a:pt x="15239" y="68579"/>
                </a:lnTo>
                <a:lnTo>
                  <a:pt x="24383" y="68579"/>
                </a:lnTo>
                <a:lnTo>
                  <a:pt x="18287" y="65531"/>
                </a:lnTo>
                <a:lnTo>
                  <a:pt x="12191" y="60959"/>
                </a:lnTo>
                <a:lnTo>
                  <a:pt x="9143" y="56387"/>
                </a:lnTo>
                <a:lnTo>
                  <a:pt x="3047" y="44195"/>
                </a:lnTo>
                <a:lnTo>
                  <a:pt x="3047" y="30479"/>
                </a:lnTo>
                <a:lnTo>
                  <a:pt x="9143" y="18287"/>
                </a:lnTo>
                <a:lnTo>
                  <a:pt x="12191" y="13715"/>
                </a:lnTo>
                <a:lnTo>
                  <a:pt x="18287" y="9143"/>
                </a:lnTo>
                <a:lnTo>
                  <a:pt x="24383" y="6095"/>
                </a:lnTo>
                <a:close/>
              </a:path>
              <a:path w="74929" h="74929">
                <a:moveTo>
                  <a:pt x="71627" y="36575"/>
                </a:moveTo>
                <a:lnTo>
                  <a:pt x="71475" y="37337"/>
                </a:lnTo>
                <a:lnTo>
                  <a:pt x="71627" y="38099"/>
                </a:lnTo>
                <a:lnTo>
                  <a:pt x="71627" y="36575"/>
                </a:lnTo>
                <a:close/>
              </a:path>
              <a:path w="74929" h="74929">
                <a:moveTo>
                  <a:pt x="74675" y="36575"/>
                </a:moveTo>
                <a:lnTo>
                  <a:pt x="71627" y="36575"/>
                </a:lnTo>
                <a:lnTo>
                  <a:pt x="71627" y="38099"/>
                </a:lnTo>
                <a:lnTo>
                  <a:pt x="74675" y="38099"/>
                </a:lnTo>
                <a:lnTo>
                  <a:pt x="74675" y="36575"/>
                </a:lnTo>
                <a:close/>
              </a:path>
              <a:path w="74929" h="74929">
                <a:moveTo>
                  <a:pt x="51815" y="3047"/>
                </a:moveTo>
                <a:lnTo>
                  <a:pt x="44195" y="3047"/>
                </a:lnTo>
                <a:lnTo>
                  <a:pt x="56387" y="9143"/>
                </a:lnTo>
                <a:lnTo>
                  <a:pt x="65531" y="18287"/>
                </a:lnTo>
                <a:lnTo>
                  <a:pt x="68579" y="24383"/>
                </a:lnTo>
                <a:lnTo>
                  <a:pt x="70103" y="30479"/>
                </a:lnTo>
                <a:lnTo>
                  <a:pt x="71475" y="37337"/>
                </a:lnTo>
                <a:lnTo>
                  <a:pt x="71627" y="36575"/>
                </a:lnTo>
                <a:lnTo>
                  <a:pt x="74675" y="36575"/>
                </a:lnTo>
                <a:lnTo>
                  <a:pt x="73151" y="30479"/>
                </a:lnTo>
                <a:lnTo>
                  <a:pt x="73151" y="28955"/>
                </a:lnTo>
                <a:lnTo>
                  <a:pt x="71627" y="22859"/>
                </a:lnTo>
                <a:lnTo>
                  <a:pt x="68579" y="16763"/>
                </a:lnTo>
                <a:lnTo>
                  <a:pt x="67055" y="16763"/>
                </a:lnTo>
                <a:lnTo>
                  <a:pt x="64007" y="10667"/>
                </a:lnTo>
                <a:lnTo>
                  <a:pt x="62483" y="10667"/>
                </a:lnTo>
                <a:lnTo>
                  <a:pt x="57911" y="6095"/>
                </a:lnTo>
                <a:lnTo>
                  <a:pt x="51815" y="3047"/>
                </a:lnTo>
                <a:close/>
              </a:path>
              <a:path w="74929" h="74929">
                <a:moveTo>
                  <a:pt x="44195" y="0"/>
                </a:moveTo>
                <a:lnTo>
                  <a:pt x="28955" y="0"/>
                </a:lnTo>
                <a:lnTo>
                  <a:pt x="16763" y="6095"/>
                </a:lnTo>
                <a:lnTo>
                  <a:pt x="22859" y="6095"/>
                </a:lnTo>
                <a:lnTo>
                  <a:pt x="30479" y="3047"/>
                </a:lnTo>
                <a:lnTo>
                  <a:pt x="51815" y="3047"/>
                </a:lnTo>
                <a:lnTo>
                  <a:pt x="44195" y="0"/>
                </a:lnTo>
                <a:close/>
              </a:path>
              <a:path w="74929" h="74929">
                <a:moveTo>
                  <a:pt x="36575" y="3047"/>
                </a:moveTo>
                <a:lnTo>
                  <a:pt x="30479" y="3047"/>
                </a:lnTo>
                <a:lnTo>
                  <a:pt x="30479" y="4571"/>
                </a:lnTo>
                <a:lnTo>
                  <a:pt x="36575" y="3047"/>
                </a:lnTo>
                <a:close/>
              </a:path>
              <a:path w="74929" h="74929">
                <a:moveTo>
                  <a:pt x="44195" y="3047"/>
                </a:moveTo>
                <a:lnTo>
                  <a:pt x="36575" y="3047"/>
                </a:lnTo>
                <a:lnTo>
                  <a:pt x="44195" y="4571"/>
                </a:lnTo>
                <a:lnTo>
                  <a:pt x="44195" y="30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941441" y="3262874"/>
            <a:ext cx="70485" cy="71755"/>
          </a:xfrm>
          <a:custGeom>
            <a:avLst/>
            <a:gdLst/>
            <a:ahLst/>
            <a:cxnLst/>
            <a:rect l="l" t="t" r="r" b="b"/>
            <a:pathLst>
              <a:path w="70484" h="71754">
                <a:moveTo>
                  <a:pt x="35051" y="0"/>
                </a:moveTo>
                <a:lnTo>
                  <a:pt x="22164" y="2316"/>
                </a:lnTo>
                <a:lnTo>
                  <a:pt x="10568" y="9633"/>
                </a:lnTo>
                <a:lnTo>
                  <a:pt x="2821" y="20904"/>
                </a:lnTo>
                <a:lnTo>
                  <a:pt x="0" y="35051"/>
                </a:lnTo>
                <a:lnTo>
                  <a:pt x="2647" y="49016"/>
                </a:lnTo>
                <a:lnTo>
                  <a:pt x="10044" y="60714"/>
                </a:lnTo>
                <a:lnTo>
                  <a:pt x="21182" y="68683"/>
                </a:lnTo>
                <a:lnTo>
                  <a:pt x="35051" y="71627"/>
                </a:lnTo>
                <a:lnTo>
                  <a:pt x="48782" y="68745"/>
                </a:lnTo>
                <a:lnTo>
                  <a:pt x="59955" y="60824"/>
                </a:lnTo>
                <a:lnTo>
                  <a:pt x="67398" y="49161"/>
                </a:lnTo>
                <a:lnTo>
                  <a:pt x="70103" y="35051"/>
                </a:lnTo>
                <a:lnTo>
                  <a:pt x="67787" y="22164"/>
                </a:lnTo>
                <a:lnTo>
                  <a:pt x="60470" y="10568"/>
                </a:lnTo>
                <a:lnTo>
                  <a:pt x="49199" y="2821"/>
                </a:lnTo>
                <a:lnTo>
                  <a:pt x="350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939917" y="3261349"/>
            <a:ext cx="74930" cy="74930"/>
          </a:xfrm>
          <a:custGeom>
            <a:avLst/>
            <a:gdLst/>
            <a:ahLst/>
            <a:cxnLst/>
            <a:rect l="l" t="t" r="r" b="b"/>
            <a:pathLst>
              <a:path w="74929" h="74929">
                <a:moveTo>
                  <a:pt x="50291" y="71627"/>
                </a:moveTo>
                <a:lnTo>
                  <a:pt x="22859" y="71627"/>
                </a:lnTo>
                <a:lnTo>
                  <a:pt x="28955" y="73151"/>
                </a:lnTo>
                <a:lnTo>
                  <a:pt x="36575" y="74675"/>
                </a:lnTo>
                <a:lnTo>
                  <a:pt x="44195" y="73151"/>
                </a:lnTo>
                <a:lnTo>
                  <a:pt x="50291" y="71627"/>
                </a:lnTo>
                <a:close/>
              </a:path>
              <a:path w="74929" h="74929">
                <a:moveTo>
                  <a:pt x="30479" y="3047"/>
                </a:moveTo>
                <a:lnTo>
                  <a:pt x="21335" y="3047"/>
                </a:lnTo>
                <a:lnTo>
                  <a:pt x="15239" y="6095"/>
                </a:lnTo>
                <a:lnTo>
                  <a:pt x="10667" y="10667"/>
                </a:lnTo>
                <a:lnTo>
                  <a:pt x="6095" y="16763"/>
                </a:lnTo>
                <a:lnTo>
                  <a:pt x="3047" y="22859"/>
                </a:lnTo>
                <a:lnTo>
                  <a:pt x="1523" y="22859"/>
                </a:lnTo>
                <a:lnTo>
                  <a:pt x="0" y="28955"/>
                </a:lnTo>
                <a:lnTo>
                  <a:pt x="0" y="44195"/>
                </a:lnTo>
                <a:lnTo>
                  <a:pt x="1523" y="51815"/>
                </a:lnTo>
                <a:lnTo>
                  <a:pt x="3047" y="51815"/>
                </a:lnTo>
                <a:lnTo>
                  <a:pt x="6095" y="57911"/>
                </a:lnTo>
                <a:lnTo>
                  <a:pt x="10667" y="64007"/>
                </a:lnTo>
                <a:lnTo>
                  <a:pt x="15239" y="68579"/>
                </a:lnTo>
                <a:lnTo>
                  <a:pt x="21335" y="71627"/>
                </a:lnTo>
                <a:lnTo>
                  <a:pt x="36575" y="71627"/>
                </a:lnTo>
                <a:lnTo>
                  <a:pt x="28955" y="70103"/>
                </a:lnTo>
                <a:lnTo>
                  <a:pt x="30479" y="70103"/>
                </a:lnTo>
                <a:lnTo>
                  <a:pt x="22859" y="68579"/>
                </a:lnTo>
                <a:lnTo>
                  <a:pt x="16763" y="65531"/>
                </a:lnTo>
                <a:lnTo>
                  <a:pt x="18287" y="65531"/>
                </a:lnTo>
                <a:lnTo>
                  <a:pt x="12191" y="60959"/>
                </a:lnTo>
                <a:lnTo>
                  <a:pt x="7619" y="56387"/>
                </a:lnTo>
                <a:lnTo>
                  <a:pt x="9143" y="56387"/>
                </a:lnTo>
                <a:lnTo>
                  <a:pt x="4571" y="50291"/>
                </a:lnTo>
                <a:lnTo>
                  <a:pt x="3047" y="44195"/>
                </a:lnTo>
                <a:lnTo>
                  <a:pt x="3047" y="30479"/>
                </a:lnTo>
                <a:lnTo>
                  <a:pt x="4571" y="24383"/>
                </a:lnTo>
                <a:lnTo>
                  <a:pt x="9143" y="18287"/>
                </a:lnTo>
                <a:lnTo>
                  <a:pt x="7619" y="18287"/>
                </a:lnTo>
                <a:lnTo>
                  <a:pt x="12191" y="13715"/>
                </a:lnTo>
                <a:lnTo>
                  <a:pt x="18287" y="9143"/>
                </a:lnTo>
                <a:lnTo>
                  <a:pt x="16763" y="9143"/>
                </a:lnTo>
                <a:lnTo>
                  <a:pt x="22859" y="6095"/>
                </a:lnTo>
                <a:lnTo>
                  <a:pt x="30479" y="3047"/>
                </a:lnTo>
                <a:close/>
              </a:path>
              <a:path w="74929" h="74929">
                <a:moveTo>
                  <a:pt x="51815" y="3047"/>
                </a:moveTo>
                <a:lnTo>
                  <a:pt x="44195" y="3047"/>
                </a:lnTo>
                <a:lnTo>
                  <a:pt x="56387" y="9143"/>
                </a:lnTo>
                <a:lnTo>
                  <a:pt x="65531" y="18287"/>
                </a:lnTo>
                <a:lnTo>
                  <a:pt x="68579" y="24383"/>
                </a:lnTo>
                <a:lnTo>
                  <a:pt x="70103" y="30479"/>
                </a:lnTo>
                <a:lnTo>
                  <a:pt x="70103" y="44195"/>
                </a:lnTo>
                <a:lnTo>
                  <a:pt x="36575" y="71627"/>
                </a:lnTo>
                <a:lnTo>
                  <a:pt x="51815" y="71627"/>
                </a:lnTo>
                <a:lnTo>
                  <a:pt x="57911" y="68579"/>
                </a:lnTo>
                <a:lnTo>
                  <a:pt x="62483" y="64007"/>
                </a:lnTo>
                <a:lnTo>
                  <a:pt x="71627" y="51815"/>
                </a:lnTo>
                <a:lnTo>
                  <a:pt x="73151" y="44195"/>
                </a:lnTo>
                <a:lnTo>
                  <a:pt x="74675" y="38099"/>
                </a:lnTo>
                <a:lnTo>
                  <a:pt x="74675" y="36575"/>
                </a:lnTo>
                <a:lnTo>
                  <a:pt x="73151" y="30479"/>
                </a:lnTo>
                <a:lnTo>
                  <a:pt x="73151" y="28955"/>
                </a:lnTo>
                <a:lnTo>
                  <a:pt x="71627" y="22859"/>
                </a:lnTo>
                <a:lnTo>
                  <a:pt x="62483" y="10667"/>
                </a:lnTo>
                <a:lnTo>
                  <a:pt x="57911" y="6095"/>
                </a:lnTo>
                <a:lnTo>
                  <a:pt x="51815" y="3047"/>
                </a:lnTo>
                <a:close/>
              </a:path>
              <a:path w="74929" h="74929">
                <a:moveTo>
                  <a:pt x="36575" y="3047"/>
                </a:moveTo>
                <a:lnTo>
                  <a:pt x="30479" y="3047"/>
                </a:lnTo>
                <a:lnTo>
                  <a:pt x="28955" y="4571"/>
                </a:lnTo>
                <a:lnTo>
                  <a:pt x="36575" y="3047"/>
                </a:lnTo>
                <a:close/>
              </a:path>
              <a:path w="74929" h="74929">
                <a:moveTo>
                  <a:pt x="44195" y="3047"/>
                </a:moveTo>
                <a:lnTo>
                  <a:pt x="36575" y="3047"/>
                </a:lnTo>
                <a:lnTo>
                  <a:pt x="44195" y="4571"/>
                </a:lnTo>
                <a:lnTo>
                  <a:pt x="44195" y="3047"/>
                </a:lnTo>
                <a:close/>
              </a:path>
              <a:path w="74929" h="74929">
                <a:moveTo>
                  <a:pt x="44195" y="0"/>
                </a:moveTo>
                <a:lnTo>
                  <a:pt x="28955" y="0"/>
                </a:lnTo>
                <a:lnTo>
                  <a:pt x="22859" y="3047"/>
                </a:lnTo>
                <a:lnTo>
                  <a:pt x="50291" y="3047"/>
                </a:lnTo>
                <a:lnTo>
                  <a:pt x="441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134503" y="2562052"/>
            <a:ext cx="3060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95" dirty="0">
                <a:latin typeface="Arial"/>
                <a:cs typeface="Arial"/>
              </a:rPr>
              <a:t>F</a:t>
            </a:r>
            <a:r>
              <a:rPr sz="1800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907427" y="2842955"/>
            <a:ext cx="12700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c</a:t>
            </a:r>
            <a:endParaRPr sz="16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465211" y="2842955"/>
            <a:ext cx="12700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603640" y="3323833"/>
            <a:ext cx="318135" cy="2336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-15" baseline="13888" dirty="0">
                <a:latin typeface="Arial"/>
                <a:cs typeface="Arial"/>
              </a:rPr>
              <a:t>C</a:t>
            </a:r>
            <a:r>
              <a:rPr sz="900" spc="15" dirty="0">
                <a:latin typeface="Arial"/>
                <a:cs typeface="Arial"/>
              </a:rPr>
              <a:t>ou</a:t>
            </a:r>
            <a:r>
              <a:rPr sz="900" spc="10" dirty="0">
                <a:latin typeface="Arial"/>
                <a:cs typeface="Arial"/>
              </a:rPr>
              <a:t>t</a:t>
            </a:r>
            <a:endParaRPr sz="9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990992" y="3034273"/>
            <a:ext cx="245745" cy="2336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-15" baseline="13888" dirty="0">
                <a:latin typeface="Arial"/>
                <a:cs typeface="Arial"/>
              </a:rPr>
              <a:t>C</a:t>
            </a:r>
            <a:r>
              <a:rPr sz="900" dirty="0">
                <a:latin typeface="Arial"/>
                <a:cs typeface="Arial"/>
              </a:rPr>
              <a:t>i</a:t>
            </a:r>
            <a:r>
              <a:rPr sz="900" spc="20" dirty="0">
                <a:latin typeface="Arial"/>
                <a:cs typeface="Arial"/>
              </a:rPr>
              <a:t>n</a:t>
            </a:r>
            <a:endParaRPr sz="9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372502" y="2962645"/>
            <a:ext cx="15430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C</a:t>
            </a:r>
            <a:endParaRPr sz="14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500518" y="3051886"/>
            <a:ext cx="189865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10" dirty="0">
                <a:latin typeface="Arial"/>
                <a:cs typeface="Arial"/>
              </a:rPr>
              <a:t>ou</a:t>
            </a:r>
            <a:r>
              <a:rPr sz="900" spc="5" dirty="0">
                <a:latin typeface="Arial"/>
                <a:cs typeface="Arial"/>
              </a:rPr>
              <a:t>t</a:t>
            </a:r>
            <a:endParaRPr sz="9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008769" y="3034273"/>
            <a:ext cx="245745" cy="2336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-15" baseline="13888" dirty="0">
                <a:latin typeface="Arial"/>
                <a:cs typeface="Arial"/>
              </a:rPr>
              <a:t>C</a:t>
            </a:r>
            <a:r>
              <a:rPr sz="900" dirty="0">
                <a:latin typeface="Arial"/>
                <a:cs typeface="Arial"/>
              </a:rPr>
              <a:t>i</a:t>
            </a:r>
            <a:r>
              <a:rPr sz="900" spc="20" dirty="0">
                <a:latin typeface="Arial"/>
                <a:cs typeface="Arial"/>
              </a:rPr>
              <a:t>n</a:t>
            </a:r>
            <a:endParaRPr sz="9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041284" y="1624791"/>
            <a:ext cx="6477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npu</a:t>
            </a:r>
            <a:r>
              <a:rPr sz="1800" dirty="0">
                <a:latin typeface="Arial"/>
                <a:cs typeface="Arial"/>
              </a:rPr>
              <a:t>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098685" y="6731503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0" y="0"/>
                </a:moveTo>
                <a:lnTo>
                  <a:pt x="8496299" y="0"/>
                </a:lnTo>
              </a:path>
            </a:pathLst>
          </a:custGeom>
          <a:ln w="4317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2811159" y="5503374"/>
            <a:ext cx="160909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231AF0"/>
                </a:solidFill>
                <a:latin typeface="Arial"/>
                <a:cs typeface="Arial"/>
              </a:rPr>
              <a:t>4</a:t>
            </a:r>
            <a:r>
              <a:rPr sz="1800" dirty="0">
                <a:solidFill>
                  <a:srgbClr val="231AF0"/>
                </a:solidFill>
                <a:latin typeface="Arial"/>
                <a:cs typeface="Arial"/>
              </a:rPr>
              <a:t>-2</a:t>
            </a:r>
            <a:r>
              <a:rPr sz="1800" spc="-15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31AF0"/>
                </a:solidFill>
                <a:latin typeface="Arial"/>
                <a:cs typeface="Arial"/>
              </a:rPr>
              <a:t>c</a:t>
            </a:r>
            <a:r>
              <a:rPr sz="1800" spc="-5" dirty="0">
                <a:solidFill>
                  <a:srgbClr val="231AF0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231AF0"/>
                </a:solidFill>
                <a:latin typeface="Arial"/>
                <a:cs typeface="Arial"/>
              </a:rPr>
              <a:t>m</a:t>
            </a:r>
            <a:r>
              <a:rPr sz="1800" spc="-5" dirty="0">
                <a:solidFill>
                  <a:srgbClr val="231AF0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231AF0"/>
                </a:solidFill>
                <a:latin typeface="Arial"/>
                <a:cs typeface="Arial"/>
              </a:rPr>
              <a:t>r</a:t>
            </a:r>
            <a:r>
              <a:rPr sz="1800" spc="-5" dirty="0">
                <a:solidFill>
                  <a:srgbClr val="231AF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231AF0"/>
                </a:solidFill>
                <a:latin typeface="Arial"/>
                <a:cs typeface="Arial"/>
              </a:rPr>
              <a:t>ss</a:t>
            </a:r>
            <a:r>
              <a:rPr sz="1800" spc="-5" dirty="0">
                <a:solidFill>
                  <a:srgbClr val="231AF0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231AF0"/>
                </a:solidFill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755276" y="5503374"/>
            <a:ext cx="17875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231AF0"/>
                </a:solidFill>
                <a:latin typeface="Arial"/>
                <a:cs typeface="Arial"/>
              </a:rPr>
              <a:t>Ca</a:t>
            </a:r>
            <a:r>
              <a:rPr sz="1800" dirty="0">
                <a:solidFill>
                  <a:srgbClr val="231AF0"/>
                </a:solidFill>
                <a:latin typeface="Arial"/>
                <a:cs typeface="Arial"/>
              </a:rPr>
              <a:t>rr</a:t>
            </a:r>
            <a:r>
              <a:rPr sz="1800" spc="-25" dirty="0">
                <a:solidFill>
                  <a:srgbClr val="231AF0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231AF0"/>
                </a:solidFill>
                <a:latin typeface="Arial"/>
                <a:cs typeface="Arial"/>
              </a:rPr>
              <a:t>-s</a:t>
            </a:r>
            <a:r>
              <a:rPr sz="1800" spc="-5" dirty="0">
                <a:solidFill>
                  <a:srgbClr val="231AF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231AF0"/>
                </a:solidFill>
                <a:latin typeface="Arial"/>
                <a:cs typeface="Arial"/>
              </a:rPr>
              <a:t>ve</a:t>
            </a:r>
            <a:r>
              <a:rPr sz="1800" spc="20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31AF0"/>
                </a:solidFill>
                <a:latin typeface="Arial"/>
                <a:cs typeface="Arial"/>
              </a:rPr>
              <a:t>adde</a:t>
            </a:r>
            <a:r>
              <a:rPr sz="1800" dirty="0">
                <a:solidFill>
                  <a:srgbClr val="231AF0"/>
                </a:solidFill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6318381" y="3777991"/>
            <a:ext cx="76200" cy="205740"/>
          </a:xfrm>
          <a:custGeom>
            <a:avLst/>
            <a:gdLst/>
            <a:ahLst/>
            <a:cxnLst/>
            <a:rect l="l" t="t" r="r" b="b"/>
            <a:pathLst>
              <a:path w="76200" h="205739">
                <a:moveTo>
                  <a:pt x="30479" y="78632"/>
                </a:moveTo>
                <a:lnTo>
                  <a:pt x="0" y="79242"/>
                </a:lnTo>
                <a:lnTo>
                  <a:pt x="38099" y="205734"/>
                </a:lnTo>
                <a:lnTo>
                  <a:pt x="72117" y="91434"/>
                </a:lnTo>
                <a:lnTo>
                  <a:pt x="30479" y="91434"/>
                </a:lnTo>
                <a:lnTo>
                  <a:pt x="30479" y="78632"/>
                </a:lnTo>
                <a:close/>
              </a:path>
              <a:path w="76200" h="205739">
                <a:moveTo>
                  <a:pt x="44115" y="78359"/>
                </a:moveTo>
                <a:lnTo>
                  <a:pt x="30479" y="78632"/>
                </a:lnTo>
                <a:lnTo>
                  <a:pt x="30479" y="91434"/>
                </a:lnTo>
                <a:lnTo>
                  <a:pt x="44195" y="91434"/>
                </a:lnTo>
                <a:lnTo>
                  <a:pt x="44115" y="78359"/>
                </a:lnTo>
                <a:close/>
              </a:path>
              <a:path w="76200" h="205739">
                <a:moveTo>
                  <a:pt x="76199" y="77718"/>
                </a:moveTo>
                <a:lnTo>
                  <a:pt x="44115" y="78359"/>
                </a:lnTo>
                <a:lnTo>
                  <a:pt x="44195" y="91434"/>
                </a:lnTo>
                <a:lnTo>
                  <a:pt x="72117" y="91434"/>
                </a:lnTo>
                <a:lnTo>
                  <a:pt x="76199" y="77718"/>
                </a:lnTo>
                <a:close/>
              </a:path>
              <a:path w="76200" h="205739">
                <a:moveTo>
                  <a:pt x="43631" y="0"/>
                </a:moveTo>
                <a:lnTo>
                  <a:pt x="30479" y="0"/>
                </a:lnTo>
                <a:lnTo>
                  <a:pt x="30479" y="78632"/>
                </a:lnTo>
                <a:lnTo>
                  <a:pt x="44115" y="78359"/>
                </a:lnTo>
                <a:lnTo>
                  <a:pt x="436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604893" y="3777991"/>
            <a:ext cx="76200" cy="205740"/>
          </a:xfrm>
          <a:custGeom>
            <a:avLst/>
            <a:gdLst/>
            <a:ahLst/>
            <a:cxnLst/>
            <a:rect l="l" t="t" r="r" b="b"/>
            <a:pathLst>
              <a:path w="76200" h="205739">
                <a:moveTo>
                  <a:pt x="31924" y="78603"/>
                </a:moveTo>
                <a:lnTo>
                  <a:pt x="0" y="79242"/>
                </a:lnTo>
                <a:lnTo>
                  <a:pt x="39623" y="205734"/>
                </a:lnTo>
                <a:lnTo>
                  <a:pt x="72281" y="91434"/>
                </a:lnTo>
                <a:lnTo>
                  <a:pt x="32003" y="91434"/>
                </a:lnTo>
                <a:lnTo>
                  <a:pt x="31924" y="78603"/>
                </a:lnTo>
                <a:close/>
              </a:path>
              <a:path w="76200" h="205739">
                <a:moveTo>
                  <a:pt x="44195" y="78358"/>
                </a:moveTo>
                <a:lnTo>
                  <a:pt x="31924" y="78603"/>
                </a:lnTo>
                <a:lnTo>
                  <a:pt x="32003" y="91434"/>
                </a:lnTo>
                <a:lnTo>
                  <a:pt x="44195" y="91434"/>
                </a:lnTo>
                <a:lnTo>
                  <a:pt x="44195" y="78358"/>
                </a:lnTo>
                <a:close/>
              </a:path>
              <a:path w="76200" h="205739">
                <a:moveTo>
                  <a:pt x="76199" y="77718"/>
                </a:moveTo>
                <a:lnTo>
                  <a:pt x="44195" y="78358"/>
                </a:lnTo>
                <a:lnTo>
                  <a:pt x="44195" y="91434"/>
                </a:lnTo>
                <a:lnTo>
                  <a:pt x="72281" y="91434"/>
                </a:lnTo>
                <a:lnTo>
                  <a:pt x="76199" y="77718"/>
                </a:lnTo>
                <a:close/>
              </a:path>
              <a:path w="76200" h="205739">
                <a:moveTo>
                  <a:pt x="44195" y="0"/>
                </a:moveTo>
                <a:lnTo>
                  <a:pt x="31439" y="0"/>
                </a:lnTo>
                <a:lnTo>
                  <a:pt x="31924" y="78603"/>
                </a:lnTo>
                <a:lnTo>
                  <a:pt x="44195" y="78358"/>
                </a:lnTo>
                <a:lnTo>
                  <a:pt x="441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039233" y="3777991"/>
            <a:ext cx="76200" cy="205740"/>
          </a:xfrm>
          <a:custGeom>
            <a:avLst/>
            <a:gdLst/>
            <a:ahLst/>
            <a:cxnLst/>
            <a:rect l="l" t="t" r="r" b="b"/>
            <a:pathLst>
              <a:path w="76200" h="205739">
                <a:moveTo>
                  <a:pt x="30479" y="78632"/>
                </a:moveTo>
                <a:lnTo>
                  <a:pt x="0" y="79242"/>
                </a:lnTo>
                <a:lnTo>
                  <a:pt x="38099" y="205734"/>
                </a:lnTo>
                <a:lnTo>
                  <a:pt x="72117" y="91434"/>
                </a:lnTo>
                <a:lnTo>
                  <a:pt x="30479" y="91434"/>
                </a:lnTo>
                <a:lnTo>
                  <a:pt x="30479" y="78632"/>
                </a:lnTo>
                <a:close/>
              </a:path>
              <a:path w="76200" h="205739">
                <a:moveTo>
                  <a:pt x="44115" y="78359"/>
                </a:moveTo>
                <a:lnTo>
                  <a:pt x="30479" y="78632"/>
                </a:lnTo>
                <a:lnTo>
                  <a:pt x="30479" y="91434"/>
                </a:lnTo>
                <a:lnTo>
                  <a:pt x="44195" y="91434"/>
                </a:lnTo>
                <a:lnTo>
                  <a:pt x="44115" y="78359"/>
                </a:lnTo>
                <a:close/>
              </a:path>
              <a:path w="76200" h="205739">
                <a:moveTo>
                  <a:pt x="76199" y="77718"/>
                </a:moveTo>
                <a:lnTo>
                  <a:pt x="44115" y="78359"/>
                </a:lnTo>
                <a:lnTo>
                  <a:pt x="44195" y="91434"/>
                </a:lnTo>
                <a:lnTo>
                  <a:pt x="72117" y="91434"/>
                </a:lnTo>
                <a:lnTo>
                  <a:pt x="76199" y="77718"/>
                </a:lnTo>
                <a:close/>
              </a:path>
              <a:path w="76200" h="205739">
                <a:moveTo>
                  <a:pt x="43631" y="0"/>
                </a:moveTo>
                <a:lnTo>
                  <a:pt x="30479" y="0"/>
                </a:lnTo>
                <a:lnTo>
                  <a:pt x="30479" y="78632"/>
                </a:lnTo>
                <a:lnTo>
                  <a:pt x="44115" y="78359"/>
                </a:lnTo>
                <a:lnTo>
                  <a:pt x="436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325745" y="3777991"/>
            <a:ext cx="76200" cy="205740"/>
          </a:xfrm>
          <a:custGeom>
            <a:avLst/>
            <a:gdLst/>
            <a:ahLst/>
            <a:cxnLst/>
            <a:rect l="l" t="t" r="r" b="b"/>
            <a:pathLst>
              <a:path w="76200" h="205739">
                <a:moveTo>
                  <a:pt x="31924" y="78603"/>
                </a:moveTo>
                <a:lnTo>
                  <a:pt x="0" y="79242"/>
                </a:lnTo>
                <a:lnTo>
                  <a:pt x="38099" y="205734"/>
                </a:lnTo>
                <a:lnTo>
                  <a:pt x="72117" y="91434"/>
                </a:lnTo>
                <a:lnTo>
                  <a:pt x="32003" y="91434"/>
                </a:lnTo>
                <a:lnTo>
                  <a:pt x="31924" y="78603"/>
                </a:lnTo>
                <a:close/>
              </a:path>
              <a:path w="76200" h="205739">
                <a:moveTo>
                  <a:pt x="44195" y="78358"/>
                </a:moveTo>
                <a:lnTo>
                  <a:pt x="31924" y="78603"/>
                </a:lnTo>
                <a:lnTo>
                  <a:pt x="32003" y="91434"/>
                </a:lnTo>
                <a:lnTo>
                  <a:pt x="44195" y="91434"/>
                </a:lnTo>
                <a:lnTo>
                  <a:pt x="44195" y="78358"/>
                </a:lnTo>
                <a:close/>
              </a:path>
              <a:path w="76200" h="205739">
                <a:moveTo>
                  <a:pt x="76199" y="77718"/>
                </a:moveTo>
                <a:lnTo>
                  <a:pt x="44195" y="78358"/>
                </a:lnTo>
                <a:lnTo>
                  <a:pt x="44195" y="91434"/>
                </a:lnTo>
                <a:lnTo>
                  <a:pt x="72117" y="91434"/>
                </a:lnTo>
                <a:lnTo>
                  <a:pt x="76199" y="77718"/>
                </a:lnTo>
                <a:close/>
              </a:path>
              <a:path w="76200" h="205739">
                <a:moveTo>
                  <a:pt x="44195" y="0"/>
                </a:moveTo>
                <a:lnTo>
                  <a:pt x="31439" y="0"/>
                </a:lnTo>
                <a:lnTo>
                  <a:pt x="31924" y="78603"/>
                </a:lnTo>
                <a:lnTo>
                  <a:pt x="44195" y="78358"/>
                </a:lnTo>
                <a:lnTo>
                  <a:pt x="441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263005" y="3777991"/>
            <a:ext cx="76200" cy="205740"/>
          </a:xfrm>
          <a:custGeom>
            <a:avLst/>
            <a:gdLst/>
            <a:ahLst/>
            <a:cxnLst/>
            <a:rect l="l" t="t" r="r" b="b"/>
            <a:pathLst>
              <a:path w="76200" h="205739">
                <a:moveTo>
                  <a:pt x="31924" y="78603"/>
                </a:moveTo>
                <a:lnTo>
                  <a:pt x="0" y="79242"/>
                </a:lnTo>
                <a:lnTo>
                  <a:pt x="38099" y="205734"/>
                </a:lnTo>
                <a:lnTo>
                  <a:pt x="72117" y="91434"/>
                </a:lnTo>
                <a:lnTo>
                  <a:pt x="32003" y="91434"/>
                </a:lnTo>
                <a:lnTo>
                  <a:pt x="31924" y="78603"/>
                </a:lnTo>
                <a:close/>
              </a:path>
              <a:path w="76200" h="205739">
                <a:moveTo>
                  <a:pt x="44115" y="78359"/>
                </a:moveTo>
                <a:lnTo>
                  <a:pt x="31924" y="78603"/>
                </a:lnTo>
                <a:lnTo>
                  <a:pt x="32003" y="91434"/>
                </a:lnTo>
                <a:lnTo>
                  <a:pt x="44195" y="91434"/>
                </a:lnTo>
                <a:lnTo>
                  <a:pt x="44115" y="78359"/>
                </a:lnTo>
                <a:close/>
              </a:path>
              <a:path w="76200" h="205739">
                <a:moveTo>
                  <a:pt x="76199" y="77718"/>
                </a:moveTo>
                <a:lnTo>
                  <a:pt x="44115" y="78359"/>
                </a:lnTo>
                <a:lnTo>
                  <a:pt x="44195" y="91434"/>
                </a:lnTo>
                <a:lnTo>
                  <a:pt x="72117" y="91434"/>
                </a:lnTo>
                <a:lnTo>
                  <a:pt x="76199" y="77718"/>
                </a:lnTo>
                <a:close/>
              </a:path>
              <a:path w="76200" h="205739">
                <a:moveTo>
                  <a:pt x="43631" y="0"/>
                </a:moveTo>
                <a:lnTo>
                  <a:pt x="31439" y="0"/>
                </a:lnTo>
                <a:lnTo>
                  <a:pt x="31924" y="78603"/>
                </a:lnTo>
                <a:lnTo>
                  <a:pt x="44115" y="78359"/>
                </a:lnTo>
                <a:lnTo>
                  <a:pt x="436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549517" y="3777991"/>
            <a:ext cx="76200" cy="205740"/>
          </a:xfrm>
          <a:custGeom>
            <a:avLst/>
            <a:gdLst/>
            <a:ahLst/>
            <a:cxnLst/>
            <a:rect l="l" t="t" r="r" b="b"/>
            <a:pathLst>
              <a:path w="76200" h="205739">
                <a:moveTo>
                  <a:pt x="31924" y="78603"/>
                </a:moveTo>
                <a:lnTo>
                  <a:pt x="0" y="79242"/>
                </a:lnTo>
                <a:lnTo>
                  <a:pt x="39623" y="205734"/>
                </a:lnTo>
                <a:lnTo>
                  <a:pt x="72281" y="91434"/>
                </a:lnTo>
                <a:lnTo>
                  <a:pt x="32003" y="91434"/>
                </a:lnTo>
                <a:lnTo>
                  <a:pt x="31924" y="78603"/>
                </a:lnTo>
                <a:close/>
              </a:path>
              <a:path w="76200" h="205739">
                <a:moveTo>
                  <a:pt x="44195" y="78358"/>
                </a:moveTo>
                <a:lnTo>
                  <a:pt x="31924" y="78603"/>
                </a:lnTo>
                <a:lnTo>
                  <a:pt x="32003" y="91434"/>
                </a:lnTo>
                <a:lnTo>
                  <a:pt x="44195" y="91434"/>
                </a:lnTo>
                <a:lnTo>
                  <a:pt x="44195" y="78358"/>
                </a:lnTo>
                <a:close/>
              </a:path>
              <a:path w="76200" h="205739">
                <a:moveTo>
                  <a:pt x="76199" y="77718"/>
                </a:moveTo>
                <a:lnTo>
                  <a:pt x="44195" y="78358"/>
                </a:lnTo>
                <a:lnTo>
                  <a:pt x="44195" y="91434"/>
                </a:lnTo>
                <a:lnTo>
                  <a:pt x="72281" y="91434"/>
                </a:lnTo>
                <a:lnTo>
                  <a:pt x="76199" y="77718"/>
                </a:lnTo>
                <a:close/>
              </a:path>
              <a:path w="76200" h="205739">
                <a:moveTo>
                  <a:pt x="44195" y="0"/>
                </a:moveTo>
                <a:lnTo>
                  <a:pt x="31439" y="0"/>
                </a:lnTo>
                <a:lnTo>
                  <a:pt x="31924" y="78603"/>
                </a:lnTo>
                <a:lnTo>
                  <a:pt x="44195" y="78358"/>
                </a:lnTo>
                <a:lnTo>
                  <a:pt x="441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7166755" y="4134821"/>
            <a:ext cx="8255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pu</a:t>
            </a:r>
            <a:r>
              <a:rPr sz="1800" dirty="0">
                <a:latin typeface="Arial"/>
                <a:cs typeface="Arial"/>
              </a:rPr>
              <a:t>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4116201" y="3777991"/>
            <a:ext cx="733425" cy="512445"/>
          </a:xfrm>
          <a:custGeom>
            <a:avLst/>
            <a:gdLst/>
            <a:ahLst/>
            <a:cxnLst/>
            <a:rect l="l" t="t" r="r" b="b"/>
            <a:pathLst>
              <a:path w="733425" h="512445">
                <a:moveTo>
                  <a:pt x="13715" y="0"/>
                </a:moveTo>
                <a:lnTo>
                  <a:pt x="0" y="0"/>
                </a:lnTo>
                <a:lnTo>
                  <a:pt x="0" y="512058"/>
                </a:lnTo>
                <a:lnTo>
                  <a:pt x="733043" y="512058"/>
                </a:lnTo>
                <a:lnTo>
                  <a:pt x="733043" y="505962"/>
                </a:lnTo>
                <a:lnTo>
                  <a:pt x="13715" y="505962"/>
                </a:lnTo>
                <a:lnTo>
                  <a:pt x="6095" y="499866"/>
                </a:lnTo>
                <a:lnTo>
                  <a:pt x="13715" y="499866"/>
                </a:lnTo>
                <a:lnTo>
                  <a:pt x="13715" y="0"/>
                </a:lnTo>
                <a:close/>
              </a:path>
              <a:path w="733425" h="512445">
                <a:moveTo>
                  <a:pt x="13715" y="499866"/>
                </a:moveTo>
                <a:lnTo>
                  <a:pt x="6095" y="499866"/>
                </a:lnTo>
                <a:lnTo>
                  <a:pt x="13715" y="505962"/>
                </a:lnTo>
                <a:lnTo>
                  <a:pt x="13715" y="499866"/>
                </a:lnTo>
                <a:close/>
              </a:path>
              <a:path w="733425" h="512445">
                <a:moveTo>
                  <a:pt x="720851" y="499866"/>
                </a:moveTo>
                <a:lnTo>
                  <a:pt x="13715" y="499866"/>
                </a:lnTo>
                <a:lnTo>
                  <a:pt x="13715" y="505962"/>
                </a:lnTo>
                <a:lnTo>
                  <a:pt x="720851" y="505962"/>
                </a:lnTo>
                <a:lnTo>
                  <a:pt x="720851" y="499866"/>
                </a:lnTo>
                <a:close/>
              </a:path>
              <a:path w="733425" h="512445">
                <a:moveTo>
                  <a:pt x="733043" y="0"/>
                </a:moveTo>
                <a:lnTo>
                  <a:pt x="720851" y="0"/>
                </a:lnTo>
                <a:lnTo>
                  <a:pt x="720851" y="505962"/>
                </a:lnTo>
                <a:lnTo>
                  <a:pt x="726947" y="499866"/>
                </a:lnTo>
                <a:lnTo>
                  <a:pt x="733043" y="499866"/>
                </a:lnTo>
                <a:lnTo>
                  <a:pt x="733043" y="0"/>
                </a:lnTo>
                <a:close/>
              </a:path>
              <a:path w="733425" h="512445">
                <a:moveTo>
                  <a:pt x="733043" y="499866"/>
                </a:moveTo>
                <a:lnTo>
                  <a:pt x="726947" y="499866"/>
                </a:lnTo>
                <a:lnTo>
                  <a:pt x="720851" y="505962"/>
                </a:lnTo>
                <a:lnTo>
                  <a:pt x="733043" y="505962"/>
                </a:lnTo>
                <a:lnTo>
                  <a:pt x="733043" y="499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4365641" y="3737057"/>
            <a:ext cx="3060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95" dirty="0">
                <a:latin typeface="Arial"/>
                <a:cs typeface="Arial"/>
              </a:rPr>
              <a:t>F</a:t>
            </a:r>
            <a:r>
              <a:rPr sz="1800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138564" y="4017960"/>
            <a:ext cx="12700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c</a:t>
            </a:r>
            <a:endParaRPr sz="16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696350" y="4017960"/>
            <a:ext cx="12700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2387989" y="3777991"/>
            <a:ext cx="733425" cy="512445"/>
          </a:xfrm>
          <a:custGeom>
            <a:avLst/>
            <a:gdLst/>
            <a:ahLst/>
            <a:cxnLst/>
            <a:rect l="l" t="t" r="r" b="b"/>
            <a:pathLst>
              <a:path w="733425" h="512445">
                <a:moveTo>
                  <a:pt x="12191" y="0"/>
                </a:moveTo>
                <a:lnTo>
                  <a:pt x="0" y="0"/>
                </a:lnTo>
                <a:lnTo>
                  <a:pt x="0" y="512058"/>
                </a:lnTo>
                <a:lnTo>
                  <a:pt x="733040" y="512058"/>
                </a:lnTo>
                <a:lnTo>
                  <a:pt x="733040" y="505962"/>
                </a:lnTo>
                <a:lnTo>
                  <a:pt x="12191" y="505962"/>
                </a:lnTo>
                <a:lnTo>
                  <a:pt x="6095" y="499866"/>
                </a:lnTo>
                <a:lnTo>
                  <a:pt x="12191" y="499866"/>
                </a:lnTo>
                <a:lnTo>
                  <a:pt x="12191" y="0"/>
                </a:lnTo>
                <a:close/>
              </a:path>
              <a:path w="733425" h="512445">
                <a:moveTo>
                  <a:pt x="12191" y="499866"/>
                </a:moveTo>
                <a:lnTo>
                  <a:pt x="6095" y="499866"/>
                </a:lnTo>
                <a:lnTo>
                  <a:pt x="12191" y="505962"/>
                </a:lnTo>
                <a:lnTo>
                  <a:pt x="12191" y="499866"/>
                </a:lnTo>
                <a:close/>
              </a:path>
              <a:path w="733425" h="512445">
                <a:moveTo>
                  <a:pt x="720848" y="499866"/>
                </a:moveTo>
                <a:lnTo>
                  <a:pt x="12191" y="499866"/>
                </a:lnTo>
                <a:lnTo>
                  <a:pt x="12191" y="505962"/>
                </a:lnTo>
                <a:lnTo>
                  <a:pt x="720848" y="505962"/>
                </a:lnTo>
                <a:lnTo>
                  <a:pt x="720848" y="499866"/>
                </a:lnTo>
                <a:close/>
              </a:path>
              <a:path w="733425" h="512445">
                <a:moveTo>
                  <a:pt x="733040" y="0"/>
                </a:moveTo>
                <a:lnTo>
                  <a:pt x="720848" y="0"/>
                </a:lnTo>
                <a:lnTo>
                  <a:pt x="720848" y="505962"/>
                </a:lnTo>
                <a:lnTo>
                  <a:pt x="726944" y="499866"/>
                </a:lnTo>
                <a:lnTo>
                  <a:pt x="733040" y="499866"/>
                </a:lnTo>
                <a:lnTo>
                  <a:pt x="733040" y="0"/>
                </a:lnTo>
                <a:close/>
              </a:path>
              <a:path w="733425" h="512445">
                <a:moveTo>
                  <a:pt x="733040" y="499866"/>
                </a:moveTo>
                <a:lnTo>
                  <a:pt x="726944" y="499866"/>
                </a:lnTo>
                <a:lnTo>
                  <a:pt x="720848" y="505962"/>
                </a:lnTo>
                <a:lnTo>
                  <a:pt x="733040" y="505962"/>
                </a:lnTo>
                <a:lnTo>
                  <a:pt x="733040" y="499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2637423" y="3737057"/>
            <a:ext cx="3060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95" dirty="0">
                <a:latin typeface="Arial"/>
                <a:cs typeface="Arial"/>
              </a:rPr>
              <a:t>F</a:t>
            </a:r>
            <a:r>
              <a:rPr sz="1800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410347" y="4017960"/>
            <a:ext cx="12700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c</a:t>
            </a:r>
            <a:endParaRPr sz="16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968132" y="4017960"/>
            <a:ext cx="12700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4733421" y="4282430"/>
            <a:ext cx="76200" cy="504825"/>
          </a:xfrm>
          <a:custGeom>
            <a:avLst/>
            <a:gdLst/>
            <a:ahLst/>
            <a:cxnLst/>
            <a:rect l="l" t="t" r="r" b="b"/>
            <a:pathLst>
              <a:path w="76200" h="504825">
                <a:moveTo>
                  <a:pt x="31956" y="377958"/>
                </a:moveTo>
                <a:lnTo>
                  <a:pt x="0" y="377958"/>
                </a:lnTo>
                <a:lnTo>
                  <a:pt x="38099" y="504450"/>
                </a:lnTo>
                <a:lnTo>
                  <a:pt x="72527" y="390150"/>
                </a:lnTo>
                <a:lnTo>
                  <a:pt x="32003" y="390150"/>
                </a:lnTo>
                <a:lnTo>
                  <a:pt x="31956" y="377958"/>
                </a:lnTo>
                <a:close/>
              </a:path>
              <a:path w="76200" h="504825">
                <a:moveTo>
                  <a:pt x="44195" y="0"/>
                </a:moveTo>
                <a:lnTo>
                  <a:pt x="30479" y="0"/>
                </a:lnTo>
                <a:lnTo>
                  <a:pt x="32003" y="390150"/>
                </a:lnTo>
                <a:lnTo>
                  <a:pt x="44195" y="390150"/>
                </a:lnTo>
                <a:lnTo>
                  <a:pt x="44195" y="0"/>
                </a:lnTo>
                <a:close/>
              </a:path>
              <a:path w="76200" h="504825">
                <a:moveTo>
                  <a:pt x="76199" y="377958"/>
                </a:moveTo>
                <a:lnTo>
                  <a:pt x="44195" y="377958"/>
                </a:lnTo>
                <a:lnTo>
                  <a:pt x="44195" y="390150"/>
                </a:lnTo>
                <a:lnTo>
                  <a:pt x="72527" y="390150"/>
                </a:lnTo>
                <a:lnTo>
                  <a:pt x="76199" y="3779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158874" y="4283954"/>
            <a:ext cx="76200" cy="504825"/>
          </a:xfrm>
          <a:custGeom>
            <a:avLst/>
            <a:gdLst/>
            <a:ahLst/>
            <a:cxnLst/>
            <a:rect l="l" t="t" r="r" b="b"/>
            <a:pathLst>
              <a:path w="76200" h="504825">
                <a:moveTo>
                  <a:pt x="31956" y="377958"/>
                </a:moveTo>
                <a:lnTo>
                  <a:pt x="0" y="377958"/>
                </a:lnTo>
                <a:lnTo>
                  <a:pt x="38099" y="504450"/>
                </a:lnTo>
                <a:lnTo>
                  <a:pt x="72527" y="390150"/>
                </a:lnTo>
                <a:lnTo>
                  <a:pt x="32003" y="390150"/>
                </a:lnTo>
                <a:lnTo>
                  <a:pt x="31956" y="377958"/>
                </a:lnTo>
                <a:close/>
              </a:path>
              <a:path w="76200" h="504825">
                <a:moveTo>
                  <a:pt x="42671" y="0"/>
                </a:moveTo>
                <a:lnTo>
                  <a:pt x="30479" y="0"/>
                </a:lnTo>
                <a:lnTo>
                  <a:pt x="32003" y="390150"/>
                </a:lnTo>
                <a:lnTo>
                  <a:pt x="44195" y="390150"/>
                </a:lnTo>
                <a:lnTo>
                  <a:pt x="42671" y="0"/>
                </a:lnTo>
                <a:close/>
              </a:path>
              <a:path w="76200" h="504825">
                <a:moveTo>
                  <a:pt x="76199" y="377958"/>
                </a:moveTo>
                <a:lnTo>
                  <a:pt x="44148" y="377958"/>
                </a:lnTo>
                <a:lnTo>
                  <a:pt x="44195" y="390150"/>
                </a:lnTo>
                <a:lnTo>
                  <a:pt x="72527" y="390150"/>
                </a:lnTo>
                <a:lnTo>
                  <a:pt x="76199" y="3779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005209" y="4283954"/>
            <a:ext cx="76200" cy="504825"/>
          </a:xfrm>
          <a:custGeom>
            <a:avLst/>
            <a:gdLst/>
            <a:ahLst/>
            <a:cxnLst/>
            <a:rect l="l" t="t" r="r" b="b"/>
            <a:pathLst>
              <a:path w="76200" h="504825">
                <a:moveTo>
                  <a:pt x="31956" y="377958"/>
                </a:moveTo>
                <a:lnTo>
                  <a:pt x="0" y="377958"/>
                </a:lnTo>
                <a:lnTo>
                  <a:pt x="38099" y="504450"/>
                </a:lnTo>
                <a:lnTo>
                  <a:pt x="72524" y="390150"/>
                </a:lnTo>
                <a:lnTo>
                  <a:pt x="32003" y="390150"/>
                </a:lnTo>
                <a:lnTo>
                  <a:pt x="31956" y="377958"/>
                </a:lnTo>
                <a:close/>
              </a:path>
              <a:path w="76200" h="504825">
                <a:moveTo>
                  <a:pt x="42671" y="0"/>
                </a:moveTo>
                <a:lnTo>
                  <a:pt x="30479" y="0"/>
                </a:lnTo>
                <a:lnTo>
                  <a:pt x="32003" y="390150"/>
                </a:lnTo>
                <a:lnTo>
                  <a:pt x="44192" y="390150"/>
                </a:lnTo>
                <a:lnTo>
                  <a:pt x="42671" y="0"/>
                </a:lnTo>
                <a:close/>
              </a:path>
              <a:path w="76200" h="504825">
                <a:moveTo>
                  <a:pt x="76196" y="377958"/>
                </a:moveTo>
                <a:lnTo>
                  <a:pt x="44145" y="377958"/>
                </a:lnTo>
                <a:lnTo>
                  <a:pt x="44192" y="390150"/>
                </a:lnTo>
                <a:lnTo>
                  <a:pt x="72524" y="390150"/>
                </a:lnTo>
                <a:lnTo>
                  <a:pt x="76196" y="3779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430661" y="4283954"/>
            <a:ext cx="76200" cy="504825"/>
          </a:xfrm>
          <a:custGeom>
            <a:avLst/>
            <a:gdLst/>
            <a:ahLst/>
            <a:cxnLst/>
            <a:rect l="l" t="t" r="r" b="b"/>
            <a:pathLst>
              <a:path w="76200" h="504825">
                <a:moveTo>
                  <a:pt x="31956" y="377958"/>
                </a:moveTo>
                <a:lnTo>
                  <a:pt x="0" y="377958"/>
                </a:lnTo>
                <a:lnTo>
                  <a:pt x="38099" y="504450"/>
                </a:lnTo>
                <a:lnTo>
                  <a:pt x="72527" y="390150"/>
                </a:lnTo>
                <a:lnTo>
                  <a:pt x="32003" y="390150"/>
                </a:lnTo>
                <a:lnTo>
                  <a:pt x="31956" y="377958"/>
                </a:lnTo>
                <a:close/>
              </a:path>
              <a:path w="76200" h="504825">
                <a:moveTo>
                  <a:pt x="42671" y="0"/>
                </a:moveTo>
                <a:lnTo>
                  <a:pt x="30479" y="0"/>
                </a:lnTo>
                <a:lnTo>
                  <a:pt x="32003" y="390150"/>
                </a:lnTo>
                <a:lnTo>
                  <a:pt x="44195" y="390150"/>
                </a:lnTo>
                <a:lnTo>
                  <a:pt x="42671" y="0"/>
                </a:lnTo>
                <a:close/>
              </a:path>
              <a:path w="76200" h="504825">
                <a:moveTo>
                  <a:pt x="76199" y="377958"/>
                </a:moveTo>
                <a:lnTo>
                  <a:pt x="44148" y="377958"/>
                </a:lnTo>
                <a:lnTo>
                  <a:pt x="44195" y="390150"/>
                </a:lnTo>
                <a:lnTo>
                  <a:pt x="72527" y="390150"/>
                </a:lnTo>
                <a:lnTo>
                  <a:pt x="76199" y="3779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40289" y="3777991"/>
            <a:ext cx="1525905" cy="728980"/>
          </a:xfrm>
          <a:custGeom>
            <a:avLst/>
            <a:gdLst/>
            <a:ahLst/>
            <a:cxnLst/>
            <a:rect l="l" t="t" r="r" b="b"/>
            <a:pathLst>
              <a:path w="1525904" h="728979">
                <a:moveTo>
                  <a:pt x="12191" y="714750"/>
                </a:moveTo>
                <a:lnTo>
                  <a:pt x="6095" y="714750"/>
                </a:lnTo>
                <a:lnTo>
                  <a:pt x="6095" y="728466"/>
                </a:lnTo>
                <a:lnTo>
                  <a:pt x="32003" y="728466"/>
                </a:lnTo>
                <a:lnTo>
                  <a:pt x="32003" y="720846"/>
                </a:lnTo>
                <a:lnTo>
                  <a:pt x="12191" y="720846"/>
                </a:lnTo>
                <a:lnTo>
                  <a:pt x="12191" y="714750"/>
                </a:lnTo>
                <a:close/>
              </a:path>
              <a:path w="1525904" h="728979">
                <a:moveTo>
                  <a:pt x="12191" y="670554"/>
                </a:moveTo>
                <a:lnTo>
                  <a:pt x="0" y="670554"/>
                </a:lnTo>
                <a:lnTo>
                  <a:pt x="0" y="720846"/>
                </a:lnTo>
                <a:lnTo>
                  <a:pt x="6095" y="720846"/>
                </a:lnTo>
                <a:lnTo>
                  <a:pt x="6095" y="714750"/>
                </a:lnTo>
                <a:lnTo>
                  <a:pt x="12191" y="714750"/>
                </a:lnTo>
                <a:lnTo>
                  <a:pt x="12191" y="670554"/>
                </a:lnTo>
                <a:close/>
              </a:path>
              <a:path w="1525904" h="728979">
                <a:moveTo>
                  <a:pt x="32003" y="714750"/>
                </a:moveTo>
                <a:lnTo>
                  <a:pt x="12191" y="714750"/>
                </a:lnTo>
                <a:lnTo>
                  <a:pt x="12191" y="720846"/>
                </a:lnTo>
                <a:lnTo>
                  <a:pt x="32003" y="720846"/>
                </a:lnTo>
                <a:lnTo>
                  <a:pt x="32003" y="714750"/>
                </a:lnTo>
                <a:close/>
              </a:path>
              <a:path w="1525904" h="728979">
                <a:moveTo>
                  <a:pt x="12191" y="582162"/>
                </a:moveTo>
                <a:lnTo>
                  <a:pt x="0" y="582162"/>
                </a:lnTo>
                <a:lnTo>
                  <a:pt x="0" y="632454"/>
                </a:lnTo>
                <a:lnTo>
                  <a:pt x="12191" y="632454"/>
                </a:lnTo>
                <a:lnTo>
                  <a:pt x="12191" y="582162"/>
                </a:lnTo>
                <a:close/>
              </a:path>
              <a:path w="1525904" h="728979">
                <a:moveTo>
                  <a:pt x="12191" y="492246"/>
                </a:moveTo>
                <a:lnTo>
                  <a:pt x="0" y="492246"/>
                </a:lnTo>
                <a:lnTo>
                  <a:pt x="0" y="544062"/>
                </a:lnTo>
                <a:lnTo>
                  <a:pt x="12191" y="544062"/>
                </a:lnTo>
                <a:lnTo>
                  <a:pt x="12191" y="492246"/>
                </a:lnTo>
                <a:close/>
              </a:path>
              <a:path w="1525904" h="728979">
                <a:moveTo>
                  <a:pt x="12191" y="403854"/>
                </a:moveTo>
                <a:lnTo>
                  <a:pt x="0" y="403854"/>
                </a:lnTo>
                <a:lnTo>
                  <a:pt x="0" y="454146"/>
                </a:lnTo>
                <a:lnTo>
                  <a:pt x="12191" y="454146"/>
                </a:lnTo>
                <a:lnTo>
                  <a:pt x="12191" y="403854"/>
                </a:lnTo>
                <a:close/>
              </a:path>
              <a:path w="1525904" h="728979">
                <a:moveTo>
                  <a:pt x="12191" y="315462"/>
                </a:moveTo>
                <a:lnTo>
                  <a:pt x="0" y="315462"/>
                </a:lnTo>
                <a:lnTo>
                  <a:pt x="0" y="365754"/>
                </a:lnTo>
                <a:lnTo>
                  <a:pt x="12191" y="365754"/>
                </a:lnTo>
                <a:lnTo>
                  <a:pt x="12191" y="315462"/>
                </a:lnTo>
                <a:close/>
              </a:path>
              <a:path w="1525904" h="728979">
                <a:moveTo>
                  <a:pt x="12191" y="225546"/>
                </a:moveTo>
                <a:lnTo>
                  <a:pt x="0" y="225546"/>
                </a:lnTo>
                <a:lnTo>
                  <a:pt x="0" y="277362"/>
                </a:lnTo>
                <a:lnTo>
                  <a:pt x="12191" y="277362"/>
                </a:lnTo>
                <a:lnTo>
                  <a:pt x="12191" y="225546"/>
                </a:lnTo>
                <a:close/>
              </a:path>
              <a:path w="1525904" h="728979">
                <a:moveTo>
                  <a:pt x="12191" y="137154"/>
                </a:moveTo>
                <a:lnTo>
                  <a:pt x="0" y="137154"/>
                </a:lnTo>
                <a:lnTo>
                  <a:pt x="0" y="187446"/>
                </a:lnTo>
                <a:lnTo>
                  <a:pt x="12191" y="187446"/>
                </a:lnTo>
                <a:lnTo>
                  <a:pt x="12191" y="137154"/>
                </a:lnTo>
                <a:close/>
              </a:path>
              <a:path w="1525904" h="728979">
                <a:moveTo>
                  <a:pt x="12191" y="48762"/>
                </a:moveTo>
                <a:lnTo>
                  <a:pt x="0" y="48762"/>
                </a:lnTo>
                <a:lnTo>
                  <a:pt x="0" y="99054"/>
                </a:lnTo>
                <a:lnTo>
                  <a:pt x="12191" y="99054"/>
                </a:lnTo>
                <a:lnTo>
                  <a:pt x="12191" y="48762"/>
                </a:lnTo>
                <a:close/>
              </a:path>
              <a:path w="1525904" h="728979">
                <a:moveTo>
                  <a:pt x="12191" y="0"/>
                </a:moveTo>
                <a:lnTo>
                  <a:pt x="0" y="0"/>
                </a:lnTo>
                <a:lnTo>
                  <a:pt x="0" y="10662"/>
                </a:lnTo>
                <a:lnTo>
                  <a:pt x="12191" y="10662"/>
                </a:lnTo>
                <a:lnTo>
                  <a:pt x="12191" y="0"/>
                </a:lnTo>
                <a:close/>
              </a:path>
              <a:path w="1525904" h="728979">
                <a:moveTo>
                  <a:pt x="1525520" y="0"/>
                </a:moveTo>
                <a:lnTo>
                  <a:pt x="1513328" y="0"/>
                </a:lnTo>
                <a:lnTo>
                  <a:pt x="1513328" y="36570"/>
                </a:lnTo>
                <a:lnTo>
                  <a:pt x="1525520" y="36570"/>
                </a:lnTo>
                <a:lnTo>
                  <a:pt x="1525520" y="0"/>
                </a:lnTo>
                <a:close/>
              </a:path>
              <a:path w="1525904" h="728979">
                <a:moveTo>
                  <a:pt x="1525520" y="74670"/>
                </a:moveTo>
                <a:lnTo>
                  <a:pt x="1513328" y="74670"/>
                </a:lnTo>
                <a:lnTo>
                  <a:pt x="1513328" y="126486"/>
                </a:lnTo>
                <a:lnTo>
                  <a:pt x="1525520" y="126486"/>
                </a:lnTo>
                <a:lnTo>
                  <a:pt x="1525520" y="74670"/>
                </a:lnTo>
                <a:close/>
              </a:path>
              <a:path w="1525904" h="728979">
                <a:moveTo>
                  <a:pt x="1525520" y="164586"/>
                </a:moveTo>
                <a:lnTo>
                  <a:pt x="1513328" y="164586"/>
                </a:lnTo>
                <a:lnTo>
                  <a:pt x="1513328" y="214878"/>
                </a:lnTo>
                <a:lnTo>
                  <a:pt x="1525520" y="214878"/>
                </a:lnTo>
                <a:lnTo>
                  <a:pt x="1525520" y="164586"/>
                </a:lnTo>
                <a:close/>
              </a:path>
              <a:path w="1525904" h="728979">
                <a:moveTo>
                  <a:pt x="1525520" y="252978"/>
                </a:moveTo>
                <a:lnTo>
                  <a:pt x="1513328" y="252978"/>
                </a:lnTo>
                <a:lnTo>
                  <a:pt x="1513328" y="303270"/>
                </a:lnTo>
                <a:lnTo>
                  <a:pt x="1525520" y="303270"/>
                </a:lnTo>
                <a:lnTo>
                  <a:pt x="1525520" y="252978"/>
                </a:lnTo>
                <a:close/>
              </a:path>
              <a:path w="1525904" h="728979">
                <a:moveTo>
                  <a:pt x="1525520" y="341370"/>
                </a:moveTo>
                <a:lnTo>
                  <a:pt x="1513328" y="341370"/>
                </a:lnTo>
                <a:lnTo>
                  <a:pt x="1513328" y="393186"/>
                </a:lnTo>
                <a:lnTo>
                  <a:pt x="1525520" y="393186"/>
                </a:lnTo>
                <a:lnTo>
                  <a:pt x="1525520" y="341370"/>
                </a:lnTo>
                <a:close/>
              </a:path>
              <a:path w="1525904" h="728979">
                <a:moveTo>
                  <a:pt x="1525520" y="431286"/>
                </a:moveTo>
                <a:lnTo>
                  <a:pt x="1513328" y="431286"/>
                </a:lnTo>
                <a:lnTo>
                  <a:pt x="1513328" y="481578"/>
                </a:lnTo>
                <a:lnTo>
                  <a:pt x="1525520" y="481578"/>
                </a:lnTo>
                <a:lnTo>
                  <a:pt x="1525520" y="431286"/>
                </a:lnTo>
                <a:close/>
              </a:path>
              <a:path w="1525904" h="728979">
                <a:moveTo>
                  <a:pt x="1525520" y="519678"/>
                </a:moveTo>
                <a:lnTo>
                  <a:pt x="1513328" y="519678"/>
                </a:lnTo>
                <a:lnTo>
                  <a:pt x="1513328" y="569970"/>
                </a:lnTo>
                <a:lnTo>
                  <a:pt x="1525520" y="569970"/>
                </a:lnTo>
                <a:lnTo>
                  <a:pt x="1525520" y="519678"/>
                </a:lnTo>
                <a:close/>
              </a:path>
              <a:path w="1525904" h="728979">
                <a:moveTo>
                  <a:pt x="1525520" y="608070"/>
                </a:moveTo>
                <a:lnTo>
                  <a:pt x="1513328" y="608070"/>
                </a:lnTo>
                <a:lnTo>
                  <a:pt x="1513328" y="659886"/>
                </a:lnTo>
                <a:lnTo>
                  <a:pt x="1525520" y="659886"/>
                </a:lnTo>
                <a:lnTo>
                  <a:pt x="1525520" y="608070"/>
                </a:lnTo>
                <a:close/>
              </a:path>
              <a:path w="1525904" h="728979">
                <a:moveTo>
                  <a:pt x="1513328" y="714750"/>
                </a:moveTo>
                <a:lnTo>
                  <a:pt x="1491992" y="714750"/>
                </a:lnTo>
                <a:lnTo>
                  <a:pt x="1491992" y="728466"/>
                </a:lnTo>
                <a:lnTo>
                  <a:pt x="1525520" y="728466"/>
                </a:lnTo>
                <a:lnTo>
                  <a:pt x="1525520" y="720846"/>
                </a:lnTo>
                <a:lnTo>
                  <a:pt x="1513328" y="720846"/>
                </a:lnTo>
                <a:lnTo>
                  <a:pt x="1513328" y="714750"/>
                </a:lnTo>
                <a:close/>
              </a:path>
              <a:path w="1525904" h="728979">
                <a:moveTo>
                  <a:pt x="1525520" y="697986"/>
                </a:moveTo>
                <a:lnTo>
                  <a:pt x="1513328" y="697986"/>
                </a:lnTo>
                <a:lnTo>
                  <a:pt x="1513328" y="720846"/>
                </a:lnTo>
                <a:lnTo>
                  <a:pt x="1519424" y="714750"/>
                </a:lnTo>
                <a:lnTo>
                  <a:pt x="1525520" y="714750"/>
                </a:lnTo>
                <a:lnTo>
                  <a:pt x="1525520" y="697986"/>
                </a:lnTo>
                <a:close/>
              </a:path>
              <a:path w="1525904" h="728979">
                <a:moveTo>
                  <a:pt x="1525520" y="714750"/>
                </a:moveTo>
                <a:lnTo>
                  <a:pt x="1519424" y="714750"/>
                </a:lnTo>
                <a:lnTo>
                  <a:pt x="1513328" y="720846"/>
                </a:lnTo>
                <a:lnTo>
                  <a:pt x="1525520" y="720846"/>
                </a:lnTo>
                <a:lnTo>
                  <a:pt x="1525520" y="714750"/>
                </a:lnTo>
                <a:close/>
              </a:path>
              <a:path w="1525904" h="728979">
                <a:moveTo>
                  <a:pt x="1453892" y="714750"/>
                </a:moveTo>
                <a:lnTo>
                  <a:pt x="1403600" y="714750"/>
                </a:lnTo>
                <a:lnTo>
                  <a:pt x="1403600" y="728466"/>
                </a:lnTo>
                <a:lnTo>
                  <a:pt x="1453892" y="728466"/>
                </a:lnTo>
                <a:lnTo>
                  <a:pt x="1453892" y="714750"/>
                </a:lnTo>
                <a:close/>
              </a:path>
              <a:path w="1525904" h="728979">
                <a:moveTo>
                  <a:pt x="1365500" y="714750"/>
                </a:moveTo>
                <a:lnTo>
                  <a:pt x="1313684" y="714750"/>
                </a:lnTo>
                <a:lnTo>
                  <a:pt x="1313684" y="728466"/>
                </a:lnTo>
                <a:lnTo>
                  <a:pt x="1365500" y="728466"/>
                </a:lnTo>
                <a:lnTo>
                  <a:pt x="1365500" y="714750"/>
                </a:lnTo>
                <a:close/>
              </a:path>
              <a:path w="1525904" h="728979">
                <a:moveTo>
                  <a:pt x="1275587" y="714750"/>
                </a:moveTo>
                <a:lnTo>
                  <a:pt x="1225295" y="714750"/>
                </a:lnTo>
                <a:lnTo>
                  <a:pt x="1225295" y="728466"/>
                </a:lnTo>
                <a:lnTo>
                  <a:pt x="1275587" y="728466"/>
                </a:lnTo>
                <a:lnTo>
                  <a:pt x="1275587" y="714750"/>
                </a:lnTo>
                <a:close/>
              </a:path>
              <a:path w="1525904" h="728979">
                <a:moveTo>
                  <a:pt x="1187195" y="714750"/>
                </a:moveTo>
                <a:lnTo>
                  <a:pt x="1136903" y="714750"/>
                </a:lnTo>
                <a:lnTo>
                  <a:pt x="1136903" y="728466"/>
                </a:lnTo>
                <a:lnTo>
                  <a:pt x="1187195" y="728466"/>
                </a:lnTo>
                <a:lnTo>
                  <a:pt x="1187195" y="714750"/>
                </a:lnTo>
                <a:close/>
              </a:path>
              <a:path w="1525904" h="728979">
                <a:moveTo>
                  <a:pt x="1098803" y="714750"/>
                </a:moveTo>
                <a:lnTo>
                  <a:pt x="1046987" y="714750"/>
                </a:lnTo>
                <a:lnTo>
                  <a:pt x="1046987" y="728466"/>
                </a:lnTo>
                <a:lnTo>
                  <a:pt x="1098803" y="728466"/>
                </a:lnTo>
                <a:lnTo>
                  <a:pt x="1098803" y="714750"/>
                </a:lnTo>
                <a:close/>
              </a:path>
              <a:path w="1525904" h="728979">
                <a:moveTo>
                  <a:pt x="1008887" y="714750"/>
                </a:moveTo>
                <a:lnTo>
                  <a:pt x="958595" y="714750"/>
                </a:lnTo>
                <a:lnTo>
                  <a:pt x="958595" y="728466"/>
                </a:lnTo>
                <a:lnTo>
                  <a:pt x="1008887" y="728466"/>
                </a:lnTo>
                <a:lnTo>
                  <a:pt x="1008887" y="714750"/>
                </a:lnTo>
                <a:close/>
              </a:path>
              <a:path w="1525904" h="728979">
                <a:moveTo>
                  <a:pt x="920495" y="714750"/>
                </a:moveTo>
                <a:lnTo>
                  <a:pt x="870203" y="714750"/>
                </a:lnTo>
                <a:lnTo>
                  <a:pt x="870203" y="728466"/>
                </a:lnTo>
                <a:lnTo>
                  <a:pt x="920495" y="728466"/>
                </a:lnTo>
                <a:lnTo>
                  <a:pt x="920495" y="714750"/>
                </a:lnTo>
                <a:close/>
              </a:path>
              <a:path w="1525904" h="728979">
                <a:moveTo>
                  <a:pt x="832103" y="714750"/>
                </a:moveTo>
                <a:lnTo>
                  <a:pt x="780287" y="714750"/>
                </a:lnTo>
                <a:lnTo>
                  <a:pt x="780287" y="728466"/>
                </a:lnTo>
                <a:lnTo>
                  <a:pt x="832103" y="728466"/>
                </a:lnTo>
                <a:lnTo>
                  <a:pt x="832103" y="714750"/>
                </a:lnTo>
                <a:close/>
              </a:path>
              <a:path w="1525904" h="728979">
                <a:moveTo>
                  <a:pt x="742187" y="714750"/>
                </a:moveTo>
                <a:lnTo>
                  <a:pt x="691895" y="714750"/>
                </a:lnTo>
                <a:lnTo>
                  <a:pt x="691895" y="728466"/>
                </a:lnTo>
                <a:lnTo>
                  <a:pt x="742187" y="728466"/>
                </a:lnTo>
                <a:lnTo>
                  <a:pt x="742187" y="714750"/>
                </a:lnTo>
                <a:close/>
              </a:path>
              <a:path w="1525904" h="728979">
                <a:moveTo>
                  <a:pt x="653795" y="714750"/>
                </a:moveTo>
                <a:lnTo>
                  <a:pt x="603503" y="714750"/>
                </a:lnTo>
                <a:lnTo>
                  <a:pt x="603503" y="728466"/>
                </a:lnTo>
                <a:lnTo>
                  <a:pt x="653795" y="728466"/>
                </a:lnTo>
                <a:lnTo>
                  <a:pt x="653795" y="714750"/>
                </a:lnTo>
                <a:close/>
              </a:path>
              <a:path w="1525904" h="728979">
                <a:moveTo>
                  <a:pt x="565403" y="714750"/>
                </a:moveTo>
                <a:lnTo>
                  <a:pt x="513587" y="714750"/>
                </a:lnTo>
                <a:lnTo>
                  <a:pt x="513587" y="728466"/>
                </a:lnTo>
                <a:lnTo>
                  <a:pt x="565403" y="728466"/>
                </a:lnTo>
                <a:lnTo>
                  <a:pt x="565403" y="714750"/>
                </a:lnTo>
                <a:close/>
              </a:path>
              <a:path w="1525904" h="728979">
                <a:moveTo>
                  <a:pt x="475487" y="714750"/>
                </a:moveTo>
                <a:lnTo>
                  <a:pt x="425195" y="714750"/>
                </a:lnTo>
                <a:lnTo>
                  <a:pt x="425195" y="728466"/>
                </a:lnTo>
                <a:lnTo>
                  <a:pt x="475487" y="728466"/>
                </a:lnTo>
                <a:lnTo>
                  <a:pt x="475487" y="714750"/>
                </a:lnTo>
                <a:close/>
              </a:path>
              <a:path w="1525904" h="728979">
                <a:moveTo>
                  <a:pt x="387095" y="714750"/>
                </a:moveTo>
                <a:lnTo>
                  <a:pt x="336803" y="714750"/>
                </a:lnTo>
                <a:lnTo>
                  <a:pt x="336803" y="728466"/>
                </a:lnTo>
                <a:lnTo>
                  <a:pt x="387095" y="728466"/>
                </a:lnTo>
                <a:lnTo>
                  <a:pt x="387095" y="714750"/>
                </a:lnTo>
                <a:close/>
              </a:path>
              <a:path w="1525904" h="728979">
                <a:moveTo>
                  <a:pt x="298703" y="714750"/>
                </a:moveTo>
                <a:lnTo>
                  <a:pt x="246887" y="714750"/>
                </a:lnTo>
                <a:lnTo>
                  <a:pt x="246887" y="728466"/>
                </a:lnTo>
                <a:lnTo>
                  <a:pt x="298703" y="728466"/>
                </a:lnTo>
                <a:lnTo>
                  <a:pt x="298703" y="714750"/>
                </a:lnTo>
                <a:close/>
              </a:path>
              <a:path w="1525904" h="728979">
                <a:moveTo>
                  <a:pt x="208787" y="714750"/>
                </a:moveTo>
                <a:lnTo>
                  <a:pt x="158495" y="714750"/>
                </a:lnTo>
                <a:lnTo>
                  <a:pt x="158495" y="728466"/>
                </a:lnTo>
                <a:lnTo>
                  <a:pt x="208787" y="728466"/>
                </a:lnTo>
                <a:lnTo>
                  <a:pt x="208787" y="714750"/>
                </a:lnTo>
                <a:close/>
              </a:path>
              <a:path w="1525904" h="728979">
                <a:moveTo>
                  <a:pt x="120395" y="714750"/>
                </a:moveTo>
                <a:lnTo>
                  <a:pt x="70103" y="714750"/>
                </a:lnTo>
                <a:lnTo>
                  <a:pt x="70103" y="728466"/>
                </a:lnTo>
                <a:lnTo>
                  <a:pt x="120395" y="728466"/>
                </a:lnTo>
                <a:lnTo>
                  <a:pt x="120395" y="714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468501" y="3777991"/>
            <a:ext cx="1525905" cy="728980"/>
          </a:xfrm>
          <a:custGeom>
            <a:avLst/>
            <a:gdLst/>
            <a:ahLst/>
            <a:cxnLst/>
            <a:rect l="l" t="t" r="r" b="b"/>
            <a:pathLst>
              <a:path w="1525904" h="728979">
                <a:moveTo>
                  <a:pt x="13715" y="714750"/>
                </a:moveTo>
                <a:lnTo>
                  <a:pt x="6095" y="714750"/>
                </a:lnTo>
                <a:lnTo>
                  <a:pt x="6095" y="728466"/>
                </a:lnTo>
                <a:lnTo>
                  <a:pt x="32003" y="728466"/>
                </a:lnTo>
                <a:lnTo>
                  <a:pt x="32003" y="720846"/>
                </a:lnTo>
                <a:lnTo>
                  <a:pt x="13715" y="720846"/>
                </a:lnTo>
                <a:lnTo>
                  <a:pt x="13715" y="714750"/>
                </a:lnTo>
                <a:close/>
              </a:path>
              <a:path w="1525904" h="728979">
                <a:moveTo>
                  <a:pt x="13715" y="670554"/>
                </a:moveTo>
                <a:lnTo>
                  <a:pt x="0" y="670554"/>
                </a:lnTo>
                <a:lnTo>
                  <a:pt x="0" y="720846"/>
                </a:lnTo>
                <a:lnTo>
                  <a:pt x="6095" y="720846"/>
                </a:lnTo>
                <a:lnTo>
                  <a:pt x="6095" y="714750"/>
                </a:lnTo>
                <a:lnTo>
                  <a:pt x="13715" y="714750"/>
                </a:lnTo>
                <a:lnTo>
                  <a:pt x="13715" y="670554"/>
                </a:lnTo>
                <a:close/>
              </a:path>
              <a:path w="1525904" h="728979">
                <a:moveTo>
                  <a:pt x="32003" y="714750"/>
                </a:moveTo>
                <a:lnTo>
                  <a:pt x="13715" y="714750"/>
                </a:lnTo>
                <a:lnTo>
                  <a:pt x="13715" y="720846"/>
                </a:lnTo>
                <a:lnTo>
                  <a:pt x="32003" y="720846"/>
                </a:lnTo>
                <a:lnTo>
                  <a:pt x="32003" y="714750"/>
                </a:lnTo>
                <a:close/>
              </a:path>
              <a:path w="1525904" h="728979">
                <a:moveTo>
                  <a:pt x="13715" y="582162"/>
                </a:moveTo>
                <a:lnTo>
                  <a:pt x="0" y="582162"/>
                </a:lnTo>
                <a:lnTo>
                  <a:pt x="0" y="632454"/>
                </a:lnTo>
                <a:lnTo>
                  <a:pt x="13715" y="632454"/>
                </a:lnTo>
                <a:lnTo>
                  <a:pt x="13715" y="582162"/>
                </a:lnTo>
                <a:close/>
              </a:path>
              <a:path w="1525904" h="728979">
                <a:moveTo>
                  <a:pt x="13715" y="492246"/>
                </a:moveTo>
                <a:lnTo>
                  <a:pt x="0" y="492246"/>
                </a:lnTo>
                <a:lnTo>
                  <a:pt x="0" y="544062"/>
                </a:lnTo>
                <a:lnTo>
                  <a:pt x="13715" y="544062"/>
                </a:lnTo>
                <a:lnTo>
                  <a:pt x="13715" y="492246"/>
                </a:lnTo>
                <a:close/>
              </a:path>
              <a:path w="1525904" h="728979">
                <a:moveTo>
                  <a:pt x="13715" y="403854"/>
                </a:moveTo>
                <a:lnTo>
                  <a:pt x="0" y="403854"/>
                </a:lnTo>
                <a:lnTo>
                  <a:pt x="0" y="454146"/>
                </a:lnTo>
                <a:lnTo>
                  <a:pt x="13715" y="454146"/>
                </a:lnTo>
                <a:lnTo>
                  <a:pt x="13715" y="403854"/>
                </a:lnTo>
                <a:close/>
              </a:path>
              <a:path w="1525904" h="728979">
                <a:moveTo>
                  <a:pt x="13715" y="315462"/>
                </a:moveTo>
                <a:lnTo>
                  <a:pt x="0" y="315462"/>
                </a:lnTo>
                <a:lnTo>
                  <a:pt x="0" y="365754"/>
                </a:lnTo>
                <a:lnTo>
                  <a:pt x="13715" y="365754"/>
                </a:lnTo>
                <a:lnTo>
                  <a:pt x="13715" y="315462"/>
                </a:lnTo>
                <a:close/>
              </a:path>
              <a:path w="1525904" h="728979">
                <a:moveTo>
                  <a:pt x="13715" y="225546"/>
                </a:moveTo>
                <a:lnTo>
                  <a:pt x="0" y="225546"/>
                </a:lnTo>
                <a:lnTo>
                  <a:pt x="0" y="277362"/>
                </a:lnTo>
                <a:lnTo>
                  <a:pt x="13715" y="277362"/>
                </a:lnTo>
                <a:lnTo>
                  <a:pt x="13715" y="225546"/>
                </a:lnTo>
                <a:close/>
              </a:path>
              <a:path w="1525904" h="728979">
                <a:moveTo>
                  <a:pt x="13715" y="137154"/>
                </a:moveTo>
                <a:lnTo>
                  <a:pt x="0" y="137154"/>
                </a:lnTo>
                <a:lnTo>
                  <a:pt x="0" y="187446"/>
                </a:lnTo>
                <a:lnTo>
                  <a:pt x="13715" y="187446"/>
                </a:lnTo>
                <a:lnTo>
                  <a:pt x="13715" y="137154"/>
                </a:lnTo>
                <a:close/>
              </a:path>
              <a:path w="1525904" h="728979">
                <a:moveTo>
                  <a:pt x="13715" y="48762"/>
                </a:moveTo>
                <a:lnTo>
                  <a:pt x="0" y="48762"/>
                </a:lnTo>
                <a:lnTo>
                  <a:pt x="0" y="99054"/>
                </a:lnTo>
                <a:lnTo>
                  <a:pt x="13715" y="99054"/>
                </a:lnTo>
                <a:lnTo>
                  <a:pt x="13715" y="48762"/>
                </a:lnTo>
                <a:close/>
              </a:path>
              <a:path w="1525904" h="728979">
                <a:moveTo>
                  <a:pt x="13715" y="0"/>
                </a:moveTo>
                <a:lnTo>
                  <a:pt x="0" y="0"/>
                </a:lnTo>
                <a:lnTo>
                  <a:pt x="0" y="10662"/>
                </a:lnTo>
                <a:lnTo>
                  <a:pt x="13715" y="10662"/>
                </a:lnTo>
                <a:lnTo>
                  <a:pt x="13715" y="0"/>
                </a:lnTo>
                <a:close/>
              </a:path>
              <a:path w="1525904" h="728979">
                <a:moveTo>
                  <a:pt x="1525523" y="0"/>
                </a:moveTo>
                <a:lnTo>
                  <a:pt x="1513331" y="0"/>
                </a:lnTo>
                <a:lnTo>
                  <a:pt x="1513331" y="36570"/>
                </a:lnTo>
                <a:lnTo>
                  <a:pt x="1525523" y="36570"/>
                </a:lnTo>
                <a:lnTo>
                  <a:pt x="1525523" y="0"/>
                </a:lnTo>
                <a:close/>
              </a:path>
              <a:path w="1525904" h="728979">
                <a:moveTo>
                  <a:pt x="1525523" y="74670"/>
                </a:moveTo>
                <a:lnTo>
                  <a:pt x="1513331" y="74670"/>
                </a:lnTo>
                <a:lnTo>
                  <a:pt x="1513331" y="126486"/>
                </a:lnTo>
                <a:lnTo>
                  <a:pt x="1525523" y="126486"/>
                </a:lnTo>
                <a:lnTo>
                  <a:pt x="1525523" y="74670"/>
                </a:lnTo>
                <a:close/>
              </a:path>
              <a:path w="1525904" h="728979">
                <a:moveTo>
                  <a:pt x="1525523" y="164586"/>
                </a:moveTo>
                <a:lnTo>
                  <a:pt x="1513331" y="164586"/>
                </a:lnTo>
                <a:lnTo>
                  <a:pt x="1513331" y="214878"/>
                </a:lnTo>
                <a:lnTo>
                  <a:pt x="1525523" y="214878"/>
                </a:lnTo>
                <a:lnTo>
                  <a:pt x="1525523" y="164586"/>
                </a:lnTo>
                <a:close/>
              </a:path>
              <a:path w="1525904" h="728979">
                <a:moveTo>
                  <a:pt x="1525523" y="252978"/>
                </a:moveTo>
                <a:lnTo>
                  <a:pt x="1513331" y="252978"/>
                </a:lnTo>
                <a:lnTo>
                  <a:pt x="1513331" y="303270"/>
                </a:lnTo>
                <a:lnTo>
                  <a:pt x="1525523" y="303270"/>
                </a:lnTo>
                <a:lnTo>
                  <a:pt x="1525523" y="252978"/>
                </a:lnTo>
                <a:close/>
              </a:path>
              <a:path w="1525904" h="728979">
                <a:moveTo>
                  <a:pt x="1525523" y="341370"/>
                </a:moveTo>
                <a:lnTo>
                  <a:pt x="1513331" y="341370"/>
                </a:lnTo>
                <a:lnTo>
                  <a:pt x="1513331" y="393186"/>
                </a:lnTo>
                <a:lnTo>
                  <a:pt x="1525523" y="393186"/>
                </a:lnTo>
                <a:lnTo>
                  <a:pt x="1525523" y="341370"/>
                </a:lnTo>
                <a:close/>
              </a:path>
              <a:path w="1525904" h="728979">
                <a:moveTo>
                  <a:pt x="1525523" y="431286"/>
                </a:moveTo>
                <a:lnTo>
                  <a:pt x="1513331" y="431286"/>
                </a:lnTo>
                <a:lnTo>
                  <a:pt x="1513331" y="481578"/>
                </a:lnTo>
                <a:lnTo>
                  <a:pt x="1525523" y="481578"/>
                </a:lnTo>
                <a:lnTo>
                  <a:pt x="1525523" y="431286"/>
                </a:lnTo>
                <a:close/>
              </a:path>
              <a:path w="1525904" h="728979">
                <a:moveTo>
                  <a:pt x="1525523" y="519678"/>
                </a:moveTo>
                <a:lnTo>
                  <a:pt x="1513331" y="519678"/>
                </a:lnTo>
                <a:lnTo>
                  <a:pt x="1513331" y="569970"/>
                </a:lnTo>
                <a:lnTo>
                  <a:pt x="1525523" y="569970"/>
                </a:lnTo>
                <a:lnTo>
                  <a:pt x="1525523" y="519678"/>
                </a:lnTo>
                <a:close/>
              </a:path>
              <a:path w="1525904" h="728979">
                <a:moveTo>
                  <a:pt x="1525523" y="608070"/>
                </a:moveTo>
                <a:lnTo>
                  <a:pt x="1513331" y="608070"/>
                </a:lnTo>
                <a:lnTo>
                  <a:pt x="1513331" y="659886"/>
                </a:lnTo>
                <a:lnTo>
                  <a:pt x="1525523" y="659886"/>
                </a:lnTo>
                <a:lnTo>
                  <a:pt x="1525523" y="608070"/>
                </a:lnTo>
                <a:close/>
              </a:path>
              <a:path w="1525904" h="728979">
                <a:moveTo>
                  <a:pt x="1513331" y="714750"/>
                </a:moveTo>
                <a:lnTo>
                  <a:pt x="1491995" y="714750"/>
                </a:lnTo>
                <a:lnTo>
                  <a:pt x="1491995" y="728466"/>
                </a:lnTo>
                <a:lnTo>
                  <a:pt x="1525523" y="728466"/>
                </a:lnTo>
                <a:lnTo>
                  <a:pt x="1525523" y="720846"/>
                </a:lnTo>
                <a:lnTo>
                  <a:pt x="1513331" y="720846"/>
                </a:lnTo>
                <a:lnTo>
                  <a:pt x="1513331" y="714750"/>
                </a:lnTo>
                <a:close/>
              </a:path>
              <a:path w="1525904" h="728979">
                <a:moveTo>
                  <a:pt x="1525523" y="697986"/>
                </a:moveTo>
                <a:lnTo>
                  <a:pt x="1513331" y="697986"/>
                </a:lnTo>
                <a:lnTo>
                  <a:pt x="1513331" y="720846"/>
                </a:lnTo>
                <a:lnTo>
                  <a:pt x="1519427" y="714750"/>
                </a:lnTo>
                <a:lnTo>
                  <a:pt x="1525523" y="714750"/>
                </a:lnTo>
                <a:lnTo>
                  <a:pt x="1525523" y="697986"/>
                </a:lnTo>
                <a:close/>
              </a:path>
              <a:path w="1525904" h="728979">
                <a:moveTo>
                  <a:pt x="1525523" y="714750"/>
                </a:moveTo>
                <a:lnTo>
                  <a:pt x="1519427" y="714750"/>
                </a:lnTo>
                <a:lnTo>
                  <a:pt x="1513331" y="720846"/>
                </a:lnTo>
                <a:lnTo>
                  <a:pt x="1525523" y="720846"/>
                </a:lnTo>
                <a:lnTo>
                  <a:pt x="1525523" y="714750"/>
                </a:lnTo>
                <a:close/>
              </a:path>
              <a:path w="1525904" h="728979">
                <a:moveTo>
                  <a:pt x="1453895" y="714750"/>
                </a:moveTo>
                <a:lnTo>
                  <a:pt x="1403603" y="714750"/>
                </a:lnTo>
                <a:lnTo>
                  <a:pt x="1403603" y="728466"/>
                </a:lnTo>
                <a:lnTo>
                  <a:pt x="1453895" y="728466"/>
                </a:lnTo>
                <a:lnTo>
                  <a:pt x="1453895" y="714750"/>
                </a:lnTo>
                <a:close/>
              </a:path>
              <a:path w="1525904" h="728979">
                <a:moveTo>
                  <a:pt x="1365503" y="714750"/>
                </a:moveTo>
                <a:lnTo>
                  <a:pt x="1315211" y="714750"/>
                </a:lnTo>
                <a:lnTo>
                  <a:pt x="1315211" y="728466"/>
                </a:lnTo>
                <a:lnTo>
                  <a:pt x="1365503" y="728466"/>
                </a:lnTo>
                <a:lnTo>
                  <a:pt x="1365503" y="714750"/>
                </a:lnTo>
                <a:close/>
              </a:path>
              <a:path w="1525904" h="728979">
                <a:moveTo>
                  <a:pt x="1277111" y="714750"/>
                </a:moveTo>
                <a:lnTo>
                  <a:pt x="1225295" y="714750"/>
                </a:lnTo>
                <a:lnTo>
                  <a:pt x="1225295" y="728466"/>
                </a:lnTo>
                <a:lnTo>
                  <a:pt x="1277111" y="728466"/>
                </a:lnTo>
                <a:lnTo>
                  <a:pt x="1277111" y="714750"/>
                </a:lnTo>
                <a:close/>
              </a:path>
              <a:path w="1525904" h="728979">
                <a:moveTo>
                  <a:pt x="1187195" y="714750"/>
                </a:moveTo>
                <a:lnTo>
                  <a:pt x="1136903" y="714750"/>
                </a:lnTo>
                <a:lnTo>
                  <a:pt x="1136903" y="728466"/>
                </a:lnTo>
                <a:lnTo>
                  <a:pt x="1187195" y="728466"/>
                </a:lnTo>
                <a:lnTo>
                  <a:pt x="1187195" y="714750"/>
                </a:lnTo>
                <a:close/>
              </a:path>
              <a:path w="1525904" h="728979">
                <a:moveTo>
                  <a:pt x="1098803" y="714750"/>
                </a:moveTo>
                <a:lnTo>
                  <a:pt x="1048511" y="714750"/>
                </a:lnTo>
                <a:lnTo>
                  <a:pt x="1048511" y="728466"/>
                </a:lnTo>
                <a:lnTo>
                  <a:pt x="1098803" y="728466"/>
                </a:lnTo>
                <a:lnTo>
                  <a:pt x="1098803" y="714750"/>
                </a:lnTo>
                <a:close/>
              </a:path>
              <a:path w="1525904" h="728979">
                <a:moveTo>
                  <a:pt x="1010411" y="714750"/>
                </a:moveTo>
                <a:lnTo>
                  <a:pt x="958595" y="714750"/>
                </a:lnTo>
                <a:lnTo>
                  <a:pt x="958595" y="728466"/>
                </a:lnTo>
                <a:lnTo>
                  <a:pt x="1010411" y="728466"/>
                </a:lnTo>
                <a:lnTo>
                  <a:pt x="1010411" y="714750"/>
                </a:lnTo>
                <a:close/>
              </a:path>
              <a:path w="1525904" h="728979">
                <a:moveTo>
                  <a:pt x="920495" y="714750"/>
                </a:moveTo>
                <a:lnTo>
                  <a:pt x="870203" y="714750"/>
                </a:lnTo>
                <a:lnTo>
                  <a:pt x="870203" y="728466"/>
                </a:lnTo>
                <a:lnTo>
                  <a:pt x="920495" y="728466"/>
                </a:lnTo>
                <a:lnTo>
                  <a:pt x="920495" y="714750"/>
                </a:lnTo>
                <a:close/>
              </a:path>
              <a:path w="1525904" h="728979">
                <a:moveTo>
                  <a:pt x="832103" y="714750"/>
                </a:moveTo>
                <a:lnTo>
                  <a:pt x="781811" y="714750"/>
                </a:lnTo>
                <a:lnTo>
                  <a:pt x="781811" y="728466"/>
                </a:lnTo>
                <a:lnTo>
                  <a:pt x="832103" y="728466"/>
                </a:lnTo>
                <a:lnTo>
                  <a:pt x="832103" y="714750"/>
                </a:lnTo>
                <a:close/>
              </a:path>
              <a:path w="1525904" h="728979">
                <a:moveTo>
                  <a:pt x="743711" y="714750"/>
                </a:moveTo>
                <a:lnTo>
                  <a:pt x="691895" y="714750"/>
                </a:lnTo>
                <a:lnTo>
                  <a:pt x="691895" y="728466"/>
                </a:lnTo>
                <a:lnTo>
                  <a:pt x="743711" y="728466"/>
                </a:lnTo>
                <a:lnTo>
                  <a:pt x="743711" y="714750"/>
                </a:lnTo>
                <a:close/>
              </a:path>
              <a:path w="1525904" h="728979">
                <a:moveTo>
                  <a:pt x="653795" y="714750"/>
                </a:moveTo>
                <a:lnTo>
                  <a:pt x="603503" y="714750"/>
                </a:lnTo>
                <a:lnTo>
                  <a:pt x="603503" y="728466"/>
                </a:lnTo>
                <a:lnTo>
                  <a:pt x="653795" y="728466"/>
                </a:lnTo>
                <a:lnTo>
                  <a:pt x="653795" y="714750"/>
                </a:lnTo>
                <a:close/>
              </a:path>
              <a:path w="1525904" h="728979">
                <a:moveTo>
                  <a:pt x="565403" y="714750"/>
                </a:moveTo>
                <a:lnTo>
                  <a:pt x="515111" y="714750"/>
                </a:lnTo>
                <a:lnTo>
                  <a:pt x="515111" y="728466"/>
                </a:lnTo>
                <a:lnTo>
                  <a:pt x="565403" y="728466"/>
                </a:lnTo>
                <a:lnTo>
                  <a:pt x="565403" y="714750"/>
                </a:lnTo>
                <a:close/>
              </a:path>
              <a:path w="1525904" h="728979">
                <a:moveTo>
                  <a:pt x="477011" y="714750"/>
                </a:moveTo>
                <a:lnTo>
                  <a:pt x="425195" y="714750"/>
                </a:lnTo>
                <a:lnTo>
                  <a:pt x="425195" y="728466"/>
                </a:lnTo>
                <a:lnTo>
                  <a:pt x="477011" y="728466"/>
                </a:lnTo>
                <a:lnTo>
                  <a:pt x="477011" y="714750"/>
                </a:lnTo>
                <a:close/>
              </a:path>
              <a:path w="1525904" h="728979">
                <a:moveTo>
                  <a:pt x="387095" y="714750"/>
                </a:moveTo>
                <a:lnTo>
                  <a:pt x="336803" y="714750"/>
                </a:lnTo>
                <a:lnTo>
                  <a:pt x="336803" y="728466"/>
                </a:lnTo>
                <a:lnTo>
                  <a:pt x="387095" y="728466"/>
                </a:lnTo>
                <a:lnTo>
                  <a:pt x="387095" y="714750"/>
                </a:lnTo>
                <a:close/>
              </a:path>
              <a:path w="1525904" h="728979">
                <a:moveTo>
                  <a:pt x="298703" y="714750"/>
                </a:moveTo>
                <a:lnTo>
                  <a:pt x="248411" y="714750"/>
                </a:lnTo>
                <a:lnTo>
                  <a:pt x="248411" y="728466"/>
                </a:lnTo>
                <a:lnTo>
                  <a:pt x="298703" y="728466"/>
                </a:lnTo>
                <a:lnTo>
                  <a:pt x="298703" y="714750"/>
                </a:lnTo>
                <a:close/>
              </a:path>
              <a:path w="1525904" h="728979">
                <a:moveTo>
                  <a:pt x="210311" y="714750"/>
                </a:moveTo>
                <a:lnTo>
                  <a:pt x="158495" y="714750"/>
                </a:lnTo>
                <a:lnTo>
                  <a:pt x="158495" y="728466"/>
                </a:lnTo>
                <a:lnTo>
                  <a:pt x="210311" y="728466"/>
                </a:lnTo>
                <a:lnTo>
                  <a:pt x="210311" y="714750"/>
                </a:lnTo>
                <a:close/>
              </a:path>
              <a:path w="1525904" h="728979">
                <a:moveTo>
                  <a:pt x="120395" y="714750"/>
                </a:moveTo>
                <a:lnTo>
                  <a:pt x="70103" y="714750"/>
                </a:lnTo>
                <a:lnTo>
                  <a:pt x="70103" y="728466"/>
                </a:lnTo>
                <a:lnTo>
                  <a:pt x="120395" y="728466"/>
                </a:lnTo>
                <a:lnTo>
                  <a:pt x="120395" y="714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3132724" y="4855674"/>
            <a:ext cx="8255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pu</a:t>
            </a:r>
            <a:r>
              <a:rPr sz="1800" dirty="0">
                <a:latin typeface="Arial"/>
                <a:cs typeface="Arial"/>
              </a:rPr>
              <a:t>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9" name="object 6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Jin</a:t>
            </a:r>
            <a:r>
              <a:rPr spc="-5" dirty="0"/>
              <a:t>-</a:t>
            </a:r>
            <a:r>
              <a:rPr dirty="0"/>
              <a:t>Fu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i, EE,</a:t>
            </a:r>
            <a:r>
              <a:rPr spc="-15" dirty="0"/>
              <a:t> </a:t>
            </a:r>
            <a:r>
              <a:rPr spc="-5" dirty="0"/>
              <a:t>N</a:t>
            </a:r>
            <a:r>
              <a:rPr dirty="0"/>
              <a:t>CU</a:t>
            </a:r>
          </a:p>
        </p:txBody>
      </p:sp>
      <p:sp>
        <p:nvSpPr>
          <p:cNvPr id="70" name="object 7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38</a:t>
            </a:fld>
            <a:endParaRPr dirty="0"/>
          </a:p>
        </p:txBody>
      </p:sp>
      <p:sp>
        <p:nvSpPr>
          <p:cNvPr id="71" name="object 7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Ad</a:t>
            </a:r>
            <a:r>
              <a:rPr spc="-5" dirty="0"/>
              <a:t>v</a:t>
            </a:r>
            <a:r>
              <a:rPr dirty="0"/>
              <a:t>an</a:t>
            </a:r>
            <a:r>
              <a:rPr spc="-5" dirty="0"/>
              <a:t>ce</a:t>
            </a:r>
            <a:r>
              <a:rPr dirty="0"/>
              <a:t>d R</a:t>
            </a:r>
            <a:r>
              <a:rPr spc="-5" dirty="0"/>
              <a:t>e</a:t>
            </a:r>
            <a:r>
              <a:rPr dirty="0"/>
              <a:t>liable</a:t>
            </a:r>
            <a:r>
              <a:rPr spc="15" dirty="0"/>
              <a:t> </a:t>
            </a:r>
            <a:r>
              <a:rPr dirty="0"/>
              <a:t>S</a:t>
            </a:r>
            <a:r>
              <a:rPr spc="-5" dirty="0"/>
              <a:t>y</a:t>
            </a:r>
            <a:r>
              <a:rPr dirty="0"/>
              <a:t>st</a:t>
            </a:r>
            <a:r>
              <a:rPr spc="-5" dirty="0"/>
              <a:t>e</a:t>
            </a:r>
            <a:r>
              <a:rPr spc="10" dirty="0"/>
              <a:t>m</a:t>
            </a:r>
            <a:r>
              <a:rPr dirty="0"/>
              <a:t>s</a:t>
            </a:r>
            <a:r>
              <a:rPr spc="-15" dirty="0"/>
              <a:t> </a:t>
            </a:r>
            <a:r>
              <a:rPr spc="-5" dirty="0"/>
              <a:t>(</a:t>
            </a:r>
            <a:r>
              <a:rPr dirty="0"/>
              <a:t>ARES)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ab.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Datapath</a:t>
            </a:r>
            <a:r>
              <a:rPr spc="-25" dirty="0"/>
              <a:t> </a:t>
            </a:r>
            <a:r>
              <a:rPr dirty="0"/>
              <a:t>– 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S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erial</a:t>
            </a:r>
            <a:r>
              <a:rPr sz="2400" i="1" spc="-10" dirty="0">
                <a:solidFill>
                  <a:srgbClr val="B427A7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M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u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ltiplica</a:t>
            </a:r>
            <a:r>
              <a:rPr sz="2400" i="1" spc="-10" dirty="0">
                <a:solidFill>
                  <a:srgbClr val="B427A7"/>
                </a:solidFill>
                <a:latin typeface="Times New Roman"/>
                <a:cs typeface="Times New Roman"/>
              </a:rPr>
              <a:t>ti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51809" y="2906257"/>
            <a:ext cx="236220" cy="809625"/>
          </a:xfrm>
          <a:custGeom>
            <a:avLst/>
            <a:gdLst/>
            <a:ahLst/>
            <a:cxnLst/>
            <a:rect l="l" t="t" r="r" b="b"/>
            <a:pathLst>
              <a:path w="236220" h="809625">
                <a:moveTo>
                  <a:pt x="236219" y="0"/>
                </a:moveTo>
                <a:lnTo>
                  <a:pt x="0" y="0"/>
                </a:lnTo>
                <a:lnTo>
                  <a:pt x="0" y="809243"/>
                </a:lnTo>
                <a:lnTo>
                  <a:pt x="236219" y="809243"/>
                </a:lnTo>
                <a:lnTo>
                  <a:pt x="236219" y="800099"/>
                </a:lnTo>
                <a:lnTo>
                  <a:pt x="18287" y="800099"/>
                </a:lnTo>
                <a:lnTo>
                  <a:pt x="9143" y="789431"/>
                </a:lnTo>
                <a:lnTo>
                  <a:pt x="18287" y="789431"/>
                </a:lnTo>
                <a:lnTo>
                  <a:pt x="18287" y="18287"/>
                </a:lnTo>
                <a:lnTo>
                  <a:pt x="9143" y="18287"/>
                </a:lnTo>
                <a:lnTo>
                  <a:pt x="18287" y="9143"/>
                </a:lnTo>
                <a:lnTo>
                  <a:pt x="236219" y="9143"/>
                </a:lnTo>
                <a:lnTo>
                  <a:pt x="236219" y="0"/>
                </a:lnTo>
                <a:close/>
              </a:path>
              <a:path w="236220" h="809625">
                <a:moveTo>
                  <a:pt x="18287" y="789431"/>
                </a:moveTo>
                <a:lnTo>
                  <a:pt x="9143" y="789431"/>
                </a:lnTo>
                <a:lnTo>
                  <a:pt x="18287" y="800099"/>
                </a:lnTo>
                <a:lnTo>
                  <a:pt x="18287" y="789431"/>
                </a:lnTo>
                <a:close/>
              </a:path>
              <a:path w="236220" h="809625">
                <a:moveTo>
                  <a:pt x="217931" y="789431"/>
                </a:moveTo>
                <a:lnTo>
                  <a:pt x="18287" y="789431"/>
                </a:lnTo>
                <a:lnTo>
                  <a:pt x="18287" y="800099"/>
                </a:lnTo>
                <a:lnTo>
                  <a:pt x="217931" y="800099"/>
                </a:lnTo>
                <a:lnTo>
                  <a:pt x="217931" y="789431"/>
                </a:lnTo>
                <a:close/>
              </a:path>
              <a:path w="236220" h="809625">
                <a:moveTo>
                  <a:pt x="217931" y="9143"/>
                </a:moveTo>
                <a:lnTo>
                  <a:pt x="217931" y="800099"/>
                </a:lnTo>
                <a:lnTo>
                  <a:pt x="227075" y="789431"/>
                </a:lnTo>
                <a:lnTo>
                  <a:pt x="236219" y="789431"/>
                </a:lnTo>
                <a:lnTo>
                  <a:pt x="236219" y="18287"/>
                </a:lnTo>
                <a:lnTo>
                  <a:pt x="227075" y="18287"/>
                </a:lnTo>
                <a:lnTo>
                  <a:pt x="217931" y="9143"/>
                </a:lnTo>
                <a:close/>
              </a:path>
              <a:path w="236220" h="809625">
                <a:moveTo>
                  <a:pt x="236219" y="789431"/>
                </a:moveTo>
                <a:lnTo>
                  <a:pt x="227075" y="789431"/>
                </a:lnTo>
                <a:lnTo>
                  <a:pt x="217931" y="800099"/>
                </a:lnTo>
                <a:lnTo>
                  <a:pt x="236219" y="800099"/>
                </a:lnTo>
                <a:lnTo>
                  <a:pt x="236219" y="789431"/>
                </a:lnTo>
                <a:close/>
              </a:path>
              <a:path w="236220" h="809625">
                <a:moveTo>
                  <a:pt x="18287" y="9143"/>
                </a:moveTo>
                <a:lnTo>
                  <a:pt x="9143" y="18287"/>
                </a:lnTo>
                <a:lnTo>
                  <a:pt x="18287" y="18287"/>
                </a:lnTo>
                <a:lnTo>
                  <a:pt x="18287" y="9143"/>
                </a:lnTo>
                <a:close/>
              </a:path>
              <a:path w="236220" h="809625">
                <a:moveTo>
                  <a:pt x="217931" y="9143"/>
                </a:moveTo>
                <a:lnTo>
                  <a:pt x="18287" y="9143"/>
                </a:lnTo>
                <a:lnTo>
                  <a:pt x="18287" y="18287"/>
                </a:lnTo>
                <a:lnTo>
                  <a:pt x="217931" y="18287"/>
                </a:lnTo>
                <a:lnTo>
                  <a:pt x="217931" y="9143"/>
                </a:lnTo>
                <a:close/>
              </a:path>
              <a:path w="236220" h="809625">
                <a:moveTo>
                  <a:pt x="236219" y="9143"/>
                </a:moveTo>
                <a:lnTo>
                  <a:pt x="217931" y="9143"/>
                </a:lnTo>
                <a:lnTo>
                  <a:pt x="227075" y="18287"/>
                </a:lnTo>
                <a:lnTo>
                  <a:pt x="236219" y="18287"/>
                </a:lnTo>
                <a:lnTo>
                  <a:pt x="236219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78886" y="3092185"/>
            <a:ext cx="367665" cy="685800"/>
          </a:xfrm>
          <a:custGeom>
            <a:avLst/>
            <a:gdLst/>
            <a:ahLst/>
            <a:cxnLst/>
            <a:rect l="l" t="t" r="r" b="b"/>
            <a:pathLst>
              <a:path w="367664" h="685800">
                <a:moveTo>
                  <a:pt x="348995" y="38099"/>
                </a:moveTo>
                <a:lnTo>
                  <a:pt x="348995" y="685799"/>
                </a:lnTo>
                <a:lnTo>
                  <a:pt x="367283" y="685799"/>
                </a:lnTo>
                <a:lnTo>
                  <a:pt x="367283" y="48767"/>
                </a:lnTo>
                <a:lnTo>
                  <a:pt x="358139" y="48767"/>
                </a:lnTo>
                <a:lnTo>
                  <a:pt x="348995" y="38099"/>
                </a:lnTo>
                <a:close/>
              </a:path>
              <a:path w="367664" h="685800">
                <a:moveTo>
                  <a:pt x="76199" y="0"/>
                </a:moveTo>
                <a:lnTo>
                  <a:pt x="0" y="38099"/>
                </a:lnTo>
                <a:lnTo>
                  <a:pt x="76199" y="76199"/>
                </a:lnTo>
                <a:lnTo>
                  <a:pt x="76199" y="48767"/>
                </a:lnTo>
                <a:lnTo>
                  <a:pt x="62483" y="48767"/>
                </a:lnTo>
                <a:lnTo>
                  <a:pt x="62483" y="28955"/>
                </a:lnTo>
                <a:lnTo>
                  <a:pt x="76199" y="28955"/>
                </a:lnTo>
                <a:lnTo>
                  <a:pt x="76199" y="0"/>
                </a:lnTo>
                <a:close/>
              </a:path>
              <a:path w="367664" h="685800">
                <a:moveTo>
                  <a:pt x="76199" y="28955"/>
                </a:moveTo>
                <a:lnTo>
                  <a:pt x="62483" y="28955"/>
                </a:lnTo>
                <a:lnTo>
                  <a:pt x="62483" y="48767"/>
                </a:lnTo>
                <a:lnTo>
                  <a:pt x="76199" y="48767"/>
                </a:lnTo>
                <a:lnTo>
                  <a:pt x="76199" y="28955"/>
                </a:lnTo>
                <a:close/>
              </a:path>
              <a:path w="367664" h="685800">
                <a:moveTo>
                  <a:pt x="364235" y="28955"/>
                </a:moveTo>
                <a:lnTo>
                  <a:pt x="76199" y="28955"/>
                </a:lnTo>
                <a:lnTo>
                  <a:pt x="76199" y="48767"/>
                </a:lnTo>
                <a:lnTo>
                  <a:pt x="348995" y="48767"/>
                </a:lnTo>
                <a:lnTo>
                  <a:pt x="348995" y="38099"/>
                </a:lnTo>
                <a:lnTo>
                  <a:pt x="367283" y="38099"/>
                </a:lnTo>
                <a:lnTo>
                  <a:pt x="367283" y="33527"/>
                </a:lnTo>
                <a:lnTo>
                  <a:pt x="364235" y="28955"/>
                </a:lnTo>
                <a:close/>
              </a:path>
              <a:path w="367664" h="685800">
                <a:moveTo>
                  <a:pt x="367283" y="38099"/>
                </a:moveTo>
                <a:lnTo>
                  <a:pt x="348995" y="38099"/>
                </a:lnTo>
                <a:lnTo>
                  <a:pt x="358139" y="48767"/>
                </a:lnTo>
                <a:lnTo>
                  <a:pt x="367283" y="48767"/>
                </a:lnTo>
                <a:lnTo>
                  <a:pt x="367283" y="38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60853" y="3121141"/>
            <a:ext cx="802005" cy="657225"/>
          </a:xfrm>
          <a:custGeom>
            <a:avLst/>
            <a:gdLst/>
            <a:ahLst/>
            <a:cxnLst/>
            <a:rect l="l" t="t" r="r" b="b"/>
            <a:pathLst>
              <a:path w="802004" h="657225">
                <a:moveTo>
                  <a:pt x="801623" y="0"/>
                </a:moveTo>
                <a:lnTo>
                  <a:pt x="4571" y="0"/>
                </a:lnTo>
                <a:lnTo>
                  <a:pt x="0" y="4571"/>
                </a:lnTo>
                <a:lnTo>
                  <a:pt x="0" y="656843"/>
                </a:lnTo>
                <a:lnTo>
                  <a:pt x="19811" y="656843"/>
                </a:lnTo>
                <a:lnTo>
                  <a:pt x="19811" y="19811"/>
                </a:lnTo>
                <a:lnTo>
                  <a:pt x="9143" y="19811"/>
                </a:lnTo>
                <a:lnTo>
                  <a:pt x="19811" y="9143"/>
                </a:lnTo>
                <a:lnTo>
                  <a:pt x="801623" y="9143"/>
                </a:lnTo>
                <a:lnTo>
                  <a:pt x="801623" y="0"/>
                </a:lnTo>
                <a:close/>
              </a:path>
              <a:path w="802004" h="657225">
                <a:moveTo>
                  <a:pt x="19811" y="9143"/>
                </a:moveTo>
                <a:lnTo>
                  <a:pt x="9143" y="19811"/>
                </a:lnTo>
                <a:lnTo>
                  <a:pt x="19811" y="19811"/>
                </a:lnTo>
                <a:lnTo>
                  <a:pt x="19811" y="9143"/>
                </a:lnTo>
                <a:close/>
              </a:path>
              <a:path w="802004" h="657225">
                <a:moveTo>
                  <a:pt x="801623" y="9143"/>
                </a:moveTo>
                <a:lnTo>
                  <a:pt x="19811" y="9143"/>
                </a:lnTo>
                <a:lnTo>
                  <a:pt x="19811" y="19811"/>
                </a:lnTo>
                <a:lnTo>
                  <a:pt x="801623" y="19811"/>
                </a:lnTo>
                <a:lnTo>
                  <a:pt x="801623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19150" y="3337549"/>
            <a:ext cx="524510" cy="440690"/>
          </a:xfrm>
          <a:custGeom>
            <a:avLst/>
            <a:gdLst/>
            <a:ahLst/>
            <a:cxnLst/>
            <a:rect l="l" t="t" r="r" b="b"/>
            <a:pathLst>
              <a:path w="524510" h="440689">
                <a:moveTo>
                  <a:pt x="262127" y="0"/>
                </a:moveTo>
                <a:lnTo>
                  <a:pt x="0" y="0"/>
                </a:lnTo>
                <a:lnTo>
                  <a:pt x="0" y="440435"/>
                </a:lnTo>
                <a:lnTo>
                  <a:pt x="19811" y="440435"/>
                </a:lnTo>
                <a:lnTo>
                  <a:pt x="10667" y="431291"/>
                </a:lnTo>
                <a:lnTo>
                  <a:pt x="19811" y="431291"/>
                </a:lnTo>
                <a:lnTo>
                  <a:pt x="19811" y="18287"/>
                </a:lnTo>
                <a:lnTo>
                  <a:pt x="10667" y="18287"/>
                </a:lnTo>
                <a:lnTo>
                  <a:pt x="19811" y="9143"/>
                </a:lnTo>
                <a:lnTo>
                  <a:pt x="339851" y="9143"/>
                </a:lnTo>
                <a:lnTo>
                  <a:pt x="315467" y="4571"/>
                </a:lnTo>
                <a:lnTo>
                  <a:pt x="289559" y="1523"/>
                </a:lnTo>
                <a:lnTo>
                  <a:pt x="262127" y="0"/>
                </a:lnTo>
                <a:close/>
              </a:path>
              <a:path w="524510" h="440689">
                <a:moveTo>
                  <a:pt x="19811" y="431291"/>
                </a:moveTo>
                <a:lnTo>
                  <a:pt x="10667" y="431291"/>
                </a:lnTo>
                <a:lnTo>
                  <a:pt x="19811" y="440435"/>
                </a:lnTo>
                <a:lnTo>
                  <a:pt x="19811" y="431291"/>
                </a:lnTo>
                <a:close/>
              </a:path>
              <a:path w="524510" h="440689">
                <a:moveTo>
                  <a:pt x="358139" y="414527"/>
                </a:moveTo>
                <a:lnTo>
                  <a:pt x="335279" y="422147"/>
                </a:lnTo>
                <a:lnTo>
                  <a:pt x="310895" y="426719"/>
                </a:lnTo>
                <a:lnTo>
                  <a:pt x="312419" y="426719"/>
                </a:lnTo>
                <a:lnTo>
                  <a:pt x="286511" y="431291"/>
                </a:lnTo>
                <a:lnTo>
                  <a:pt x="19811" y="431291"/>
                </a:lnTo>
                <a:lnTo>
                  <a:pt x="19811" y="440435"/>
                </a:lnTo>
                <a:lnTo>
                  <a:pt x="339852" y="440435"/>
                </a:lnTo>
                <a:lnTo>
                  <a:pt x="364235" y="432815"/>
                </a:lnTo>
                <a:lnTo>
                  <a:pt x="387095" y="423671"/>
                </a:lnTo>
                <a:lnTo>
                  <a:pt x="402335" y="416051"/>
                </a:lnTo>
                <a:lnTo>
                  <a:pt x="356615" y="416051"/>
                </a:lnTo>
                <a:lnTo>
                  <a:pt x="358139" y="414527"/>
                </a:lnTo>
                <a:close/>
              </a:path>
              <a:path w="524510" h="440689">
                <a:moveTo>
                  <a:pt x="288035" y="429767"/>
                </a:moveTo>
                <a:lnTo>
                  <a:pt x="262127" y="431291"/>
                </a:lnTo>
                <a:lnTo>
                  <a:pt x="286511" y="431291"/>
                </a:lnTo>
                <a:lnTo>
                  <a:pt x="288035" y="429767"/>
                </a:lnTo>
                <a:close/>
              </a:path>
              <a:path w="524510" h="440689">
                <a:moveTo>
                  <a:pt x="450305" y="355817"/>
                </a:moveTo>
                <a:lnTo>
                  <a:pt x="434339" y="370331"/>
                </a:lnTo>
                <a:lnTo>
                  <a:pt x="417575" y="384047"/>
                </a:lnTo>
                <a:lnTo>
                  <a:pt x="397763" y="396239"/>
                </a:lnTo>
                <a:lnTo>
                  <a:pt x="399287" y="396239"/>
                </a:lnTo>
                <a:lnTo>
                  <a:pt x="377951" y="406907"/>
                </a:lnTo>
                <a:lnTo>
                  <a:pt x="379475" y="406907"/>
                </a:lnTo>
                <a:lnTo>
                  <a:pt x="356615" y="416051"/>
                </a:lnTo>
                <a:lnTo>
                  <a:pt x="402335" y="416051"/>
                </a:lnTo>
                <a:lnTo>
                  <a:pt x="408431" y="413003"/>
                </a:lnTo>
                <a:lnTo>
                  <a:pt x="428243" y="399287"/>
                </a:lnTo>
                <a:lnTo>
                  <a:pt x="446531" y="385571"/>
                </a:lnTo>
                <a:lnTo>
                  <a:pt x="463295" y="368807"/>
                </a:lnTo>
                <a:lnTo>
                  <a:pt x="474379" y="356615"/>
                </a:lnTo>
                <a:lnTo>
                  <a:pt x="449579" y="356615"/>
                </a:lnTo>
                <a:lnTo>
                  <a:pt x="450305" y="355817"/>
                </a:lnTo>
                <a:close/>
              </a:path>
              <a:path w="524510" h="440689">
                <a:moveTo>
                  <a:pt x="451103" y="355091"/>
                </a:moveTo>
                <a:lnTo>
                  <a:pt x="450305" y="355817"/>
                </a:lnTo>
                <a:lnTo>
                  <a:pt x="449579" y="356615"/>
                </a:lnTo>
                <a:lnTo>
                  <a:pt x="451103" y="355091"/>
                </a:lnTo>
                <a:close/>
              </a:path>
              <a:path w="524510" h="440689">
                <a:moveTo>
                  <a:pt x="475765" y="355091"/>
                </a:moveTo>
                <a:lnTo>
                  <a:pt x="451103" y="355091"/>
                </a:lnTo>
                <a:lnTo>
                  <a:pt x="449579" y="356615"/>
                </a:lnTo>
                <a:lnTo>
                  <a:pt x="474379" y="356615"/>
                </a:lnTo>
                <a:lnTo>
                  <a:pt x="475765" y="355091"/>
                </a:lnTo>
                <a:close/>
              </a:path>
              <a:path w="524510" h="440689">
                <a:moveTo>
                  <a:pt x="486155" y="304799"/>
                </a:moveTo>
                <a:lnTo>
                  <a:pt x="475487" y="323087"/>
                </a:lnTo>
                <a:lnTo>
                  <a:pt x="477011" y="323087"/>
                </a:lnTo>
                <a:lnTo>
                  <a:pt x="463295" y="339851"/>
                </a:lnTo>
                <a:lnTo>
                  <a:pt x="464819" y="339851"/>
                </a:lnTo>
                <a:lnTo>
                  <a:pt x="450305" y="355817"/>
                </a:lnTo>
                <a:lnTo>
                  <a:pt x="451103" y="355091"/>
                </a:lnTo>
                <a:lnTo>
                  <a:pt x="475765" y="355091"/>
                </a:lnTo>
                <a:lnTo>
                  <a:pt x="478535" y="352043"/>
                </a:lnTo>
                <a:lnTo>
                  <a:pt x="492251" y="333755"/>
                </a:lnTo>
                <a:lnTo>
                  <a:pt x="502919" y="313943"/>
                </a:lnTo>
                <a:lnTo>
                  <a:pt x="506185" y="306323"/>
                </a:lnTo>
                <a:lnTo>
                  <a:pt x="486155" y="306323"/>
                </a:lnTo>
                <a:lnTo>
                  <a:pt x="486155" y="304799"/>
                </a:lnTo>
                <a:close/>
              </a:path>
              <a:path w="524510" h="440689">
                <a:moveTo>
                  <a:pt x="498347" y="275843"/>
                </a:moveTo>
                <a:lnTo>
                  <a:pt x="493775" y="286511"/>
                </a:lnTo>
                <a:lnTo>
                  <a:pt x="495299" y="286511"/>
                </a:lnTo>
                <a:lnTo>
                  <a:pt x="486155" y="306323"/>
                </a:lnTo>
                <a:lnTo>
                  <a:pt x="506185" y="306323"/>
                </a:lnTo>
                <a:lnTo>
                  <a:pt x="516635" y="281939"/>
                </a:lnTo>
                <a:lnTo>
                  <a:pt x="517289" y="277367"/>
                </a:lnTo>
                <a:lnTo>
                  <a:pt x="498347" y="277367"/>
                </a:lnTo>
                <a:lnTo>
                  <a:pt x="498347" y="275843"/>
                </a:lnTo>
                <a:close/>
              </a:path>
              <a:path w="524510" h="440689">
                <a:moveTo>
                  <a:pt x="504443" y="245363"/>
                </a:moveTo>
                <a:lnTo>
                  <a:pt x="502919" y="256031"/>
                </a:lnTo>
                <a:lnTo>
                  <a:pt x="499871" y="266699"/>
                </a:lnTo>
                <a:lnTo>
                  <a:pt x="498347" y="277367"/>
                </a:lnTo>
                <a:lnTo>
                  <a:pt x="517289" y="277367"/>
                </a:lnTo>
                <a:lnTo>
                  <a:pt x="518159" y="271271"/>
                </a:lnTo>
                <a:lnTo>
                  <a:pt x="521207" y="260603"/>
                </a:lnTo>
                <a:lnTo>
                  <a:pt x="522731" y="248411"/>
                </a:lnTo>
                <a:lnTo>
                  <a:pt x="522949" y="246887"/>
                </a:lnTo>
                <a:lnTo>
                  <a:pt x="504443" y="246887"/>
                </a:lnTo>
                <a:lnTo>
                  <a:pt x="504443" y="245363"/>
                </a:lnTo>
                <a:close/>
              </a:path>
              <a:path w="524510" h="440689">
                <a:moveTo>
                  <a:pt x="521588" y="193547"/>
                </a:moveTo>
                <a:lnTo>
                  <a:pt x="502919" y="193547"/>
                </a:lnTo>
                <a:lnTo>
                  <a:pt x="504443" y="204215"/>
                </a:lnTo>
                <a:lnTo>
                  <a:pt x="504443" y="214883"/>
                </a:lnTo>
                <a:lnTo>
                  <a:pt x="505967" y="225551"/>
                </a:lnTo>
                <a:lnTo>
                  <a:pt x="504443" y="236219"/>
                </a:lnTo>
                <a:lnTo>
                  <a:pt x="504443" y="246887"/>
                </a:lnTo>
                <a:lnTo>
                  <a:pt x="522949" y="246887"/>
                </a:lnTo>
                <a:lnTo>
                  <a:pt x="524255" y="237743"/>
                </a:lnTo>
                <a:lnTo>
                  <a:pt x="524255" y="213359"/>
                </a:lnTo>
                <a:lnTo>
                  <a:pt x="522731" y="202691"/>
                </a:lnTo>
                <a:lnTo>
                  <a:pt x="521588" y="193547"/>
                </a:lnTo>
                <a:close/>
              </a:path>
              <a:path w="524510" h="440689">
                <a:moveTo>
                  <a:pt x="506436" y="144779"/>
                </a:moveTo>
                <a:lnTo>
                  <a:pt x="486155" y="144779"/>
                </a:lnTo>
                <a:lnTo>
                  <a:pt x="495299" y="164591"/>
                </a:lnTo>
                <a:lnTo>
                  <a:pt x="493775" y="164591"/>
                </a:lnTo>
                <a:lnTo>
                  <a:pt x="498347" y="173735"/>
                </a:lnTo>
                <a:lnTo>
                  <a:pt x="499871" y="184403"/>
                </a:lnTo>
                <a:lnTo>
                  <a:pt x="502919" y="195071"/>
                </a:lnTo>
                <a:lnTo>
                  <a:pt x="502919" y="193547"/>
                </a:lnTo>
                <a:lnTo>
                  <a:pt x="521588" y="193547"/>
                </a:lnTo>
                <a:lnTo>
                  <a:pt x="521207" y="190499"/>
                </a:lnTo>
                <a:lnTo>
                  <a:pt x="518159" y="179831"/>
                </a:lnTo>
                <a:lnTo>
                  <a:pt x="516635" y="169163"/>
                </a:lnTo>
                <a:lnTo>
                  <a:pt x="512063" y="156971"/>
                </a:lnTo>
                <a:lnTo>
                  <a:pt x="506436" y="144779"/>
                </a:lnTo>
                <a:close/>
              </a:path>
              <a:path w="524510" h="440689">
                <a:moveTo>
                  <a:pt x="475487" y="126491"/>
                </a:moveTo>
                <a:lnTo>
                  <a:pt x="486155" y="146303"/>
                </a:lnTo>
                <a:lnTo>
                  <a:pt x="486155" y="144779"/>
                </a:lnTo>
                <a:lnTo>
                  <a:pt x="506436" y="144779"/>
                </a:lnTo>
                <a:lnTo>
                  <a:pt x="502919" y="137159"/>
                </a:lnTo>
                <a:lnTo>
                  <a:pt x="497996" y="128015"/>
                </a:lnTo>
                <a:lnTo>
                  <a:pt x="477011" y="128015"/>
                </a:lnTo>
                <a:lnTo>
                  <a:pt x="475487" y="126491"/>
                </a:lnTo>
                <a:close/>
              </a:path>
              <a:path w="524510" h="440689">
                <a:moveTo>
                  <a:pt x="463295" y="109727"/>
                </a:moveTo>
                <a:lnTo>
                  <a:pt x="477011" y="128015"/>
                </a:lnTo>
                <a:lnTo>
                  <a:pt x="497996" y="128015"/>
                </a:lnTo>
                <a:lnTo>
                  <a:pt x="492251" y="117347"/>
                </a:lnTo>
                <a:lnTo>
                  <a:pt x="487679" y="111251"/>
                </a:lnTo>
                <a:lnTo>
                  <a:pt x="464819" y="111251"/>
                </a:lnTo>
                <a:lnTo>
                  <a:pt x="463295" y="109727"/>
                </a:lnTo>
                <a:close/>
              </a:path>
              <a:path w="524510" h="440689">
                <a:moveTo>
                  <a:pt x="461619" y="79247"/>
                </a:moveTo>
                <a:lnTo>
                  <a:pt x="434339" y="79247"/>
                </a:lnTo>
                <a:lnTo>
                  <a:pt x="451103" y="94487"/>
                </a:lnTo>
                <a:lnTo>
                  <a:pt x="449579" y="94487"/>
                </a:lnTo>
                <a:lnTo>
                  <a:pt x="464819" y="111251"/>
                </a:lnTo>
                <a:lnTo>
                  <a:pt x="487679" y="111251"/>
                </a:lnTo>
                <a:lnTo>
                  <a:pt x="478535" y="99059"/>
                </a:lnTo>
                <a:lnTo>
                  <a:pt x="463295" y="80771"/>
                </a:lnTo>
                <a:lnTo>
                  <a:pt x="461619" y="79247"/>
                </a:lnTo>
                <a:close/>
              </a:path>
              <a:path w="524510" h="440689">
                <a:moveTo>
                  <a:pt x="446531" y="65531"/>
                </a:moveTo>
                <a:lnTo>
                  <a:pt x="417575" y="65531"/>
                </a:lnTo>
                <a:lnTo>
                  <a:pt x="434339" y="80771"/>
                </a:lnTo>
                <a:lnTo>
                  <a:pt x="434339" y="79247"/>
                </a:lnTo>
                <a:lnTo>
                  <a:pt x="461619" y="79247"/>
                </a:lnTo>
                <a:lnTo>
                  <a:pt x="446531" y="65531"/>
                </a:lnTo>
                <a:close/>
              </a:path>
              <a:path w="524510" h="440689">
                <a:moveTo>
                  <a:pt x="387095" y="27431"/>
                </a:moveTo>
                <a:lnTo>
                  <a:pt x="335279" y="27431"/>
                </a:lnTo>
                <a:lnTo>
                  <a:pt x="358139" y="35051"/>
                </a:lnTo>
                <a:lnTo>
                  <a:pt x="356615" y="35051"/>
                </a:lnTo>
                <a:lnTo>
                  <a:pt x="379475" y="44195"/>
                </a:lnTo>
                <a:lnTo>
                  <a:pt x="377951" y="44195"/>
                </a:lnTo>
                <a:lnTo>
                  <a:pt x="399287" y="54863"/>
                </a:lnTo>
                <a:lnTo>
                  <a:pt x="397763" y="54863"/>
                </a:lnTo>
                <a:lnTo>
                  <a:pt x="417575" y="67055"/>
                </a:lnTo>
                <a:lnTo>
                  <a:pt x="417575" y="65531"/>
                </a:lnTo>
                <a:lnTo>
                  <a:pt x="446531" y="65531"/>
                </a:lnTo>
                <a:lnTo>
                  <a:pt x="428243" y="50291"/>
                </a:lnTo>
                <a:lnTo>
                  <a:pt x="408431" y="38099"/>
                </a:lnTo>
                <a:lnTo>
                  <a:pt x="387095" y="27431"/>
                </a:lnTo>
                <a:close/>
              </a:path>
              <a:path w="524510" h="440689">
                <a:moveTo>
                  <a:pt x="339851" y="9143"/>
                </a:moveTo>
                <a:lnTo>
                  <a:pt x="19811" y="9143"/>
                </a:lnTo>
                <a:lnTo>
                  <a:pt x="19811" y="18287"/>
                </a:lnTo>
                <a:lnTo>
                  <a:pt x="262127" y="18287"/>
                </a:lnTo>
                <a:lnTo>
                  <a:pt x="288035" y="19811"/>
                </a:lnTo>
                <a:lnTo>
                  <a:pt x="286511" y="19811"/>
                </a:lnTo>
                <a:lnTo>
                  <a:pt x="312419" y="22859"/>
                </a:lnTo>
                <a:lnTo>
                  <a:pt x="310895" y="22859"/>
                </a:lnTo>
                <a:lnTo>
                  <a:pt x="335279" y="28955"/>
                </a:lnTo>
                <a:lnTo>
                  <a:pt x="335279" y="27431"/>
                </a:lnTo>
                <a:lnTo>
                  <a:pt x="387095" y="27431"/>
                </a:lnTo>
                <a:lnTo>
                  <a:pt x="364235" y="16763"/>
                </a:lnTo>
                <a:lnTo>
                  <a:pt x="339851" y="9143"/>
                </a:lnTo>
                <a:close/>
              </a:path>
              <a:path w="524510" h="440689">
                <a:moveTo>
                  <a:pt x="19811" y="9143"/>
                </a:moveTo>
                <a:lnTo>
                  <a:pt x="10667" y="18287"/>
                </a:lnTo>
                <a:lnTo>
                  <a:pt x="19811" y="18287"/>
                </a:lnTo>
                <a:lnTo>
                  <a:pt x="19811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32641" y="2688326"/>
            <a:ext cx="5203190" cy="1089660"/>
          </a:xfrm>
          <a:custGeom>
            <a:avLst/>
            <a:gdLst/>
            <a:ahLst/>
            <a:cxnLst/>
            <a:rect l="l" t="t" r="r" b="b"/>
            <a:pathLst>
              <a:path w="5203190" h="1089660">
                <a:moveTo>
                  <a:pt x="5184644" y="9143"/>
                </a:moveTo>
                <a:lnTo>
                  <a:pt x="5184644" y="1089659"/>
                </a:lnTo>
                <a:lnTo>
                  <a:pt x="5202932" y="1089659"/>
                </a:lnTo>
                <a:lnTo>
                  <a:pt x="5202932" y="18287"/>
                </a:lnTo>
                <a:lnTo>
                  <a:pt x="5193788" y="18287"/>
                </a:lnTo>
                <a:lnTo>
                  <a:pt x="5184644" y="9143"/>
                </a:lnTo>
                <a:close/>
              </a:path>
              <a:path w="5203190" h="1089660">
                <a:moveTo>
                  <a:pt x="5199884" y="0"/>
                </a:moveTo>
                <a:lnTo>
                  <a:pt x="4571" y="0"/>
                </a:lnTo>
                <a:lnTo>
                  <a:pt x="0" y="4571"/>
                </a:lnTo>
                <a:lnTo>
                  <a:pt x="0" y="734567"/>
                </a:lnTo>
                <a:lnTo>
                  <a:pt x="4571" y="739139"/>
                </a:lnTo>
                <a:lnTo>
                  <a:pt x="297176" y="739139"/>
                </a:lnTo>
                <a:lnTo>
                  <a:pt x="297176" y="729995"/>
                </a:lnTo>
                <a:lnTo>
                  <a:pt x="18284" y="729995"/>
                </a:lnTo>
                <a:lnTo>
                  <a:pt x="9143" y="720851"/>
                </a:lnTo>
                <a:lnTo>
                  <a:pt x="18284" y="720851"/>
                </a:lnTo>
                <a:lnTo>
                  <a:pt x="18284" y="18287"/>
                </a:lnTo>
                <a:lnTo>
                  <a:pt x="9143" y="18287"/>
                </a:lnTo>
                <a:lnTo>
                  <a:pt x="18284" y="9143"/>
                </a:lnTo>
                <a:lnTo>
                  <a:pt x="5202932" y="9143"/>
                </a:lnTo>
                <a:lnTo>
                  <a:pt x="5202932" y="4571"/>
                </a:lnTo>
                <a:lnTo>
                  <a:pt x="5199884" y="0"/>
                </a:lnTo>
                <a:close/>
              </a:path>
              <a:path w="5203190" h="1089660">
                <a:moveTo>
                  <a:pt x="18284" y="720851"/>
                </a:moveTo>
                <a:lnTo>
                  <a:pt x="9143" y="720851"/>
                </a:lnTo>
                <a:lnTo>
                  <a:pt x="18284" y="729995"/>
                </a:lnTo>
                <a:lnTo>
                  <a:pt x="18284" y="720851"/>
                </a:lnTo>
                <a:close/>
              </a:path>
              <a:path w="5203190" h="1089660">
                <a:moveTo>
                  <a:pt x="297176" y="720851"/>
                </a:moveTo>
                <a:lnTo>
                  <a:pt x="18284" y="720851"/>
                </a:lnTo>
                <a:lnTo>
                  <a:pt x="18284" y="729995"/>
                </a:lnTo>
                <a:lnTo>
                  <a:pt x="297176" y="729995"/>
                </a:lnTo>
                <a:lnTo>
                  <a:pt x="297176" y="720851"/>
                </a:lnTo>
                <a:close/>
              </a:path>
              <a:path w="5203190" h="1089660">
                <a:moveTo>
                  <a:pt x="18284" y="9143"/>
                </a:moveTo>
                <a:lnTo>
                  <a:pt x="9143" y="18287"/>
                </a:lnTo>
                <a:lnTo>
                  <a:pt x="18284" y="18287"/>
                </a:lnTo>
                <a:lnTo>
                  <a:pt x="18284" y="9143"/>
                </a:lnTo>
                <a:close/>
              </a:path>
              <a:path w="5203190" h="1089660">
                <a:moveTo>
                  <a:pt x="5184644" y="9143"/>
                </a:moveTo>
                <a:lnTo>
                  <a:pt x="18284" y="9143"/>
                </a:lnTo>
                <a:lnTo>
                  <a:pt x="18284" y="18287"/>
                </a:lnTo>
                <a:lnTo>
                  <a:pt x="5184644" y="18287"/>
                </a:lnTo>
                <a:lnTo>
                  <a:pt x="5184644" y="9143"/>
                </a:lnTo>
                <a:close/>
              </a:path>
              <a:path w="5203190" h="1089660">
                <a:moveTo>
                  <a:pt x="5202932" y="9143"/>
                </a:moveTo>
                <a:lnTo>
                  <a:pt x="5184644" y="9143"/>
                </a:lnTo>
                <a:lnTo>
                  <a:pt x="5193788" y="18287"/>
                </a:lnTo>
                <a:lnTo>
                  <a:pt x="5202932" y="18287"/>
                </a:lnTo>
                <a:lnTo>
                  <a:pt x="5202932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34262" y="3553957"/>
            <a:ext cx="297180" cy="224154"/>
          </a:xfrm>
          <a:custGeom>
            <a:avLst/>
            <a:gdLst/>
            <a:ahLst/>
            <a:cxnLst/>
            <a:rect l="l" t="t" r="r" b="b"/>
            <a:pathLst>
              <a:path w="297179" h="224154">
                <a:moveTo>
                  <a:pt x="277367" y="9143"/>
                </a:moveTo>
                <a:lnTo>
                  <a:pt x="277367" y="224027"/>
                </a:lnTo>
                <a:lnTo>
                  <a:pt x="297179" y="224027"/>
                </a:lnTo>
                <a:lnTo>
                  <a:pt x="297179" y="18287"/>
                </a:lnTo>
                <a:lnTo>
                  <a:pt x="286511" y="18287"/>
                </a:lnTo>
                <a:lnTo>
                  <a:pt x="277367" y="9143"/>
                </a:lnTo>
                <a:close/>
              </a:path>
              <a:path w="297179" h="224154">
                <a:moveTo>
                  <a:pt x="292607" y="0"/>
                </a:moveTo>
                <a:lnTo>
                  <a:pt x="0" y="0"/>
                </a:lnTo>
                <a:lnTo>
                  <a:pt x="0" y="18287"/>
                </a:lnTo>
                <a:lnTo>
                  <a:pt x="277367" y="18287"/>
                </a:lnTo>
                <a:lnTo>
                  <a:pt x="277367" y="9143"/>
                </a:lnTo>
                <a:lnTo>
                  <a:pt x="297179" y="9143"/>
                </a:lnTo>
                <a:lnTo>
                  <a:pt x="297179" y="3047"/>
                </a:lnTo>
                <a:lnTo>
                  <a:pt x="292607" y="0"/>
                </a:lnTo>
                <a:close/>
              </a:path>
              <a:path w="297179" h="224154">
                <a:moveTo>
                  <a:pt x="297179" y="9143"/>
                </a:moveTo>
                <a:lnTo>
                  <a:pt x="277367" y="9143"/>
                </a:lnTo>
                <a:lnTo>
                  <a:pt x="286511" y="18287"/>
                </a:lnTo>
                <a:lnTo>
                  <a:pt x="297179" y="18287"/>
                </a:lnTo>
                <a:lnTo>
                  <a:pt x="297179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80597" y="3706357"/>
            <a:ext cx="649605" cy="0"/>
          </a:xfrm>
          <a:custGeom>
            <a:avLst/>
            <a:gdLst/>
            <a:ahLst/>
            <a:cxnLst/>
            <a:rect l="l" t="t" r="r" b="b"/>
            <a:pathLst>
              <a:path w="649604">
                <a:moveTo>
                  <a:pt x="0" y="0"/>
                </a:moveTo>
                <a:lnTo>
                  <a:pt x="649220" y="0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41783" y="3706357"/>
            <a:ext cx="0" cy="71755"/>
          </a:xfrm>
          <a:custGeom>
            <a:avLst/>
            <a:gdLst/>
            <a:ahLst/>
            <a:cxnLst/>
            <a:rect l="l" t="t" r="r" b="b"/>
            <a:pathLst>
              <a:path h="71754">
                <a:moveTo>
                  <a:pt x="0" y="0"/>
                </a:moveTo>
                <a:lnTo>
                  <a:pt x="0" y="71627"/>
                </a:lnTo>
              </a:path>
            </a:pathLst>
          </a:custGeom>
          <a:ln w="195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63774" y="3553957"/>
            <a:ext cx="154305" cy="224154"/>
          </a:xfrm>
          <a:custGeom>
            <a:avLst/>
            <a:gdLst/>
            <a:ahLst/>
            <a:cxnLst/>
            <a:rect l="l" t="t" r="r" b="b"/>
            <a:pathLst>
              <a:path w="154304" h="224154">
                <a:moveTo>
                  <a:pt x="153923" y="0"/>
                </a:moveTo>
                <a:lnTo>
                  <a:pt x="4571" y="0"/>
                </a:lnTo>
                <a:lnTo>
                  <a:pt x="0" y="3047"/>
                </a:lnTo>
                <a:lnTo>
                  <a:pt x="0" y="224027"/>
                </a:lnTo>
                <a:lnTo>
                  <a:pt x="19811" y="224027"/>
                </a:lnTo>
                <a:lnTo>
                  <a:pt x="19811" y="18287"/>
                </a:lnTo>
                <a:lnTo>
                  <a:pt x="10667" y="18287"/>
                </a:lnTo>
                <a:lnTo>
                  <a:pt x="19811" y="9143"/>
                </a:lnTo>
                <a:lnTo>
                  <a:pt x="153923" y="9143"/>
                </a:lnTo>
                <a:lnTo>
                  <a:pt x="153923" y="0"/>
                </a:lnTo>
                <a:close/>
              </a:path>
              <a:path w="154304" h="224154">
                <a:moveTo>
                  <a:pt x="19811" y="9143"/>
                </a:moveTo>
                <a:lnTo>
                  <a:pt x="10667" y="18287"/>
                </a:lnTo>
                <a:lnTo>
                  <a:pt x="19811" y="18287"/>
                </a:lnTo>
                <a:lnTo>
                  <a:pt x="19811" y="9143"/>
                </a:lnTo>
                <a:close/>
              </a:path>
              <a:path w="154304" h="224154">
                <a:moveTo>
                  <a:pt x="153923" y="9143"/>
                </a:moveTo>
                <a:lnTo>
                  <a:pt x="19811" y="9143"/>
                </a:lnTo>
                <a:lnTo>
                  <a:pt x="19811" y="18287"/>
                </a:lnTo>
                <a:lnTo>
                  <a:pt x="153923" y="18287"/>
                </a:lnTo>
                <a:lnTo>
                  <a:pt x="153923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08553" y="3480805"/>
            <a:ext cx="140335" cy="116205"/>
          </a:xfrm>
          <a:custGeom>
            <a:avLst/>
            <a:gdLst/>
            <a:ahLst/>
            <a:cxnLst/>
            <a:rect l="l" t="t" r="r" b="b"/>
            <a:pathLst>
              <a:path w="140335" h="116204">
                <a:moveTo>
                  <a:pt x="82295" y="114299"/>
                </a:moveTo>
                <a:lnTo>
                  <a:pt x="56387" y="114299"/>
                </a:lnTo>
                <a:lnTo>
                  <a:pt x="68579" y="115823"/>
                </a:lnTo>
                <a:lnTo>
                  <a:pt x="70103" y="115823"/>
                </a:lnTo>
                <a:lnTo>
                  <a:pt x="82295" y="114299"/>
                </a:lnTo>
                <a:close/>
              </a:path>
              <a:path w="140335" h="116204">
                <a:moveTo>
                  <a:pt x="96011" y="111251"/>
                </a:moveTo>
                <a:lnTo>
                  <a:pt x="44195" y="111251"/>
                </a:lnTo>
                <a:lnTo>
                  <a:pt x="54863" y="114299"/>
                </a:lnTo>
                <a:lnTo>
                  <a:pt x="83819" y="114299"/>
                </a:lnTo>
                <a:lnTo>
                  <a:pt x="96011" y="111251"/>
                </a:lnTo>
                <a:close/>
              </a:path>
              <a:path w="140335" h="116204">
                <a:moveTo>
                  <a:pt x="108203" y="105155"/>
                </a:moveTo>
                <a:lnTo>
                  <a:pt x="32003" y="105155"/>
                </a:lnTo>
                <a:lnTo>
                  <a:pt x="32003" y="106679"/>
                </a:lnTo>
                <a:lnTo>
                  <a:pt x="42671" y="111251"/>
                </a:lnTo>
                <a:lnTo>
                  <a:pt x="97535" y="111251"/>
                </a:lnTo>
                <a:lnTo>
                  <a:pt x="108203" y="106679"/>
                </a:lnTo>
                <a:lnTo>
                  <a:pt x="108203" y="105155"/>
                </a:lnTo>
                <a:close/>
              </a:path>
              <a:path w="140335" h="116204">
                <a:moveTo>
                  <a:pt x="117347" y="99059"/>
                </a:moveTo>
                <a:lnTo>
                  <a:pt x="22859" y="99059"/>
                </a:lnTo>
                <a:lnTo>
                  <a:pt x="30479" y="105155"/>
                </a:lnTo>
                <a:lnTo>
                  <a:pt x="109727" y="105155"/>
                </a:lnTo>
                <a:lnTo>
                  <a:pt x="117347" y="99059"/>
                </a:lnTo>
                <a:close/>
              </a:path>
              <a:path w="140335" h="116204">
                <a:moveTo>
                  <a:pt x="118871" y="15239"/>
                </a:moveTo>
                <a:lnTo>
                  <a:pt x="21335" y="15239"/>
                </a:lnTo>
                <a:lnTo>
                  <a:pt x="21335" y="16763"/>
                </a:lnTo>
                <a:lnTo>
                  <a:pt x="13715" y="22859"/>
                </a:lnTo>
                <a:lnTo>
                  <a:pt x="12191" y="24383"/>
                </a:lnTo>
                <a:lnTo>
                  <a:pt x="6095" y="33527"/>
                </a:lnTo>
                <a:lnTo>
                  <a:pt x="6095" y="35051"/>
                </a:lnTo>
                <a:lnTo>
                  <a:pt x="3047" y="39623"/>
                </a:lnTo>
                <a:lnTo>
                  <a:pt x="0" y="51815"/>
                </a:lnTo>
                <a:lnTo>
                  <a:pt x="0" y="64007"/>
                </a:lnTo>
                <a:lnTo>
                  <a:pt x="3047" y="76199"/>
                </a:lnTo>
                <a:lnTo>
                  <a:pt x="12191" y="89915"/>
                </a:lnTo>
                <a:lnTo>
                  <a:pt x="12191" y="91439"/>
                </a:lnTo>
                <a:lnTo>
                  <a:pt x="13715" y="91439"/>
                </a:lnTo>
                <a:lnTo>
                  <a:pt x="21335" y="99059"/>
                </a:lnTo>
                <a:lnTo>
                  <a:pt x="118871" y="99059"/>
                </a:lnTo>
                <a:lnTo>
                  <a:pt x="121919" y="96011"/>
                </a:lnTo>
                <a:lnTo>
                  <a:pt x="59435" y="96011"/>
                </a:lnTo>
                <a:lnTo>
                  <a:pt x="48767" y="92963"/>
                </a:lnTo>
                <a:lnTo>
                  <a:pt x="50291" y="92963"/>
                </a:lnTo>
                <a:lnTo>
                  <a:pt x="43179" y="89915"/>
                </a:lnTo>
                <a:lnTo>
                  <a:pt x="41147" y="89915"/>
                </a:lnTo>
                <a:lnTo>
                  <a:pt x="34289" y="85343"/>
                </a:lnTo>
                <a:lnTo>
                  <a:pt x="33527" y="85343"/>
                </a:lnTo>
                <a:lnTo>
                  <a:pt x="25907" y="77723"/>
                </a:lnTo>
                <a:lnTo>
                  <a:pt x="26517" y="77723"/>
                </a:lnTo>
                <a:lnTo>
                  <a:pt x="22859" y="71627"/>
                </a:lnTo>
                <a:lnTo>
                  <a:pt x="21335" y="68579"/>
                </a:lnTo>
                <a:lnTo>
                  <a:pt x="19811" y="64007"/>
                </a:lnTo>
                <a:lnTo>
                  <a:pt x="19811" y="50291"/>
                </a:lnTo>
                <a:lnTo>
                  <a:pt x="21335" y="45719"/>
                </a:lnTo>
                <a:lnTo>
                  <a:pt x="22859" y="42671"/>
                </a:lnTo>
                <a:lnTo>
                  <a:pt x="23621" y="42671"/>
                </a:lnTo>
                <a:lnTo>
                  <a:pt x="26669" y="36575"/>
                </a:lnTo>
                <a:lnTo>
                  <a:pt x="25907" y="36575"/>
                </a:lnTo>
                <a:lnTo>
                  <a:pt x="27431" y="35051"/>
                </a:lnTo>
                <a:lnTo>
                  <a:pt x="27812" y="35051"/>
                </a:lnTo>
                <a:lnTo>
                  <a:pt x="33527" y="30479"/>
                </a:lnTo>
                <a:lnTo>
                  <a:pt x="32003" y="30479"/>
                </a:lnTo>
                <a:lnTo>
                  <a:pt x="41147" y="25907"/>
                </a:lnTo>
                <a:lnTo>
                  <a:pt x="39623" y="25907"/>
                </a:lnTo>
                <a:lnTo>
                  <a:pt x="50291" y="21335"/>
                </a:lnTo>
                <a:lnTo>
                  <a:pt x="48767" y="21335"/>
                </a:lnTo>
                <a:lnTo>
                  <a:pt x="59435" y="19811"/>
                </a:lnTo>
                <a:lnTo>
                  <a:pt x="57911" y="19811"/>
                </a:lnTo>
                <a:lnTo>
                  <a:pt x="69341" y="18383"/>
                </a:lnTo>
                <a:lnTo>
                  <a:pt x="68579" y="18287"/>
                </a:lnTo>
                <a:lnTo>
                  <a:pt x="120776" y="18287"/>
                </a:lnTo>
                <a:lnTo>
                  <a:pt x="118871" y="16763"/>
                </a:lnTo>
                <a:lnTo>
                  <a:pt x="118871" y="15239"/>
                </a:lnTo>
                <a:close/>
              </a:path>
              <a:path w="140335" h="116204">
                <a:moveTo>
                  <a:pt x="100583" y="88391"/>
                </a:moveTo>
                <a:lnTo>
                  <a:pt x="89915" y="92963"/>
                </a:lnTo>
                <a:lnTo>
                  <a:pt x="91439" y="92963"/>
                </a:lnTo>
                <a:lnTo>
                  <a:pt x="79247" y="96011"/>
                </a:lnTo>
                <a:lnTo>
                  <a:pt x="121919" y="96011"/>
                </a:lnTo>
                <a:lnTo>
                  <a:pt x="128015" y="89915"/>
                </a:lnTo>
                <a:lnTo>
                  <a:pt x="99059" y="89915"/>
                </a:lnTo>
                <a:lnTo>
                  <a:pt x="100583" y="88391"/>
                </a:lnTo>
                <a:close/>
              </a:path>
              <a:path w="140335" h="116204">
                <a:moveTo>
                  <a:pt x="39623" y="88391"/>
                </a:moveTo>
                <a:lnTo>
                  <a:pt x="41147" y="89915"/>
                </a:lnTo>
                <a:lnTo>
                  <a:pt x="43179" y="89915"/>
                </a:lnTo>
                <a:lnTo>
                  <a:pt x="39623" y="88391"/>
                </a:lnTo>
                <a:close/>
              </a:path>
              <a:path w="140335" h="116204">
                <a:moveTo>
                  <a:pt x="107550" y="84255"/>
                </a:moveTo>
                <a:lnTo>
                  <a:pt x="99059" y="89915"/>
                </a:lnTo>
                <a:lnTo>
                  <a:pt x="128015" y="89915"/>
                </a:lnTo>
                <a:lnTo>
                  <a:pt x="131063" y="85343"/>
                </a:lnTo>
                <a:lnTo>
                  <a:pt x="106679" y="85343"/>
                </a:lnTo>
                <a:lnTo>
                  <a:pt x="107550" y="84255"/>
                </a:lnTo>
                <a:close/>
              </a:path>
              <a:path w="140335" h="116204">
                <a:moveTo>
                  <a:pt x="32003" y="83819"/>
                </a:moveTo>
                <a:lnTo>
                  <a:pt x="33527" y="85343"/>
                </a:lnTo>
                <a:lnTo>
                  <a:pt x="34289" y="85343"/>
                </a:lnTo>
                <a:lnTo>
                  <a:pt x="32003" y="83819"/>
                </a:lnTo>
                <a:close/>
              </a:path>
              <a:path w="140335" h="116204">
                <a:moveTo>
                  <a:pt x="108203" y="83819"/>
                </a:moveTo>
                <a:lnTo>
                  <a:pt x="107550" y="84255"/>
                </a:lnTo>
                <a:lnTo>
                  <a:pt x="106679" y="85343"/>
                </a:lnTo>
                <a:lnTo>
                  <a:pt x="108203" y="83819"/>
                </a:lnTo>
                <a:close/>
              </a:path>
              <a:path w="140335" h="116204">
                <a:moveTo>
                  <a:pt x="132079" y="83819"/>
                </a:moveTo>
                <a:lnTo>
                  <a:pt x="108203" y="83819"/>
                </a:lnTo>
                <a:lnTo>
                  <a:pt x="106679" y="85343"/>
                </a:lnTo>
                <a:lnTo>
                  <a:pt x="131063" y="85343"/>
                </a:lnTo>
                <a:lnTo>
                  <a:pt x="132079" y="83819"/>
                </a:lnTo>
                <a:close/>
              </a:path>
              <a:path w="140335" h="116204">
                <a:moveTo>
                  <a:pt x="112775" y="77723"/>
                </a:moveTo>
                <a:lnTo>
                  <a:pt x="107550" y="84255"/>
                </a:lnTo>
                <a:lnTo>
                  <a:pt x="108203" y="83819"/>
                </a:lnTo>
                <a:lnTo>
                  <a:pt x="132079" y="83819"/>
                </a:lnTo>
                <a:lnTo>
                  <a:pt x="134111" y="80771"/>
                </a:lnTo>
                <a:lnTo>
                  <a:pt x="134111" y="79247"/>
                </a:lnTo>
                <a:lnTo>
                  <a:pt x="112775" y="79247"/>
                </a:lnTo>
                <a:lnTo>
                  <a:pt x="112775" y="77723"/>
                </a:lnTo>
                <a:close/>
              </a:path>
              <a:path w="140335" h="116204">
                <a:moveTo>
                  <a:pt x="26517" y="77723"/>
                </a:moveTo>
                <a:lnTo>
                  <a:pt x="25907" y="77723"/>
                </a:lnTo>
                <a:lnTo>
                  <a:pt x="27431" y="79247"/>
                </a:lnTo>
                <a:lnTo>
                  <a:pt x="26517" y="77723"/>
                </a:lnTo>
                <a:close/>
              </a:path>
              <a:path w="140335" h="116204">
                <a:moveTo>
                  <a:pt x="117347" y="71627"/>
                </a:moveTo>
                <a:lnTo>
                  <a:pt x="112775" y="79247"/>
                </a:lnTo>
                <a:lnTo>
                  <a:pt x="134111" y="79247"/>
                </a:lnTo>
                <a:lnTo>
                  <a:pt x="137159" y="73151"/>
                </a:lnTo>
                <a:lnTo>
                  <a:pt x="117347" y="73151"/>
                </a:lnTo>
                <a:lnTo>
                  <a:pt x="117347" y="71627"/>
                </a:lnTo>
                <a:close/>
              </a:path>
              <a:path w="140335" h="116204">
                <a:moveTo>
                  <a:pt x="120395" y="64007"/>
                </a:moveTo>
                <a:lnTo>
                  <a:pt x="117347" y="73151"/>
                </a:lnTo>
                <a:lnTo>
                  <a:pt x="137159" y="73151"/>
                </a:lnTo>
                <a:lnTo>
                  <a:pt x="138683" y="70103"/>
                </a:lnTo>
                <a:lnTo>
                  <a:pt x="138683" y="68579"/>
                </a:lnTo>
                <a:lnTo>
                  <a:pt x="139445" y="65531"/>
                </a:lnTo>
                <a:lnTo>
                  <a:pt x="120395" y="65531"/>
                </a:lnTo>
                <a:lnTo>
                  <a:pt x="120395" y="64007"/>
                </a:lnTo>
                <a:close/>
              </a:path>
              <a:path w="140335" h="116204">
                <a:moveTo>
                  <a:pt x="138683" y="50291"/>
                </a:moveTo>
                <a:lnTo>
                  <a:pt x="120395" y="50291"/>
                </a:lnTo>
                <a:lnTo>
                  <a:pt x="120395" y="65531"/>
                </a:lnTo>
                <a:lnTo>
                  <a:pt x="139445" y="65531"/>
                </a:lnTo>
                <a:lnTo>
                  <a:pt x="140207" y="62483"/>
                </a:lnTo>
                <a:lnTo>
                  <a:pt x="140207" y="56387"/>
                </a:lnTo>
                <a:lnTo>
                  <a:pt x="138683" y="50291"/>
                </a:lnTo>
                <a:close/>
              </a:path>
              <a:path w="140335" h="116204">
                <a:moveTo>
                  <a:pt x="137921" y="42671"/>
                </a:moveTo>
                <a:lnTo>
                  <a:pt x="117347" y="42671"/>
                </a:lnTo>
                <a:lnTo>
                  <a:pt x="120395" y="51815"/>
                </a:lnTo>
                <a:lnTo>
                  <a:pt x="120395" y="50291"/>
                </a:lnTo>
                <a:lnTo>
                  <a:pt x="138683" y="50291"/>
                </a:lnTo>
                <a:lnTo>
                  <a:pt x="138683" y="44195"/>
                </a:lnTo>
                <a:lnTo>
                  <a:pt x="137921" y="42671"/>
                </a:lnTo>
                <a:close/>
              </a:path>
              <a:path w="140335" h="116204">
                <a:moveTo>
                  <a:pt x="23621" y="42671"/>
                </a:moveTo>
                <a:lnTo>
                  <a:pt x="22859" y="42671"/>
                </a:lnTo>
                <a:lnTo>
                  <a:pt x="22859" y="44195"/>
                </a:lnTo>
                <a:lnTo>
                  <a:pt x="23621" y="42671"/>
                </a:lnTo>
                <a:close/>
              </a:path>
              <a:path w="140335" h="116204">
                <a:moveTo>
                  <a:pt x="134111" y="35051"/>
                </a:moveTo>
                <a:lnTo>
                  <a:pt x="112775" y="35051"/>
                </a:lnTo>
                <a:lnTo>
                  <a:pt x="117347" y="44195"/>
                </a:lnTo>
                <a:lnTo>
                  <a:pt x="117347" y="42671"/>
                </a:lnTo>
                <a:lnTo>
                  <a:pt x="137921" y="42671"/>
                </a:lnTo>
                <a:lnTo>
                  <a:pt x="134111" y="35051"/>
                </a:lnTo>
                <a:close/>
              </a:path>
              <a:path w="140335" h="116204">
                <a:moveTo>
                  <a:pt x="27431" y="35051"/>
                </a:moveTo>
                <a:lnTo>
                  <a:pt x="25907" y="36575"/>
                </a:lnTo>
                <a:lnTo>
                  <a:pt x="27177" y="35559"/>
                </a:lnTo>
                <a:lnTo>
                  <a:pt x="27431" y="35051"/>
                </a:lnTo>
                <a:close/>
              </a:path>
              <a:path w="140335" h="116204">
                <a:moveTo>
                  <a:pt x="27177" y="35559"/>
                </a:moveTo>
                <a:lnTo>
                  <a:pt x="25907" y="36575"/>
                </a:lnTo>
                <a:lnTo>
                  <a:pt x="26669" y="36575"/>
                </a:lnTo>
                <a:lnTo>
                  <a:pt x="27177" y="35559"/>
                </a:lnTo>
                <a:close/>
              </a:path>
              <a:path w="140335" h="116204">
                <a:moveTo>
                  <a:pt x="120776" y="18287"/>
                </a:moveTo>
                <a:lnTo>
                  <a:pt x="70103" y="18287"/>
                </a:lnTo>
                <a:lnTo>
                  <a:pt x="69341" y="18383"/>
                </a:lnTo>
                <a:lnTo>
                  <a:pt x="80771" y="19811"/>
                </a:lnTo>
                <a:lnTo>
                  <a:pt x="79247" y="19811"/>
                </a:lnTo>
                <a:lnTo>
                  <a:pt x="91439" y="21335"/>
                </a:lnTo>
                <a:lnTo>
                  <a:pt x="89915" y="21335"/>
                </a:lnTo>
                <a:lnTo>
                  <a:pt x="100583" y="25907"/>
                </a:lnTo>
                <a:lnTo>
                  <a:pt x="99059" y="25907"/>
                </a:lnTo>
                <a:lnTo>
                  <a:pt x="108203" y="30479"/>
                </a:lnTo>
                <a:lnTo>
                  <a:pt x="106679" y="30479"/>
                </a:lnTo>
                <a:lnTo>
                  <a:pt x="112775" y="36575"/>
                </a:lnTo>
                <a:lnTo>
                  <a:pt x="112775" y="35051"/>
                </a:lnTo>
                <a:lnTo>
                  <a:pt x="134111" y="35051"/>
                </a:lnTo>
                <a:lnTo>
                  <a:pt x="134111" y="33527"/>
                </a:lnTo>
                <a:lnTo>
                  <a:pt x="128015" y="24383"/>
                </a:lnTo>
                <a:lnTo>
                  <a:pt x="126491" y="24383"/>
                </a:lnTo>
                <a:lnTo>
                  <a:pt x="126491" y="22859"/>
                </a:lnTo>
                <a:lnTo>
                  <a:pt x="120776" y="18287"/>
                </a:lnTo>
                <a:close/>
              </a:path>
              <a:path w="140335" h="116204">
                <a:moveTo>
                  <a:pt x="27812" y="35051"/>
                </a:moveTo>
                <a:lnTo>
                  <a:pt x="27431" y="35051"/>
                </a:lnTo>
                <a:lnTo>
                  <a:pt x="27177" y="35559"/>
                </a:lnTo>
                <a:lnTo>
                  <a:pt x="27812" y="35051"/>
                </a:lnTo>
                <a:close/>
              </a:path>
              <a:path w="140335" h="116204">
                <a:moveTo>
                  <a:pt x="70103" y="18287"/>
                </a:moveTo>
                <a:lnTo>
                  <a:pt x="68579" y="18287"/>
                </a:lnTo>
                <a:lnTo>
                  <a:pt x="69341" y="18383"/>
                </a:lnTo>
                <a:lnTo>
                  <a:pt x="70103" y="18287"/>
                </a:lnTo>
                <a:close/>
              </a:path>
              <a:path w="140335" h="116204">
                <a:moveTo>
                  <a:pt x="109727" y="9143"/>
                </a:moveTo>
                <a:lnTo>
                  <a:pt x="30479" y="9143"/>
                </a:lnTo>
                <a:lnTo>
                  <a:pt x="22859" y="15239"/>
                </a:lnTo>
                <a:lnTo>
                  <a:pt x="117347" y="15239"/>
                </a:lnTo>
                <a:lnTo>
                  <a:pt x="109727" y="9143"/>
                </a:lnTo>
                <a:close/>
              </a:path>
              <a:path w="140335" h="116204">
                <a:moveTo>
                  <a:pt x="83819" y="0"/>
                </a:moveTo>
                <a:lnTo>
                  <a:pt x="54863" y="0"/>
                </a:lnTo>
                <a:lnTo>
                  <a:pt x="44195" y="3047"/>
                </a:lnTo>
                <a:lnTo>
                  <a:pt x="42671" y="4571"/>
                </a:lnTo>
                <a:lnTo>
                  <a:pt x="32003" y="9143"/>
                </a:lnTo>
                <a:lnTo>
                  <a:pt x="108203" y="9143"/>
                </a:lnTo>
                <a:lnTo>
                  <a:pt x="97535" y="4571"/>
                </a:lnTo>
                <a:lnTo>
                  <a:pt x="96011" y="3047"/>
                </a:lnTo>
                <a:lnTo>
                  <a:pt x="838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4073" y="3777991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3429000"/>
                </a:moveTo>
                <a:lnTo>
                  <a:pt x="9143999" y="3429000"/>
                </a:lnTo>
                <a:lnTo>
                  <a:pt x="9143999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98685" y="6731503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0" y="0"/>
                </a:moveTo>
                <a:lnTo>
                  <a:pt x="8496299" y="0"/>
                </a:lnTo>
              </a:path>
            </a:pathLst>
          </a:custGeom>
          <a:ln w="4317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69290" y="3777356"/>
            <a:ext cx="5566282" cy="1306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320686" y="3585144"/>
            <a:ext cx="6985000" cy="2220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2650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et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50">
              <a:latin typeface="Times New Roman"/>
              <a:cs typeface="Times New Roman"/>
            </a:endParaRPr>
          </a:p>
          <a:p>
            <a:pPr marR="398145" algn="r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al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eg</a:t>
            </a:r>
            <a:r>
              <a:rPr sz="1600" spc="-5" dirty="0">
                <a:latin typeface="Arial"/>
                <a:cs typeface="Arial"/>
              </a:rPr>
              <a:t>is</a:t>
            </a:r>
            <a:r>
              <a:rPr sz="1600" spc="-10" dirty="0">
                <a:latin typeface="Arial"/>
                <a:cs typeface="Arial"/>
              </a:rPr>
              <a:t>ter</a:t>
            </a:r>
            <a:endParaRPr sz="1600">
              <a:latin typeface="Arial"/>
              <a:cs typeface="Arial"/>
            </a:endParaRPr>
          </a:p>
          <a:p>
            <a:pPr marL="1112520" marR="5728335" indent="-1905">
              <a:lnSpc>
                <a:spcPct val="123100"/>
              </a:lnSpc>
              <a:spcBef>
                <a:spcPts val="370"/>
              </a:spcBef>
            </a:pPr>
            <a:r>
              <a:rPr sz="1600" spc="-10" dirty="0">
                <a:latin typeface="Arial"/>
                <a:cs typeface="Arial"/>
              </a:rPr>
              <a:t>X Y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1500">
              <a:latin typeface="Times New Roman"/>
              <a:cs typeface="Times New Roman"/>
            </a:endParaRPr>
          </a:p>
          <a:p>
            <a:pPr marL="469900" marR="5080" indent="-457200">
              <a:lnSpc>
                <a:spcPct val="75000"/>
              </a:lnSpc>
              <a:tabLst>
                <a:tab pos="469265" algn="l"/>
                <a:tab pos="1626235" algn="l"/>
              </a:tabLst>
            </a:pP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1.	</a:t>
            </a:r>
            <a:r>
              <a:rPr sz="2000" spc="5" dirty="0">
                <a:solidFill>
                  <a:srgbClr val="231AF0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equ</a:t>
            </a: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re</a:t>
            </a:r>
            <a:r>
              <a:rPr sz="2000" spc="-40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N</a:t>
            </a:r>
            <a:r>
              <a:rPr sz="2000" spc="-15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231AF0"/>
                </a:solidFill>
                <a:latin typeface="Arial"/>
                <a:cs typeface="Arial"/>
              </a:rPr>
              <a:t>c</a:t>
            </a: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o</a:t>
            </a:r>
            <a:r>
              <a:rPr sz="2000" spc="5" dirty="0">
                <a:solidFill>
                  <a:srgbClr val="231AF0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k</a:t>
            </a:r>
            <a:r>
              <a:rPr sz="2000" spc="-25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231AF0"/>
                </a:solidFill>
                <a:latin typeface="Arial"/>
                <a:cs typeface="Arial"/>
              </a:rPr>
              <a:t>c</a:t>
            </a:r>
            <a:r>
              <a:rPr sz="2000" spc="-10" dirty="0">
                <a:solidFill>
                  <a:srgbClr val="231AF0"/>
                </a:solidFill>
                <a:latin typeface="Arial"/>
                <a:cs typeface="Arial"/>
              </a:rPr>
              <a:t>y</a:t>
            </a:r>
            <a:r>
              <a:rPr sz="2000" spc="5" dirty="0">
                <a:solidFill>
                  <a:srgbClr val="231AF0"/>
                </a:solidFill>
                <a:latin typeface="Arial"/>
                <a:cs typeface="Arial"/>
              </a:rPr>
              <a:t>c</a:t>
            </a: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es</a:t>
            </a:r>
            <a:r>
              <a:rPr sz="2000" spc="-10" dirty="0">
                <a:solidFill>
                  <a:srgbClr val="231AF0"/>
                </a:solidFill>
                <a:latin typeface="Arial"/>
                <a:cs typeface="Arial"/>
              </a:rPr>
              <a:t> t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o</a:t>
            </a:r>
            <a:r>
              <a:rPr sz="2000" spc="-15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produ</a:t>
            </a:r>
            <a:r>
              <a:rPr sz="2000" spc="5" dirty="0">
                <a:solidFill>
                  <a:srgbClr val="231AF0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e</a:t>
            </a:r>
            <a:r>
              <a:rPr sz="2000" spc="-40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a</a:t>
            </a: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produ</a:t>
            </a:r>
            <a:r>
              <a:rPr sz="2000" spc="5" dirty="0">
                <a:solidFill>
                  <a:srgbClr val="231AF0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t</a:t>
            </a:r>
            <a:r>
              <a:rPr sz="2000" spc="-50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31AF0"/>
                </a:solidFill>
                <a:latin typeface="Arial"/>
                <a:cs typeface="Arial"/>
              </a:rPr>
              <a:t>f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or</a:t>
            </a:r>
            <a:r>
              <a:rPr sz="2000" spc="-25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an</a:t>
            </a: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231AF0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-b</a:t>
            </a: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t </a:t>
            </a: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u</a:t>
            </a: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l</a:t>
            </a:r>
            <a:r>
              <a:rPr sz="2000" spc="-10" dirty="0">
                <a:solidFill>
                  <a:srgbClr val="231AF0"/>
                </a:solidFill>
                <a:latin typeface="Arial"/>
                <a:cs typeface="Arial"/>
              </a:rPr>
              <a:t>t</a:t>
            </a: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p</a:t>
            </a: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li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er	and</a:t>
            </a:r>
            <a:r>
              <a:rPr sz="2000" spc="-30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a</a:t>
            </a: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 M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-b</a:t>
            </a: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t</a:t>
            </a:r>
            <a:r>
              <a:rPr sz="2000" spc="-25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u</a:t>
            </a: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l</a:t>
            </a:r>
            <a:r>
              <a:rPr sz="2000" spc="-10" dirty="0">
                <a:solidFill>
                  <a:srgbClr val="231AF0"/>
                </a:solidFill>
                <a:latin typeface="Arial"/>
                <a:cs typeface="Arial"/>
              </a:rPr>
              <a:t>t</a:t>
            </a: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p</a:t>
            </a: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li</a:t>
            </a:r>
            <a:r>
              <a:rPr sz="2000" spc="5" dirty="0">
                <a:solidFill>
                  <a:srgbClr val="231AF0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and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Jin</a:t>
            </a:r>
            <a:r>
              <a:rPr spc="-5" dirty="0"/>
              <a:t>-</a:t>
            </a:r>
            <a:r>
              <a:rPr dirty="0"/>
              <a:t>Fu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i, EE,</a:t>
            </a:r>
            <a:r>
              <a:rPr spc="-15" dirty="0"/>
              <a:t> </a:t>
            </a:r>
            <a:r>
              <a:rPr spc="-5" dirty="0"/>
              <a:t>N</a:t>
            </a:r>
            <a:r>
              <a:rPr dirty="0"/>
              <a:t>CU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39</a:t>
            </a:fld>
            <a:endParaRPr dirty="0"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Ad</a:t>
            </a:r>
            <a:r>
              <a:rPr spc="-5" dirty="0"/>
              <a:t>v</a:t>
            </a:r>
            <a:r>
              <a:rPr dirty="0"/>
              <a:t>an</a:t>
            </a:r>
            <a:r>
              <a:rPr spc="-5" dirty="0"/>
              <a:t>ce</a:t>
            </a:r>
            <a:r>
              <a:rPr dirty="0"/>
              <a:t>d R</a:t>
            </a:r>
            <a:r>
              <a:rPr spc="-5" dirty="0"/>
              <a:t>e</a:t>
            </a:r>
            <a:r>
              <a:rPr dirty="0"/>
              <a:t>liable</a:t>
            </a:r>
            <a:r>
              <a:rPr spc="15" dirty="0"/>
              <a:t> </a:t>
            </a:r>
            <a:r>
              <a:rPr dirty="0"/>
              <a:t>S</a:t>
            </a:r>
            <a:r>
              <a:rPr spc="-5" dirty="0"/>
              <a:t>y</a:t>
            </a:r>
            <a:r>
              <a:rPr dirty="0"/>
              <a:t>st</a:t>
            </a:r>
            <a:r>
              <a:rPr spc="-5" dirty="0"/>
              <a:t>e</a:t>
            </a:r>
            <a:r>
              <a:rPr spc="10" dirty="0"/>
              <a:t>m</a:t>
            </a:r>
            <a:r>
              <a:rPr dirty="0"/>
              <a:t>s</a:t>
            </a:r>
            <a:r>
              <a:rPr spc="-15" dirty="0"/>
              <a:t> </a:t>
            </a:r>
            <a:r>
              <a:rPr spc="-5" dirty="0"/>
              <a:t>(</a:t>
            </a:r>
            <a:r>
              <a:rPr dirty="0"/>
              <a:t>ARES)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ab.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340498" y="1513271"/>
            <a:ext cx="210693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231AF0"/>
                </a:solidFill>
                <a:latin typeface="Arial"/>
                <a:cs typeface="Arial"/>
              </a:rPr>
              <a:t>Se</a:t>
            </a:r>
            <a:r>
              <a:rPr sz="2400" dirty="0">
                <a:solidFill>
                  <a:srgbClr val="231AF0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231AF0"/>
                </a:solidFill>
                <a:latin typeface="Arial"/>
                <a:cs typeface="Arial"/>
              </a:rPr>
              <a:t>ia</a:t>
            </a:r>
            <a:r>
              <a:rPr sz="2400" dirty="0">
                <a:solidFill>
                  <a:srgbClr val="231AF0"/>
                </a:solidFill>
                <a:latin typeface="Arial"/>
                <a:cs typeface="Arial"/>
              </a:rPr>
              <a:t>l</a:t>
            </a:r>
            <a:r>
              <a:rPr sz="2400" spc="10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31AF0"/>
                </a:solidFill>
                <a:latin typeface="Arial"/>
                <a:cs typeface="Arial"/>
              </a:rPr>
              <a:t>m</a:t>
            </a:r>
            <a:r>
              <a:rPr sz="2400" spc="-5" dirty="0">
                <a:solidFill>
                  <a:srgbClr val="231AF0"/>
                </a:solidFill>
                <a:latin typeface="Arial"/>
                <a:cs typeface="Arial"/>
              </a:rPr>
              <a:t>ul</a:t>
            </a:r>
            <a:r>
              <a:rPr sz="2400" dirty="0">
                <a:solidFill>
                  <a:srgbClr val="231AF0"/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rgbClr val="231AF0"/>
                </a:solidFill>
                <a:latin typeface="Arial"/>
                <a:cs typeface="Arial"/>
              </a:rPr>
              <a:t>iplie</a:t>
            </a:r>
            <a:r>
              <a:rPr sz="2400" dirty="0">
                <a:solidFill>
                  <a:srgbClr val="231AF0"/>
                </a:solidFill>
                <a:latin typeface="Arial"/>
                <a:cs typeface="Arial"/>
              </a:rPr>
              <a:t>r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Cat</a:t>
            </a:r>
            <a:r>
              <a:rPr spc="-5" dirty="0"/>
              <a:t>e</a:t>
            </a:r>
            <a:r>
              <a:rPr dirty="0"/>
              <a:t>go</a:t>
            </a:r>
            <a:r>
              <a:rPr spc="-5" dirty="0"/>
              <a:t>rie</a:t>
            </a:r>
            <a:r>
              <a:rPr dirty="0"/>
              <a:t>s of Compon</a:t>
            </a:r>
            <a:r>
              <a:rPr spc="-5" dirty="0"/>
              <a:t>e</a:t>
            </a:r>
            <a:r>
              <a:rPr dirty="0"/>
              <a:t>nts</a:t>
            </a:r>
          </a:p>
        </p:txBody>
      </p:sp>
      <p:sp>
        <p:nvSpPr>
          <p:cNvPr id="3" name="object 3"/>
          <p:cNvSpPr/>
          <p:nvPr/>
        </p:nvSpPr>
        <p:spPr>
          <a:xfrm>
            <a:off x="774073" y="3777991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3429000"/>
                </a:moveTo>
                <a:lnTo>
                  <a:pt x="9143999" y="3429000"/>
                </a:lnTo>
                <a:lnTo>
                  <a:pt x="9143999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98685" y="6731503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0" y="0"/>
                </a:moveTo>
                <a:lnTo>
                  <a:pt x="8496299" y="0"/>
                </a:lnTo>
              </a:path>
            </a:pathLst>
          </a:custGeom>
          <a:ln w="4317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56089" y="1318178"/>
            <a:ext cx="4283710" cy="4860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35" dirty="0">
                <a:solidFill>
                  <a:srgbClr val="990032"/>
                </a:solidFill>
                <a:latin typeface="Wingdings"/>
                <a:cs typeface="Wingdings"/>
              </a:rPr>
              <a:t></a:t>
            </a:r>
            <a:r>
              <a:rPr sz="2800" spc="-25" dirty="0">
                <a:latin typeface="Times New Roman"/>
                <a:cs typeface="Times New Roman"/>
              </a:rPr>
              <a:t>T</a:t>
            </a:r>
            <a:r>
              <a:rPr sz="2800" spc="-10" dirty="0">
                <a:latin typeface="Times New Roman"/>
                <a:cs typeface="Times New Roman"/>
              </a:rPr>
              <a:t>yp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15" dirty="0">
                <a:latin typeface="Times New Roman"/>
                <a:cs typeface="Times New Roman"/>
              </a:rPr>
              <a:t>s </a:t>
            </a:r>
            <a:r>
              <a:rPr sz="2800" spc="-10" dirty="0">
                <a:latin typeface="Times New Roman"/>
                <a:cs typeface="Times New Roman"/>
              </a:rPr>
              <a:t>of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digit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l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c</a:t>
            </a:r>
            <a:r>
              <a:rPr sz="2800" spc="-10" dirty="0">
                <a:latin typeface="Times New Roman"/>
                <a:cs typeface="Times New Roman"/>
              </a:rPr>
              <a:t>o</a:t>
            </a:r>
            <a:r>
              <a:rPr sz="2800" spc="-45" dirty="0">
                <a:latin typeface="Times New Roman"/>
                <a:cs typeface="Times New Roman"/>
              </a:rPr>
              <a:t>m</a:t>
            </a:r>
            <a:r>
              <a:rPr sz="2800" spc="-10" dirty="0">
                <a:latin typeface="Times New Roman"/>
                <a:cs typeface="Times New Roman"/>
              </a:rPr>
              <a:t>pon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nt</a:t>
            </a:r>
            <a:endParaRPr sz="2800">
              <a:latin typeface="Times New Roman"/>
              <a:cs typeface="Times New Roman"/>
            </a:endParaRPr>
          </a:p>
          <a:p>
            <a:pPr marL="756285" indent="-286385">
              <a:lnSpc>
                <a:spcPct val="100000"/>
              </a:lnSpc>
              <a:spcBef>
                <a:spcPts val="590"/>
              </a:spcBef>
              <a:buClr>
                <a:srgbClr val="990032"/>
              </a:buClr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atapath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operators</a:t>
            </a:r>
            <a:endParaRPr sz="2400">
              <a:latin typeface="Times New Roman"/>
              <a:cs typeface="Times New Roman"/>
            </a:endParaRPr>
          </a:p>
          <a:p>
            <a:pPr marL="756285" indent="-286385">
              <a:lnSpc>
                <a:spcPct val="100000"/>
              </a:lnSpc>
              <a:spcBef>
                <a:spcPts val="575"/>
              </a:spcBef>
              <a:buClr>
                <a:srgbClr val="990032"/>
              </a:buClr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Me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ory ele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ents</a:t>
            </a:r>
            <a:endParaRPr sz="2400">
              <a:latin typeface="Times New Roman"/>
              <a:cs typeface="Times New Roman"/>
            </a:endParaRPr>
          </a:p>
          <a:p>
            <a:pPr marL="756285" indent="-286385">
              <a:lnSpc>
                <a:spcPct val="100000"/>
              </a:lnSpc>
              <a:spcBef>
                <a:spcPts val="575"/>
              </a:spcBef>
              <a:buClr>
                <a:srgbClr val="990032"/>
              </a:buClr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ontrol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structures</a:t>
            </a:r>
            <a:endParaRPr sz="2400">
              <a:latin typeface="Times New Roman"/>
              <a:cs typeface="Times New Roman"/>
            </a:endParaRPr>
          </a:p>
          <a:p>
            <a:pPr marL="756285" indent="-286385">
              <a:lnSpc>
                <a:spcPct val="100000"/>
              </a:lnSpc>
              <a:spcBef>
                <a:spcPts val="575"/>
              </a:spcBef>
              <a:buClr>
                <a:srgbClr val="990032"/>
              </a:buClr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I/O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cells</a:t>
            </a:r>
            <a:endParaRPr sz="2400">
              <a:latin typeface="Times New Roman"/>
              <a:cs typeface="Times New Roman"/>
            </a:endParaRPr>
          </a:p>
          <a:p>
            <a:pPr marR="926465" algn="ctr">
              <a:lnSpc>
                <a:spcPct val="100000"/>
              </a:lnSpc>
              <a:spcBef>
                <a:spcPts val="655"/>
              </a:spcBef>
            </a:pPr>
            <a:r>
              <a:rPr sz="2800" spc="-135" dirty="0">
                <a:solidFill>
                  <a:srgbClr val="990032"/>
                </a:solidFill>
                <a:latin typeface="Wingdings"/>
                <a:cs typeface="Wingdings"/>
              </a:rPr>
              <a:t></a:t>
            </a:r>
            <a:r>
              <a:rPr sz="2800" spc="-25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d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off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of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l</a:t>
            </a:r>
            <a:r>
              <a:rPr sz="2800" spc="-25" dirty="0">
                <a:latin typeface="Times New Roman"/>
                <a:cs typeface="Times New Roman"/>
              </a:rPr>
              <a:t>ec</a:t>
            </a:r>
            <a:r>
              <a:rPr sz="2800" spc="-10" dirty="0">
                <a:latin typeface="Times New Roman"/>
                <a:cs typeface="Times New Roman"/>
              </a:rPr>
              <a:t>tio</a:t>
            </a:r>
            <a:r>
              <a:rPr sz="2800" spc="-15" dirty="0">
                <a:latin typeface="Times New Roman"/>
                <a:cs typeface="Times New Roman"/>
              </a:rPr>
              <a:t>n</a:t>
            </a:r>
            <a:endParaRPr sz="2800">
              <a:latin typeface="Times New Roman"/>
              <a:cs typeface="Times New Roman"/>
            </a:endParaRPr>
          </a:p>
          <a:p>
            <a:pPr marL="756285" indent="-286385">
              <a:lnSpc>
                <a:spcPct val="100000"/>
              </a:lnSpc>
              <a:spcBef>
                <a:spcPts val="590"/>
              </a:spcBef>
              <a:buClr>
                <a:srgbClr val="990032"/>
              </a:buClr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peed</a:t>
            </a:r>
            <a:endParaRPr sz="2400">
              <a:latin typeface="Times New Roman"/>
              <a:cs typeface="Times New Roman"/>
            </a:endParaRPr>
          </a:p>
          <a:p>
            <a:pPr marL="756285" indent="-286385">
              <a:lnSpc>
                <a:spcPct val="100000"/>
              </a:lnSpc>
              <a:spcBef>
                <a:spcPts val="575"/>
              </a:spcBef>
              <a:buClr>
                <a:srgbClr val="990032"/>
              </a:buClr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ensity</a:t>
            </a:r>
            <a:endParaRPr sz="2400">
              <a:latin typeface="Times New Roman"/>
              <a:cs typeface="Times New Roman"/>
            </a:endParaRPr>
          </a:p>
          <a:p>
            <a:pPr marL="756285" indent="-286385">
              <a:lnSpc>
                <a:spcPct val="100000"/>
              </a:lnSpc>
              <a:spcBef>
                <a:spcPts val="575"/>
              </a:spcBef>
              <a:buClr>
                <a:srgbClr val="990032"/>
              </a:buClr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P</a:t>
            </a:r>
            <a:r>
              <a:rPr sz="2400" dirty="0">
                <a:latin typeface="Times New Roman"/>
                <a:cs typeface="Times New Roman"/>
              </a:rPr>
              <a:t>rogra</a:t>
            </a:r>
            <a:r>
              <a:rPr sz="2400" spc="-20" dirty="0">
                <a:latin typeface="Times New Roman"/>
                <a:cs typeface="Times New Roman"/>
              </a:rPr>
              <a:t>mm</a:t>
            </a:r>
            <a:r>
              <a:rPr sz="2400" dirty="0">
                <a:latin typeface="Times New Roman"/>
                <a:cs typeface="Times New Roman"/>
              </a:rPr>
              <a:t>ability</a:t>
            </a:r>
            <a:endParaRPr sz="2400">
              <a:latin typeface="Times New Roman"/>
              <a:cs typeface="Times New Roman"/>
            </a:endParaRPr>
          </a:p>
          <a:p>
            <a:pPr marL="756285" indent="-286385">
              <a:lnSpc>
                <a:spcPct val="100000"/>
              </a:lnSpc>
              <a:spcBef>
                <a:spcPts val="575"/>
              </a:spcBef>
              <a:buClr>
                <a:srgbClr val="990032"/>
              </a:buClr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asy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design</a:t>
            </a:r>
            <a:endParaRPr sz="2400">
              <a:latin typeface="Times New Roman"/>
              <a:cs typeface="Times New Roman"/>
            </a:endParaRPr>
          </a:p>
          <a:p>
            <a:pPr marL="756285" indent="-286385">
              <a:lnSpc>
                <a:spcPct val="100000"/>
              </a:lnSpc>
              <a:spcBef>
                <a:spcPts val="575"/>
              </a:spcBef>
              <a:buClr>
                <a:srgbClr val="990032"/>
              </a:buClr>
              <a:buFont typeface="Wingdings"/>
              <a:buChar char=""/>
              <a:tabLst>
                <a:tab pos="756920" algn="l"/>
              </a:tabLst>
            </a:pPr>
            <a:r>
              <a:rPr sz="2400" dirty="0">
                <a:latin typeface="Times New Roman"/>
                <a:cs typeface="Times New Roman"/>
              </a:rPr>
              <a:t>etc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Jin</a:t>
            </a:r>
            <a:r>
              <a:rPr spc="-5" dirty="0"/>
              <a:t>-</a:t>
            </a:r>
            <a:r>
              <a:rPr dirty="0"/>
              <a:t>Fu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i, EE,</a:t>
            </a:r>
            <a:r>
              <a:rPr spc="-15" dirty="0"/>
              <a:t> </a:t>
            </a:r>
            <a:r>
              <a:rPr spc="-5" dirty="0"/>
              <a:t>N</a:t>
            </a:r>
            <a:r>
              <a:rPr dirty="0"/>
              <a:t>CU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Ad</a:t>
            </a:r>
            <a:r>
              <a:rPr spc="-5" dirty="0"/>
              <a:t>v</a:t>
            </a:r>
            <a:r>
              <a:rPr dirty="0"/>
              <a:t>an</a:t>
            </a:r>
            <a:r>
              <a:rPr spc="-5" dirty="0"/>
              <a:t>ce</a:t>
            </a:r>
            <a:r>
              <a:rPr dirty="0"/>
              <a:t>d R</a:t>
            </a:r>
            <a:r>
              <a:rPr spc="-5" dirty="0"/>
              <a:t>e</a:t>
            </a:r>
            <a:r>
              <a:rPr dirty="0"/>
              <a:t>liable</a:t>
            </a:r>
            <a:r>
              <a:rPr spc="15" dirty="0"/>
              <a:t> </a:t>
            </a:r>
            <a:r>
              <a:rPr dirty="0"/>
              <a:t>S</a:t>
            </a:r>
            <a:r>
              <a:rPr spc="-5" dirty="0"/>
              <a:t>y</a:t>
            </a:r>
            <a:r>
              <a:rPr dirty="0"/>
              <a:t>st</a:t>
            </a:r>
            <a:r>
              <a:rPr spc="-5" dirty="0"/>
              <a:t>e</a:t>
            </a:r>
            <a:r>
              <a:rPr spc="10" dirty="0"/>
              <a:t>m</a:t>
            </a:r>
            <a:r>
              <a:rPr dirty="0"/>
              <a:t>s</a:t>
            </a:r>
            <a:r>
              <a:rPr spc="-15" dirty="0"/>
              <a:t> </a:t>
            </a:r>
            <a:r>
              <a:rPr spc="-5" dirty="0"/>
              <a:t>(</a:t>
            </a:r>
            <a:r>
              <a:rPr dirty="0"/>
              <a:t>ARES)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ab.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Datapath</a:t>
            </a:r>
            <a:r>
              <a:rPr spc="-25" dirty="0"/>
              <a:t> </a:t>
            </a:r>
            <a:r>
              <a:rPr dirty="0"/>
              <a:t>– 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S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erial</a:t>
            </a:r>
            <a:r>
              <a:rPr sz="2400" i="1" spc="-10" dirty="0">
                <a:solidFill>
                  <a:srgbClr val="B427A7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M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u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ltiplica</a:t>
            </a:r>
            <a:r>
              <a:rPr sz="2400" i="1" spc="-10" dirty="0">
                <a:solidFill>
                  <a:srgbClr val="B427A7"/>
                </a:solidFill>
                <a:latin typeface="Times New Roman"/>
                <a:cs typeface="Times New Roman"/>
              </a:rPr>
              <a:t>ti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55382" y="2852099"/>
            <a:ext cx="16065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X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81862" y="3265921"/>
            <a:ext cx="451484" cy="512445"/>
          </a:xfrm>
          <a:custGeom>
            <a:avLst/>
            <a:gdLst/>
            <a:ahLst/>
            <a:cxnLst/>
            <a:rect l="l" t="t" r="r" b="b"/>
            <a:pathLst>
              <a:path w="451485" h="512445">
                <a:moveTo>
                  <a:pt x="451103" y="0"/>
                </a:moveTo>
                <a:lnTo>
                  <a:pt x="0" y="0"/>
                </a:lnTo>
                <a:lnTo>
                  <a:pt x="0" y="262127"/>
                </a:lnTo>
                <a:lnTo>
                  <a:pt x="4571" y="313943"/>
                </a:lnTo>
                <a:lnTo>
                  <a:pt x="16763" y="364235"/>
                </a:lnTo>
                <a:lnTo>
                  <a:pt x="38099" y="408431"/>
                </a:lnTo>
                <a:lnTo>
                  <a:pt x="65531" y="446531"/>
                </a:lnTo>
                <a:lnTo>
                  <a:pt x="99059" y="478535"/>
                </a:lnTo>
                <a:lnTo>
                  <a:pt x="137159" y="502919"/>
                </a:lnTo>
                <a:lnTo>
                  <a:pt x="156971" y="512063"/>
                </a:lnTo>
                <a:lnTo>
                  <a:pt x="292608" y="512063"/>
                </a:lnTo>
                <a:lnTo>
                  <a:pt x="310387" y="504443"/>
                </a:lnTo>
                <a:lnTo>
                  <a:pt x="214883" y="504443"/>
                </a:lnTo>
                <a:lnTo>
                  <a:pt x="182879" y="499871"/>
                </a:lnTo>
                <a:lnTo>
                  <a:pt x="184403" y="499871"/>
                </a:lnTo>
                <a:lnTo>
                  <a:pt x="173735" y="496823"/>
                </a:lnTo>
                <a:lnTo>
                  <a:pt x="164591" y="493775"/>
                </a:lnTo>
                <a:lnTo>
                  <a:pt x="144779" y="486155"/>
                </a:lnTo>
                <a:lnTo>
                  <a:pt x="146303" y="486155"/>
                </a:lnTo>
                <a:lnTo>
                  <a:pt x="126491" y="475487"/>
                </a:lnTo>
                <a:lnTo>
                  <a:pt x="128015" y="475487"/>
                </a:lnTo>
                <a:lnTo>
                  <a:pt x="112013" y="464819"/>
                </a:lnTo>
                <a:lnTo>
                  <a:pt x="111251" y="464819"/>
                </a:lnTo>
                <a:lnTo>
                  <a:pt x="94487" y="449579"/>
                </a:lnTo>
                <a:lnTo>
                  <a:pt x="79247" y="434339"/>
                </a:lnTo>
                <a:lnTo>
                  <a:pt x="65531" y="416051"/>
                </a:lnTo>
                <a:lnTo>
                  <a:pt x="66000" y="416051"/>
                </a:lnTo>
                <a:lnTo>
                  <a:pt x="53339" y="397763"/>
                </a:lnTo>
                <a:lnTo>
                  <a:pt x="54101" y="397763"/>
                </a:lnTo>
                <a:lnTo>
                  <a:pt x="44195" y="377951"/>
                </a:lnTo>
                <a:lnTo>
                  <a:pt x="35705" y="358139"/>
                </a:lnTo>
                <a:lnTo>
                  <a:pt x="35051" y="358139"/>
                </a:lnTo>
                <a:lnTo>
                  <a:pt x="27431" y="333755"/>
                </a:lnTo>
                <a:lnTo>
                  <a:pt x="28574" y="333755"/>
                </a:lnTo>
                <a:lnTo>
                  <a:pt x="22859" y="310895"/>
                </a:lnTo>
                <a:lnTo>
                  <a:pt x="20002" y="288035"/>
                </a:lnTo>
                <a:lnTo>
                  <a:pt x="19811" y="288035"/>
                </a:lnTo>
                <a:lnTo>
                  <a:pt x="18287" y="262127"/>
                </a:lnTo>
                <a:lnTo>
                  <a:pt x="18287" y="19811"/>
                </a:lnTo>
                <a:lnTo>
                  <a:pt x="9143" y="19811"/>
                </a:lnTo>
                <a:lnTo>
                  <a:pt x="18287" y="9143"/>
                </a:lnTo>
                <a:lnTo>
                  <a:pt x="451103" y="9143"/>
                </a:lnTo>
                <a:lnTo>
                  <a:pt x="451103" y="0"/>
                </a:lnTo>
                <a:close/>
              </a:path>
              <a:path w="451485" h="512445">
                <a:moveTo>
                  <a:pt x="339851" y="463295"/>
                </a:moveTo>
                <a:lnTo>
                  <a:pt x="323087" y="475487"/>
                </a:lnTo>
                <a:lnTo>
                  <a:pt x="304799" y="486155"/>
                </a:lnTo>
                <a:lnTo>
                  <a:pt x="284987" y="493775"/>
                </a:lnTo>
                <a:lnTo>
                  <a:pt x="286511" y="493775"/>
                </a:lnTo>
                <a:lnTo>
                  <a:pt x="275843" y="496823"/>
                </a:lnTo>
                <a:lnTo>
                  <a:pt x="266699" y="499871"/>
                </a:lnTo>
                <a:lnTo>
                  <a:pt x="245363" y="502919"/>
                </a:lnTo>
                <a:lnTo>
                  <a:pt x="246887" y="502919"/>
                </a:lnTo>
                <a:lnTo>
                  <a:pt x="234695" y="504443"/>
                </a:lnTo>
                <a:lnTo>
                  <a:pt x="310387" y="504443"/>
                </a:lnTo>
                <a:lnTo>
                  <a:pt x="313943" y="502919"/>
                </a:lnTo>
                <a:lnTo>
                  <a:pt x="333755" y="492251"/>
                </a:lnTo>
                <a:lnTo>
                  <a:pt x="352043" y="478535"/>
                </a:lnTo>
                <a:lnTo>
                  <a:pt x="367131" y="464819"/>
                </a:lnTo>
                <a:lnTo>
                  <a:pt x="339851" y="464819"/>
                </a:lnTo>
                <a:lnTo>
                  <a:pt x="339851" y="463295"/>
                </a:lnTo>
                <a:close/>
              </a:path>
              <a:path w="451485" h="512445">
                <a:moveTo>
                  <a:pt x="109727" y="463295"/>
                </a:moveTo>
                <a:lnTo>
                  <a:pt x="111251" y="464819"/>
                </a:lnTo>
                <a:lnTo>
                  <a:pt x="112013" y="464819"/>
                </a:lnTo>
                <a:lnTo>
                  <a:pt x="109727" y="463295"/>
                </a:lnTo>
                <a:close/>
              </a:path>
              <a:path w="451485" h="512445">
                <a:moveTo>
                  <a:pt x="384047" y="416051"/>
                </a:moveTo>
                <a:lnTo>
                  <a:pt x="370331" y="434339"/>
                </a:lnTo>
                <a:lnTo>
                  <a:pt x="355091" y="449579"/>
                </a:lnTo>
                <a:lnTo>
                  <a:pt x="356615" y="449579"/>
                </a:lnTo>
                <a:lnTo>
                  <a:pt x="339851" y="464819"/>
                </a:lnTo>
                <a:lnTo>
                  <a:pt x="367131" y="464819"/>
                </a:lnTo>
                <a:lnTo>
                  <a:pt x="368807" y="463295"/>
                </a:lnTo>
                <a:lnTo>
                  <a:pt x="385571" y="446531"/>
                </a:lnTo>
                <a:lnTo>
                  <a:pt x="399287" y="428243"/>
                </a:lnTo>
                <a:lnTo>
                  <a:pt x="406673" y="417575"/>
                </a:lnTo>
                <a:lnTo>
                  <a:pt x="384047" y="417575"/>
                </a:lnTo>
                <a:lnTo>
                  <a:pt x="384047" y="416051"/>
                </a:lnTo>
                <a:close/>
              </a:path>
              <a:path w="451485" h="512445">
                <a:moveTo>
                  <a:pt x="66000" y="416051"/>
                </a:moveTo>
                <a:lnTo>
                  <a:pt x="65531" y="416051"/>
                </a:lnTo>
                <a:lnTo>
                  <a:pt x="67055" y="417575"/>
                </a:lnTo>
                <a:lnTo>
                  <a:pt x="66000" y="416051"/>
                </a:lnTo>
                <a:close/>
              </a:path>
              <a:path w="451485" h="512445">
                <a:moveTo>
                  <a:pt x="396239" y="397763"/>
                </a:moveTo>
                <a:lnTo>
                  <a:pt x="384047" y="417575"/>
                </a:lnTo>
                <a:lnTo>
                  <a:pt x="406673" y="417575"/>
                </a:lnTo>
                <a:lnTo>
                  <a:pt x="413003" y="408431"/>
                </a:lnTo>
                <a:lnTo>
                  <a:pt x="417271" y="399287"/>
                </a:lnTo>
                <a:lnTo>
                  <a:pt x="396239" y="399287"/>
                </a:lnTo>
                <a:lnTo>
                  <a:pt x="396239" y="397763"/>
                </a:lnTo>
                <a:close/>
              </a:path>
              <a:path w="451485" h="512445">
                <a:moveTo>
                  <a:pt x="54101" y="397763"/>
                </a:moveTo>
                <a:lnTo>
                  <a:pt x="53339" y="397763"/>
                </a:lnTo>
                <a:lnTo>
                  <a:pt x="54863" y="399287"/>
                </a:lnTo>
                <a:lnTo>
                  <a:pt x="54101" y="397763"/>
                </a:lnTo>
                <a:close/>
              </a:path>
              <a:path w="451485" h="512445">
                <a:moveTo>
                  <a:pt x="414527" y="356615"/>
                </a:moveTo>
                <a:lnTo>
                  <a:pt x="406907" y="377951"/>
                </a:lnTo>
                <a:lnTo>
                  <a:pt x="396239" y="399287"/>
                </a:lnTo>
                <a:lnTo>
                  <a:pt x="417271" y="399287"/>
                </a:lnTo>
                <a:lnTo>
                  <a:pt x="423671" y="385571"/>
                </a:lnTo>
                <a:lnTo>
                  <a:pt x="432815" y="364235"/>
                </a:lnTo>
                <a:lnTo>
                  <a:pt x="434720" y="358139"/>
                </a:lnTo>
                <a:lnTo>
                  <a:pt x="414527" y="358139"/>
                </a:lnTo>
                <a:lnTo>
                  <a:pt x="414527" y="356615"/>
                </a:lnTo>
                <a:close/>
              </a:path>
              <a:path w="451485" h="512445">
                <a:moveTo>
                  <a:pt x="35051" y="356615"/>
                </a:moveTo>
                <a:lnTo>
                  <a:pt x="35051" y="358139"/>
                </a:lnTo>
                <a:lnTo>
                  <a:pt x="35705" y="358139"/>
                </a:lnTo>
                <a:lnTo>
                  <a:pt x="35051" y="356615"/>
                </a:lnTo>
                <a:close/>
              </a:path>
              <a:path w="451485" h="512445">
                <a:moveTo>
                  <a:pt x="422147" y="333755"/>
                </a:moveTo>
                <a:lnTo>
                  <a:pt x="414527" y="358139"/>
                </a:lnTo>
                <a:lnTo>
                  <a:pt x="434720" y="358139"/>
                </a:lnTo>
                <a:lnTo>
                  <a:pt x="440435" y="339851"/>
                </a:lnTo>
                <a:lnTo>
                  <a:pt x="441511" y="335279"/>
                </a:lnTo>
                <a:lnTo>
                  <a:pt x="422147" y="335279"/>
                </a:lnTo>
                <a:lnTo>
                  <a:pt x="422147" y="333755"/>
                </a:lnTo>
                <a:close/>
              </a:path>
              <a:path w="451485" h="512445">
                <a:moveTo>
                  <a:pt x="28574" y="333755"/>
                </a:moveTo>
                <a:lnTo>
                  <a:pt x="27431" y="333755"/>
                </a:lnTo>
                <a:lnTo>
                  <a:pt x="28955" y="335279"/>
                </a:lnTo>
                <a:lnTo>
                  <a:pt x="28574" y="333755"/>
                </a:lnTo>
                <a:close/>
              </a:path>
              <a:path w="451485" h="512445">
                <a:moveTo>
                  <a:pt x="429767" y="286511"/>
                </a:moveTo>
                <a:lnTo>
                  <a:pt x="426719" y="310895"/>
                </a:lnTo>
                <a:lnTo>
                  <a:pt x="422147" y="335279"/>
                </a:lnTo>
                <a:lnTo>
                  <a:pt x="441511" y="335279"/>
                </a:lnTo>
                <a:lnTo>
                  <a:pt x="446531" y="313943"/>
                </a:lnTo>
                <a:lnTo>
                  <a:pt x="449579" y="288035"/>
                </a:lnTo>
                <a:lnTo>
                  <a:pt x="429767" y="288035"/>
                </a:lnTo>
                <a:lnTo>
                  <a:pt x="429767" y="286511"/>
                </a:lnTo>
                <a:close/>
              </a:path>
              <a:path w="451485" h="512445">
                <a:moveTo>
                  <a:pt x="19811" y="286511"/>
                </a:moveTo>
                <a:lnTo>
                  <a:pt x="19811" y="288035"/>
                </a:lnTo>
                <a:lnTo>
                  <a:pt x="20002" y="288035"/>
                </a:lnTo>
                <a:lnTo>
                  <a:pt x="19811" y="286511"/>
                </a:lnTo>
                <a:close/>
              </a:path>
              <a:path w="451485" h="512445">
                <a:moveTo>
                  <a:pt x="431291" y="9143"/>
                </a:moveTo>
                <a:lnTo>
                  <a:pt x="431291" y="262127"/>
                </a:lnTo>
                <a:lnTo>
                  <a:pt x="429767" y="288035"/>
                </a:lnTo>
                <a:lnTo>
                  <a:pt x="449579" y="288035"/>
                </a:lnTo>
                <a:lnTo>
                  <a:pt x="451103" y="262127"/>
                </a:lnTo>
                <a:lnTo>
                  <a:pt x="451103" y="19811"/>
                </a:lnTo>
                <a:lnTo>
                  <a:pt x="440435" y="19811"/>
                </a:lnTo>
                <a:lnTo>
                  <a:pt x="431291" y="9143"/>
                </a:lnTo>
                <a:close/>
              </a:path>
              <a:path w="451485" h="512445">
                <a:moveTo>
                  <a:pt x="18287" y="9143"/>
                </a:moveTo>
                <a:lnTo>
                  <a:pt x="9143" y="19811"/>
                </a:lnTo>
                <a:lnTo>
                  <a:pt x="18287" y="19811"/>
                </a:lnTo>
                <a:lnTo>
                  <a:pt x="18287" y="9143"/>
                </a:lnTo>
                <a:close/>
              </a:path>
              <a:path w="451485" h="512445">
                <a:moveTo>
                  <a:pt x="431291" y="9143"/>
                </a:moveTo>
                <a:lnTo>
                  <a:pt x="18287" y="9143"/>
                </a:lnTo>
                <a:lnTo>
                  <a:pt x="18287" y="19811"/>
                </a:lnTo>
                <a:lnTo>
                  <a:pt x="431291" y="19811"/>
                </a:lnTo>
                <a:lnTo>
                  <a:pt x="431291" y="9143"/>
                </a:lnTo>
                <a:close/>
              </a:path>
              <a:path w="451485" h="512445">
                <a:moveTo>
                  <a:pt x="451103" y="9143"/>
                </a:moveTo>
                <a:lnTo>
                  <a:pt x="431291" y="9143"/>
                </a:lnTo>
                <a:lnTo>
                  <a:pt x="440435" y="19811"/>
                </a:lnTo>
                <a:lnTo>
                  <a:pt x="451103" y="19811"/>
                </a:lnTo>
                <a:lnTo>
                  <a:pt x="451103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74342" y="3774175"/>
            <a:ext cx="810895" cy="0"/>
          </a:xfrm>
          <a:custGeom>
            <a:avLst/>
            <a:gdLst/>
            <a:ahLst/>
            <a:cxnLst/>
            <a:rect l="l" t="t" r="r" b="b"/>
            <a:pathLst>
              <a:path w="810895">
                <a:moveTo>
                  <a:pt x="0" y="0"/>
                </a:moveTo>
                <a:lnTo>
                  <a:pt x="810767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64919" y="2988554"/>
            <a:ext cx="0" cy="287020"/>
          </a:xfrm>
          <a:custGeom>
            <a:avLst/>
            <a:gdLst/>
            <a:ahLst/>
            <a:cxnLst/>
            <a:rect l="l" t="t" r="r" b="b"/>
            <a:pathLst>
              <a:path h="287020">
                <a:moveTo>
                  <a:pt x="0" y="0"/>
                </a:moveTo>
                <a:lnTo>
                  <a:pt x="0" y="286511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51432" y="2267701"/>
            <a:ext cx="0" cy="1007744"/>
          </a:xfrm>
          <a:custGeom>
            <a:avLst/>
            <a:gdLst/>
            <a:ahLst/>
            <a:cxnLst/>
            <a:rect l="l" t="t" r="r" b="b"/>
            <a:pathLst>
              <a:path h="1007745">
                <a:moveTo>
                  <a:pt x="0" y="0"/>
                </a:moveTo>
                <a:lnTo>
                  <a:pt x="0" y="1007363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53333" y="3265921"/>
            <a:ext cx="451484" cy="512445"/>
          </a:xfrm>
          <a:custGeom>
            <a:avLst/>
            <a:gdLst/>
            <a:ahLst/>
            <a:cxnLst/>
            <a:rect l="l" t="t" r="r" b="b"/>
            <a:pathLst>
              <a:path w="451485" h="512445">
                <a:moveTo>
                  <a:pt x="451103" y="0"/>
                </a:moveTo>
                <a:lnTo>
                  <a:pt x="0" y="0"/>
                </a:lnTo>
                <a:lnTo>
                  <a:pt x="0" y="262127"/>
                </a:lnTo>
                <a:lnTo>
                  <a:pt x="4571" y="313943"/>
                </a:lnTo>
                <a:lnTo>
                  <a:pt x="16763" y="364235"/>
                </a:lnTo>
                <a:lnTo>
                  <a:pt x="27431" y="385571"/>
                </a:lnTo>
                <a:lnTo>
                  <a:pt x="38099" y="408431"/>
                </a:lnTo>
                <a:lnTo>
                  <a:pt x="65531" y="446531"/>
                </a:lnTo>
                <a:lnTo>
                  <a:pt x="99059" y="478535"/>
                </a:lnTo>
                <a:lnTo>
                  <a:pt x="137159" y="502919"/>
                </a:lnTo>
                <a:lnTo>
                  <a:pt x="156971" y="512063"/>
                </a:lnTo>
                <a:lnTo>
                  <a:pt x="292608" y="512063"/>
                </a:lnTo>
                <a:lnTo>
                  <a:pt x="310387" y="504443"/>
                </a:lnTo>
                <a:lnTo>
                  <a:pt x="214883" y="504443"/>
                </a:lnTo>
                <a:lnTo>
                  <a:pt x="193547" y="501395"/>
                </a:lnTo>
                <a:lnTo>
                  <a:pt x="195071" y="501395"/>
                </a:lnTo>
                <a:lnTo>
                  <a:pt x="184403" y="499871"/>
                </a:lnTo>
                <a:lnTo>
                  <a:pt x="173735" y="496823"/>
                </a:lnTo>
                <a:lnTo>
                  <a:pt x="164591" y="493775"/>
                </a:lnTo>
                <a:lnTo>
                  <a:pt x="144779" y="486155"/>
                </a:lnTo>
                <a:lnTo>
                  <a:pt x="146303" y="486155"/>
                </a:lnTo>
                <a:lnTo>
                  <a:pt x="126491" y="475487"/>
                </a:lnTo>
                <a:lnTo>
                  <a:pt x="128015" y="475487"/>
                </a:lnTo>
                <a:lnTo>
                  <a:pt x="112013" y="464819"/>
                </a:lnTo>
                <a:lnTo>
                  <a:pt x="111251" y="464819"/>
                </a:lnTo>
                <a:lnTo>
                  <a:pt x="94487" y="449579"/>
                </a:lnTo>
                <a:lnTo>
                  <a:pt x="79247" y="434339"/>
                </a:lnTo>
                <a:lnTo>
                  <a:pt x="80771" y="434339"/>
                </a:lnTo>
                <a:lnTo>
                  <a:pt x="65531" y="416051"/>
                </a:lnTo>
                <a:lnTo>
                  <a:pt x="66118" y="416051"/>
                </a:lnTo>
                <a:lnTo>
                  <a:pt x="55801" y="399287"/>
                </a:lnTo>
                <a:lnTo>
                  <a:pt x="54863" y="399287"/>
                </a:lnTo>
                <a:lnTo>
                  <a:pt x="44195" y="377951"/>
                </a:lnTo>
                <a:lnTo>
                  <a:pt x="35705" y="358139"/>
                </a:lnTo>
                <a:lnTo>
                  <a:pt x="35051" y="358139"/>
                </a:lnTo>
                <a:lnTo>
                  <a:pt x="27431" y="333755"/>
                </a:lnTo>
                <a:lnTo>
                  <a:pt x="28574" y="333755"/>
                </a:lnTo>
                <a:lnTo>
                  <a:pt x="22859" y="310895"/>
                </a:lnTo>
                <a:lnTo>
                  <a:pt x="20002" y="288035"/>
                </a:lnTo>
                <a:lnTo>
                  <a:pt x="19811" y="288035"/>
                </a:lnTo>
                <a:lnTo>
                  <a:pt x="18287" y="262127"/>
                </a:lnTo>
                <a:lnTo>
                  <a:pt x="18287" y="19811"/>
                </a:lnTo>
                <a:lnTo>
                  <a:pt x="9143" y="19811"/>
                </a:lnTo>
                <a:lnTo>
                  <a:pt x="18287" y="9143"/>
                </a:lnTo>
                <a:lnTo>
                  <a:pt x="451103" y="9143"/>
                </a:lnTo>
                <a:lnTo>
                  <a:pt x="451103" y="0"/>
                </a:lnTo>
                <a:close/>
              </a:path>
              <a:path w="451485" h="512445">
                <a:moveTo>
                  <a:pt x="339851" y="463295"/>
                </a:moveTo>
                <a:lnTo>
                  <a:pt x="323087" y="475487"/>
                </a:lnTo>
                <a:lnTo>
                  <a:pt x="304799" y="486155"/>
                </a:lnTo>
                <a:lnTo>
                  <a:pt x="306323" y="486155"/>
                </a:lnTo>
                <a:lnTo>
                  <a:pt x="286511" y="493775"/>
                </a:lnTo>
                <a:lnTo>
                  <a:pt x="275843" y="496823"/>
                </a:lnTo>
                <a:lnTo>
                  <a:pt x="277367" y="496823"/>
                </a:lnTo>
                <a:lnTo>
                  <a:pt x="266699" y="499871"/>
                </a:lnTo>
                <a:lnTo>
                  <a:pt x="245363" y="502919"/>
                </a:lnTo>
                <a:lnTo>
                  <a:pt x="246887" y="502919"/>
                </a:lnTo>
                <a:lnTo>
                  <a:pt x="236219" y="504443"/>
                </a:lnTo>
                <a:lnTo>
                  <a:pt x="310387" y="504443"/>
                </a:lnTo>
                <a:lnTo>
                  <a:pt x="313943" y="502919"/>
                </a:lnTo>
                <a:lnTo>
                  <a:pt x="333755" y="492251"/>
                </a:lnTo>
                <a:lnTo>
                  <a:pt x="352043" y="478535"/>
                </a:lnTo>
                <a:lnTo>
                  <a:pt x="367131" y="464819"/>
                </a:lnTo>
                <a:lnTo>
                  <a:pt x="339851" y="464819"/>
                </a:lnTo>
                <a:lnTo>
                  <a:pt x="339851" y="463295"/>
                </a:lnTo>
                <a:close/>
              </a:path>
              <a:path w="451485" h="512445">
                <a:moveTo>
                  <a:pt x="109727" y="463295"/>
                </a:moveTo>
                <a:lnTo>
                  <a:pt x="111251" y="464819"/>
                </a:lnTo>
                <a:lnTo>
                  <a:pt x="112013" y="464819"/>
                </a:lnTo>
                <a:lnTo>
                  <a:pt x="109727" y="463295"/>
                </a:lnTo>
                <a:close/>
              </a:path>
              <a:path w="451485" h="512445">
                <a:moveTo>
                  <a:pt x="384047" y="416051"/>
                </a:moveTo>
                <a:lnTo>
                  <a:pt x="370331" y="434339"/>
                </a:lnTo>
                <a:lnTo>
                  <a:pt x="355091" y="449579"/>
                </a:lnTo>
                <a:lnTo>
                  <a:pt x="356615" y="449579"/>
                </a:lnTo>
                <a:lnTo>
                  <a:pt x="339851" y="464819"/>
                </a:lnTo>
                <a:lnTo>
                  <a:pt x="367131" y="464819"/>
                </a:lnTo>
                <a:lnTo>
                  <a:pt x="368807" y="463295"/>
                </a:lnTo>
                <a:lnTo>
                  <a:pt x="385571" y="446531"/>
                </a:lnTo>
                <a:lnTo>
                  <a:pt x="399287" y="428243"/>
                </a:lnTo>
                <a:lnTo>
                  <a:pt x="406673" y="417575"/>
                </a:lnTo>
                <a:lnTo>
                  <a:pt x="384047" y="417575"/>
                </a:lnTo>
                <a:lnTo>
                  <a:pt x="384047" y="416051"/>
                </a:lnTo>
                <a:close/>
              </a:path>
              <a:path w="451485" h="512445">
                <a:moveTo>
                  <a:pt x="66118" y="416051"/>
                </a:moveTo>
                <a:lnTo>
                  <a:pt x="65531" y="416051"/>
                </a:lnTo>
                <a:lnTo>
                  <a:pt x="67055" y="417575"/>
                </a:lnTo>
                <a:lnTo>
                  <a:pt x="66118" y="416051"/>
                </a:lnTo>
                <a:close/>
              </a:path>
              <a:path w="451485" h="512445">
                <a:moveTo>
                  <a:pt x="396239" y="397763"/>
                </a:moveTo>
                <a:lnTo>
                  <a:pt x="384047" y="417575"/>
                </a:lnTo>
                <a:lnTo>
                  <a:pt x="406673" y="417575"/>
                </a:lnTo>
                <a:lnTo>
                  <a:pt x="413003" y="408431"/>
                </a:lnTo>
                <a:lnTo>
                  <a:pt x="417271" y="399287"/>
                </a:lnTo>
                <a:lnTo>
                  <a:pt x="396239" y="399287"/>
                </a:lnTo>
                <a:lnTo>
                  <a:pt x="396239" y="397763"/>
                </a:lnTo>
                <a:close/>
              </a:path>
              <a:path w="451485" h="512445">
                <a:moveTo>
                  <a:pt x="54863" y="397763"/>
                </a:moveTo>
                <a:lnTo>
                  <a:pt x="54863" y="399287"/>
                </a:lnTo>
                <a:lnTo>
                  <a:pt x="55801" y="399287"/>
                </a:lnTo>
                <a:lnTo>
                  <a:pt x="54863" y="397763"/>
                </a:lnTo>
                <a:close/>
              </a:path>
              <a:path w="451485" h="512445">
                <a:moveTo>
                  <a:pt x="435197" y="356615"/>
                </a:moveTo>
                <a:lnTo>
                  <a:pt x="416051" y="356615"/>
                </a:lnTo>
                <a:lnTo>
                  <a:pt x="406907" y="377951"/>
                </a:lnTo>
                <a:lnTo>
                  <a:pt x="396239" y="399287"/>
                </a:lnTo>
                <a:lnTo>
                  <a:pt x="417271" y="399287"/>
                </a:lnTo>
                <a:lnTo>
                  <a:pt x="423671" y="385571"/>
                </a:lnTo>
                <a:lnTo>
                  <a:pt x="432815" y="364235"/>
                </a:lnTo>
                <a:lnTo>
                  <a:pt x="435197" y="356615"/>
                </a:lnTo>
                <a:close/>
              </a:path>
              <a:path w="451485" h="512445">
                <a:moveTo>
                  <a:pt x="35051" y="356615"/>
                </a:moveTo>
                <a:lnTo>
                  <a:pt x="35051" y="358139"/>
                </a:lnTo>
                <a:lnTo>
                  <a:pt x="35705" y="358139"/>
                </a:lnTo>
                <a:lnTo>
                  <a:pt x="35051" y="356615"/>
                </a:lnTo>
                <a:close/>
              </a:path>
              <a:path w="451485" h="512445">
                <a:moveTo>
                  <a:pt x="422147" y="333755"/>
                </a:moveTo>
                <a:lnTo>
                  <a:pt x="414527" y="358139"/>
                </a:lnTo>
                <a:lnTo>
                  <a:pt x="416051" y="356615"/>
                </a:lnTo>
                <a:lnTo>
                  <a:pt x="435197" y="356615"/>
                </a:lnTo>
                <a:lnTo>
                  <a:pt x="440435" y="339851"/>
                </a:lnTo>
                <a:lnTo>
                  <a:pt x="441511" y="335279"/>
                </a:lnTo>
                <a:lnTo>
                  <a:pt x="422147" y="335279"/>
                </a:lnTo>
                <a:lnTo>
                  <a:pt x="422147" y="333755"/>
                </a:lnTo>
                <a:close/>
              </a:path>
              <a:path w="451485" h="512445">
                <a:moveTo>
                  <a:pt x="28574" y="333755"/>
                </a:moveTo>
                <a:lnTo>
                  <a:pt x="27431" y="333755"/>
                </a:lnTo>
                <a:lnTo>
                  <a:pt x="28955" y="335279"/>
                </a:lnTo>
                <a:lnTo>
                  <a:pt x="28574" y="333755"/>
                </a:lnTo>
                <a:close/>
              </a:path>
              <a:path w="451485" h="512445">
                <a:moveTo>
                  <a:pt x="449669" y="286511"/>
                </a:moveTo>
                <a:lnTo>
                  <a:pt x="431291" y="286511"/>
                </a:lnTo>
                <a:lnTo>
                  <a:pt x="422147" y="335279"/>
                </a:lnTo>
                <a:lnTo>
                  <a:pt x="441511" y="335279"/>
                </a:lnTo>
                <a:lnTo>
                  <a:pt x="446531" y="313943"/>
                </a:lnTo>
                <a:lnTo>
                  <a:pt x="449579" y="288035"/>
                </a:lnTo>
                <a:lnTo>
                  <a:pt x="449669" y="286511"/>
                </a:lnTo>
                <a:close/>
              </a:path>
              <a:path w="451485" h="512445">
                <a:moveTo>
                  <a:pt x="19811" y="286511"/>
                </a:moveTo>
                <a:lnTo>
                  <a:pt x="19811" y="288035"/>
                </a:lnTo>
                <a:lnTo>
                  <a:pt x="20002" y="288035"/>
                </a:lnTo>
                <a:lnTo>
                  <a:pt x="19811" y="286511"/>
                </a:lnTo>
                <a:close/>
              </a:path>
              <a:path w="451485" h="512445">
                <a:moveTo>
                  <a:pt x="431291" y="9143"/>
                </a:moveTo>
                <a:lnTo>
                  <a:pt x="431291" y="262127"/>
                </a:lnTo>
                <a:lnTo>
                  <a:pt x="429767" y="288035"/>
                </a:lnTo>
                <a:lnTo>
                  <a:pt x="431291" y="286511"/>
                </a:lnTo>
                <a:lnTo>
                  <a:pt x="449669" y="286511"/>
                </a:lnTo>
                <a:lnTo>
                  <a:pt x="451103" y="262127"/>
                </a:lnTo>
                <a:lnTo>
                  <a:pt x="451103" y="19811"/>
                </a:lnTo>
                <a:lnTo>
                  <a:pt x="440435" y="19811"/>
                </a:lnTo>
                <a:lnTo>
                  <a:pt x="431291" y="9143"/>
                </a:lnTo>
                <a:close/>
              </a:path>
              <a:path w="451485" h="512445">
                <a:moveTo>
                  <a:pt x="18287" y="9143"/>
                </a:moveTo>
                <a:lnTo>
                  <a:pt x="9143" y="19811"/>
                </a:lnTo>
                <a:lnTo>
                  <a:pt x="18287" y="19811"/>
                </a:lnTo>
                <a:lnTo>
                  <a:pt x="18287" y="9143"/>
                </a:lnTo>
                <a:close/>
              </a:path>
              <a:path w="451485" h="512445">
                <a:moveTo>
                  <a:pt x="431291" y="9143"/>
                </a:moveTo>
                <a:lnTo>
                  <a:pt x="18287" y="9143"/>
                </a:lnTo>
                <a:lnTo>
                  <a:pt x="18287" y="19811"/>
                </a:lnTo>
                <a:lnTo>
                  <a:pt x="431291" y="19811"/>
                </a:lnTo>
                <a:lnTo>
                  <a:pt x="431291" y="9143"/>
                </a:lnTo>
                <a:close/>
              </a:path>
              <a:path w="451485" h="512445">
                <a:moveTo>
                  <a:pt x="451103" y="9143"/>
                </a:moveTo>
                <a:lnTo>
                  <a:pt x="431291" y="9143"/>
                </a:lnTo>
                <a:lnTo>
                  <a:pt x="440435" y="19811"/>
                </a:lnTo>
                <a:lnTo>
                  <a:pt x="451103" y="19811"/>
                </a:lnTo>
                <a:lnTo>
                  <a:pt x="451103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45813" y="3774175"/>
            <a:ext cx="810895" cy="0"/>
          </a:xfrm>
          <a:custGeom>
            <a:avLst/>
            <a:gdLst/>
            <a:ahLst/>
            <a:cxnLst/>
            <a:rect l="l" t="t" r="r" b="b"/>
            <a:pathLst>
              <a:path w="810895">
                <a:moveTo>
                  <a:pt x="0" y="0"/>
                </a:moveTo>
                <a:lnTo>
                  <a:pt x="810767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36392" y="2988554"/>
            <a:ext cx="0" cy="287020"/>
          </a:xfrm>
          <a:custGeom>
            <a:avLst/>
            <a:gdLst/>
            <a:ahLst/>
            <a:cxnLst/>
            <a:rect l="l" t="t" r="r" b="b"/>
            <a:pathLst>
              <a:path h="287020">
                <a:moveTo>
                  <a:pt x="0" y="0"/>
                </a:moveTo>
                <a:lnTo>
                  <a:pt x="0" y="286511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22903" y="2267701"/>
            <a:ext cx="0" cy="1007744"/>
          </a:xfrm>
          <a:custGeom>
            <a:avLst/>
            <a:gdLst/>
            <a:ahLst/>
            <a:cxnLst/>
            <a:rect l="l" t="t" r="r" b="b"/>
            <a:pathLst>
              <a:path h="1007745">
                <a:moveTo>
                  <a:pt x="0" y="0"/>
                </a:moveTo>
                <a:lnTo>
                  <a:pt x="0" y="1007363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53178" y="3265921"/>
            <a:ext cx="451484" cy="512445"/>
          </a:xfrm>
          <a:custGeom>
            <a:avLst/>
            <a:gdLst/>
            <a:ahLst/>
            <a:cxnLst/>
            <a:rect l="l" t="t" r="r" b="b"/>
            <a:pathLst>
              <a:path w="451484" h="512445">
                <a:moveTo>
                  <a:pt x="451103" y="0"/>
                </a:moveTo>
                <a:lnTo>
                  <a:pt x="0" y="0"/>
                </a:lnTo>
                <a:lnTo>
                  <a:pt x="0" y="262127"/>
                </a:lnTo>
                <a:lnTo>
                  <a:pt x="4571" y="313943"/>
                </a:lnTo>
                <a:lnTo>
                  <a:pt x="18287" y="364235"/>
                </a:lnTo>
                <a:lnTo>
                  <a:pt x="38099" y="408431"/>
                </a:lnTo>
                <a:lnTo>
                  <a:pt x="65531" y="446531"/>
                </a:lnTo>
                <a:lnTo>
                  <a:pt x="99059" y="478535"/>
                </a:lnTo>
                <a:lnTo>
                  <a:pt x="137159" y="502919"/>
                </a:lnTo>
                <a:lnTo>
                  <a:pt x="158495" y="512063"/>
                </a:lnTo>
                <a:lnTo>
                  <a:pt x="292608" y="512063"/>
                </a:lnTo>
                <a:lnTo>
                  <a:pt x="310387" y="504443"/>
                </a:lnTo>
                <a:lnTo>
                  <a:pt x="214883" y="504443"/>
                </a:lnTo>
                <a:lnTo>
                  <a:pt x="204215" y="502919"/>
                </a:lnTo>
                <a:lnTo>
                  <a:pt x="205739" y="502919"/>
                </a:lnTo>
                <a:lnTo>
                  <a:pt x="193547" y="501395"/>
                </a:lnTo>
                <a:lnTo>
                  <a:pt x="195071" y="501395"/>
                </a:lnTo>
                <a:lnTo>
                  <a:pt x="184403" y="499871"/>
                </a:lnTo>
                <a:lnTo>
                  <a:pt x="173735" y="496823"/>
                </a:lnTo>
                <a:lnTo>
                  <a:pt x="175259" y="496823"/>
                </a:lnTo>
                <a:lnTo>
                  <a:pt x="164591" y="493775"/>
                </a:lnTo>
                <a:lnTo>
                  <a:pt x="144779" y="486155"/>
                </a:lnTo>
                <a:lnTo>
                  <a:pt x="146303" y="486155"/>
                </a:lnTo>
                <a:lnTo>
                  <a:pt x="128015" y="475487"/>
                </a:lnTo>
                <a:lnTo>
                  <a:pt x="113347" y="464819"/>
                </a:lnTo>
                <a:lnTo>
                  <a:pt x="111251" y="464819"/>
                </a:lnTo>
                <a:lnTo>
                  <a:pt x="94487" y="449579"/>
                </a:lnTo>
                <a:lnTo>
                  <a:pt x="96011" y="449579"/>
                </a:lnTo>
                <a:lnTo>
                  <a:pt x="79247" y="434339"/>
                </a:lnTo>
                <a:lnTo>
                  <a:pt x="80771" y="434339"/>
                </a:lnTo>
                <a:lnTo>
                  <a:pt x="68198" y="417575"/>
                </a:lnTo>
                <a:lnTo>
                  <a:pt x="67055" y="417575"/>
                </a:lnTo>
                <a:lnTo>
                  <a:pt x="55801" y="399287"/>
                </a:lnTo>
                <a:lnTo>
                  <a:pt x="54863" y="399287"/>
                </a:lnTo>
                <a:lnTo>
                  <a:pt x="44195" y="377951"/>
                </a:lnTo>
                <a:lnTo>
                  <a:pt x="35705" y="358139"/>
                </a:lnTo>
                <a:lnTo>
                  <a:pt x="35051" y="358139"/>
                </a:lnTo>
                <a:lnTo>
                  <a:pt x="29336" y="335279"/>
                </a:lnTo>
                <a:lnTo>
                  <a:pt x="28955" y="335279"/>
                </a:lnTo>
                <a:lnTo>
                  <a:pt x="22859" y="310895"/>
                </a:lnTo>
                <a:lnTo>
                  <a:pt x="20002" y="288035"/>
                </a:lnTo>
                <a:lnTo>
                  <a:pt x="19811" y="288035"/>
                </a:lnTo>
                <a:lnTo>
                  <a:pt x="19811" y="19811"/>
                </a:lnTo>
                <a:lnTo>
                  <a:pt x="9143" y="19811"/>
                </a:lnTo>
                <a:lnTo>
                  <a:pt x="19811" y="9143"/>
                </a:lnTo>
                <a:lnTo>
                  <a:pt x="451103" y="9143"/>
                </a:lnTo>
                <a:lnTo>
                  <a:pt x="451103" y="0"/>
                </a:lnTo>
                <a:close/>
              </a:path>
              <a:path w="451484" h="512445">
                <a:moveTo>
                  <a:pt x="341375" y="463295"/>
                </a:moveTo>
                <a:lnTo>
                  <a:pt x="323087" y="475487"/>
                </a:lnTo>
                <a:lnTo>
                  <a:pt x="324611" y="475487"/>
                </a:lnTo>
                <a:lnTo>
                  <a:pt x="304799" y="486155"/>
                </a:lnTo>
                <a:lnTo>
                  <a:pt x="306323" y="486155"/>
                </a:lnTo>
                <a:lnTo>
                  <a:pt x="286511" y="493775"/>
                </a:lnTo>
                <a:lnTo>
                  <a:pt x="275843" y="496823"/>
                </a:lnTo>
                <a:lnTo>
                  <a:pt x="277367" y="496823"/>
                </a:lnTo>
                <a:lnTo>
                  <a:pt x="266699" y="499871"/>
                </a:lnTo>
                <a:lnTo>
                  <a:pt x="256031" y="501395"/>
                </a:lnTo>
                <a:lnTo>
                  <a:pt x="257555" y="501395"/>
                </a:lnTo>
                <a:lnTo>
                  <a:pt x="236219" y="504443"/>
                </a:lnTo>
                <a:lnTo>
                  <a:pt x="310387" y="504443"/>
                </a:lnTo>
                <a:lnTo>
                  <a:pt x="313943" y="502919"/>
                </a:lnTo>
                <a:lnTo>
                  <a:pt x="333755" y="492251"/>
                </a:lnTo>
                <a:lnTo>
                  <a:pt x="352043" y="478535"/>
                </a:lnTo>
                <a:lnTo>
                  <a:pt x="368503" y="464819"/>
                </a:lnTo>
                <a:lnTo>
                  <a:pt x="339851" y="464819"/>
                </a:lnTo>
                <a:lnTo>
                  <a:pt x="341375" y="463295"/>
                </a:lnTo>
                <a:close/>
              </a:path>
              <a:path w="451484" h="512445">
                <a:moveTo>
                  <a:pt x="111251" y="463295"/>
                </a:moveTo>
                <a:lnTo>
                  <a:pt x="111251" y="464819"/>
                </a:lnTo>
                <a:lnTo>
                  <a:pt x="113347" y="464819"/>
                </a:lnTo>
                <a:lnTo>
                  <a:pt x="111251" y="463295"/>
                </a:lnTo>
                <a:close/>
              </a:path>
              <a:path w="451484" h="512445">
                <a:moveTo>
                  <a:pt x="384047" y="416051"/>
                </a:moveTo>
                <a:lnTo>
                  <a:pt x="370331" y="434339"/>
                </a:lnTo>
                <a:lnTo>
                  <a:pt x="371855" y="434339"/>
                </a:lnTo>
                <a:lnTo>
                  <a:pt x="356615" y="449579"/>
                </a:lnTo>
                <a:lnTo>
                  <a:pt x="339851" y="464819"/>
                </a:lnTo>
                <a:lnTo>
                  <a:pt x="368503" y="464819"/>
                </a:lnTo>
                <a:lnTo>
                  <a:pt x="370331" y="463295"/>
                </a:lnTo>
                <a:lnTo>
                  <a:pt x="385571" y="446531"/>
                </a:lnTo>
                <a:lnTo>
                  <a:pt x="400811" y="428243"/>
                </a:lnTo>
                <a:lnTo>
                  <a:pt x="407376" y="417575"/>
                </a:lnTo>
                <a:lnTo>
                  <a:pt x="384047" y="417575"/>
                </a:lnTo>
                <a:lnTo>
                  <a:pt x="384047" y="416051"/>
                </a:lnTo>
                <a:close/>
              </a:path>
              <a:path w="451484" h="512445">
                <a:moveTo>
                  <a:pt x="67055" y="416051"/>
                </a:moveTo>
                <a:lnTo>
                  <a:pt x="67055" y="417575"/>
                </a:lnTo>
                <a:lnTo>
                  <a:pt x="68198" y="417575"/>
                </a:lnTo>
                <a:lnTo>
                  <a:pt x="67055" y="416051"/>
                </a:lnTo>
                <a:close/>
              </a:path>
              <a:path w="451484" h="512445">
                <a:moveTo>
                  <a:pt x="396239" y="397763"/>
                </a:moveTo>
                <a:lnTo>
                  <a:pt x="384047" y="417575"/>
                </a:lnTo>
                <a:lnTo>
                  <a:pt x="407376" y="417575"/>
                </a:lnTo>
                <a:lnTo>
                  <a:pt x="413003" y="408431"/>
                </a:lnTo>
                <a:lnTo>
                  <a:pt x="417271" y="399287"/>
                </a:lnTo>
                <a:lnTo>
                  <a:pt x="396239" y="399287"/>
                </a:lnTo>
                <a:lnTo>
                  <a:pt x="396239" y="397763"/>
                </a:lnTo>
                <a:close/>
              </a:path>
              <a:path w="451484" h="512445">
                <a:moveTo>
                  <a:pt x="54863" y="397763"/>
                </a:moveTo>
                <a:lnTo>
                  <a:pt x="54863" y="399287"/>
                </a:lnTo>
                <a:lnTo>
                  <a:pt x="55801" y="399287"/>
                </a:lnTo>
                <a:lnTo>
                  <a:pt x="54863" y="397763"/>
                </a:lnTo>
                <a:close/>
              </a:path>
              <a:path w="451484" h="512445">
                <a:moveTo>
                  <a:pt x="416051" y="356615"/>
                </a:moveTo>
                <a:lnTo>
                  <a:pt x="406907" y="377951"/>
                </a:lnTo>
                <a:lnTo>
                  <a:pt x="396239" y="399287"/>
                </a:lnTo>
                <a:lnTo>
                  <a:pt x="417271" y="399287"/>
                </a:lnTo>
                <a:lnTo>
                  <a:pt x="423671" y="385571"/>
                </a:lnTo>
                <a:lnTo>
                  <a:pt x="432815" y="364235"/>
                </a:lnTo>
                <a:lnTo>
                  <a:pt x="434720" y="358139"/>
                </a:lnTo>
                <a:lnTo>
                  <a:pt x="416051" y="358139"/>
                </a:lnTo>
                <a:lnTo>
                  <a:pt x="416051" y="356615"/>
                </a:lnTo>
                <a:close/>
              </a:path>
              <a:path w="451484" h="512445">
                <a:moveTo>
                  <a:pt x="35051" y="356615"/>
                </a:moveTo>
                <a:lnTo>
                  <a:pt x="35051" y="358139"/>
                </a:lnTo>
                <a:lnTo>
                  <a:pt x="35705" y="358139"/>
                </a:lnTo>
                <a:lnTo>
                  <a:pt x="35051" y="356615"/>
                </a:lnTo>
                <a:close/>
              </a:path>
              <a:path w="451484" h="512445">
                <a:moveTo>
                  <a:pt x="422147" y="333755"/>
                </a:moveTo>
                <a:lnTo>
                  <a:pt x="416051" y="358139"/>
                </a:lnTo>
                <a:lnTo>
                  <a:pt x="434720" y="358139"/>
                </a:lnTo>
                <a:lnTo>
                  <a:pt x="440435" y="339851"/>
                </a:lnTo>
                <a:lnTo>
                  <a:pt x="441511" y="335279"/>
                </a:lnTo>
                <a:lnTo>
                  <a:pt x="422147" y="335279"/>
                </a:lnTo>
                <a:lnTo>
                  <a:pt x="422147" y="333755"/>
                </a:lnTo>
                <a:close/>
              </a:path>
              <a:path w="451484" h="512445">
                <a:moveTo>
                  <a:pt x="28955" y="333755"/>
                </a:moveTo>
                <a:lnTo>
                  <a:pt x="28955" y="335279"/>
                </a:lnTo>
                <a:lnTo>
                  <a:pt x="29336" y="335279"/>
                </a:lnTo>
                <a:lnTo>
                  <a:pt x="28955" y="333755"/>
                </a:lnTo>
                <a:close/>
              </a:path>
              <a:path w="451484" h="512445">
                <a:moveTo>
                  <a:pt x="431291" y="286511"/>
                </a:moveTo>
                <a:lnTo>
                  <a:pt x="428243" y="310895"/>
                </a:lnTo>
                <a:lnTo>
                  <a:pt x="422147" y="335279"/>
                </a:lnTo>
                <a:lnTo>
                  <a:pt x="441511" y="335279"/>
                </a:lnTo>
                <a:lnTo>
                  <a:pt x="446531" y="313943"/>
                </a:lnTo>
                <a:lnTo>
                  <a:pt x="449579" y="288035"/>
                </a:lnTo>
                <a:lnTo>
                  <a:pt x="431291" y="288035"/>
                </a:lnTo>
                <a:lnTo>
                  <a:pt x="431291" y="286511"/>
                </a:lnTo>
                <a:close/>
              </a:path>
              <a:path w="451484" h="512445">
                <a:moveTo>
                  <a:pt x="19811" y="286511"/>
                </a:moveTo>
                <a:lnTo>
                  <a:pt x="19811" y="288035"/>
                </a:lnTo>
                <a:lnTo>
                  <a:pt x="20002" y="288035"/>
                </a:lnTo>
                <a:lnTo>
                  <a:pt x="19811" y="286511"/>
                </a:lnTo>
                <a:close/>
              </a:path>
              <a:path w="451484" h="512445">
                <a:moveTo>
                  <a:pt x="431291" y="9143"/>
                </a:moveTo>
                <a:lnTo>
                  <a:pt x="431291" y="288035"/>
                </a:lnTo>
                <a:lnTo>
                  <a:pt x="449579" y="288035"/>
                </a:lnTo>
                <a:lnTo>
                  <a:pt x="451103" y="262127"/>
                </a:lnTo>
                <a:lnTo>
                  <a:pt x="451103" y="19811"/>
                </a:lnTo>
                <a:lnTo>
                  <a:pt x="441959" y="19811"/>
                </a:lnTo>
                <a:lnTo>
                  <a:pt x="431291" y="9143"/>
                </a:lnTo>
                <a:close/>
              </a:path>
              <a:path w="451484" h="512445">
                <a:moveTo>
                  <a:pt x="19811" y="9143"/>
                </a:moveTo>
                <a:lnTo>
                  <a:pt x="9143" y="19811"/>
                </a:lnTo>
                <a:lnTo>
                  <a:pt x="19811" y="19811"/>
                </a:lnTo>
                <a:lnTo>
                  <a:pt x="19811" y="9143"/>
                </a:lnTo>
                <a:close/>
              </a:path>
              <a:path w="451484" h="512445">
                <a:moveTo>
                  <a:pt x="431291" y="9143"/>
                </a:moveTo>
                <a:lnTo>
                  <a:pt x="19811" y="9143"/>
                </a:lnTo>
                <a:lnTo>
                  <a:pt x="19811" y="19811"/>
                </a:lnTo>
                <a:lnTo>
                  <a:pt x="431291" y="19811"/>
                </a:lnTo>
                <a:lnTo>
                  <a:pt x="431291" y="9143"/>
                </a:lnTo>
                <a:close/>
              </a:path>
              <a:path w="451484" h="512445">
                <a:moveTo>
                  <a:pt x="451103" y="9143"/>
                </a:moveTo>
                <a:lnTo>
                  <a:pt x="431291" y="9143"/>
                </a:lnTo>
                <a:lnTo>
                  <a:pt x="441959" y="19811"/>
                </a:lnTo>
                <a:lnTo>
                  <a:pt x="451103" y="19811"/>
                </a:lnTo>
                <a:lnTo>
                  <a:pt x="451103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45657" y="3774175"/>
            <a:ext cx="810895" cy="0"/>
          </a:xfrm>
          <a:custGeom>
            <a:avLst/>
            <a:gdLst/>
            <a:ahLst/>
            <a:cxnLst/>
            <a:rect l="l" t="t" r="r" b="b"/>
            <a:pathLst>
              <a:path w="810895">
                <a:moveTo>
                  <a:pt x="0" y="0"/>
                </a:moveTo>
                <a:lnTo>
                  <a:pt x="810767" y="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36997" y="2988554"/>
            <a:ext cx="0" cy="287020"/>
          </a:xfrm>
          <a:custGeom>
            <a:avLst/>
            <a:gdLst/>
            <a:ahLst/>
            <a:cxnLst/>
            <a:rect l="l" t="t" r="r" b="b"/>
            <a:pathLst>
              <a:path h="287020">
                <a:moveTo>
                  <a:pt x="0" y="0"/>
                </a:moveTo>
                <a:lnTo>
                  <a:pt x="0" y="286511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23509" y="2267701"/>
            <a:ext cx="0" cy="1007744"/>
          </a:xfrm>
          <a:custGeom>
            <a:avLst/>
            <a:gdLst/>
            <a:ahLst/>
            <a:cxnLst/>
            <a:rect l="l" t="t" r="r" b="b"/>
            <a:pathLst>
              <a:path h="1007745">
                <a:moveTo>
                  <a:pt x="0" y="0"/>
                </a:moveTo>
                <a:lnTo>
                  <a:pt x="0" y="1007363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55113" y="2845298"/>
            <a:ext cx="289560" cy="285115"/>
          </a:xfrm>
          <a:custGeom>
            <a:avLst/>
            <a:gdLst/>
            <a:ahLst/>
            <a:cxnLst/>
            <a:rect l="l" t="t" r="r" b="b"/>
            <a:pathLst>
              <a:path w="289560" h="285114">
                <a:moveTo>
                  <a:pt x="0" y="284987"/>
                </a:moveTo>
                <a:lnTo>
                  <a:pt x="289559" y="284987"/>
                </a:lnTo>
                <a:lnTo>
                  <a:pt x="289559" y="0"/>
                </a:lnTo>
                <a:lnTo>
                  <a:pt x="0" y="0"/>
                </a:lnTo>
                <a:lnTo>
                  <a:pt x="0" y="28498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44445" y="2836154"/>
            <a:ext cx="311150" cy="304800"/>
          </a:xfrm>
          <a:custGeom>
            <a:avLst/>
            <a:gdLst/>
            <a:ahLst/>
            <a:cxnLst/>
            <a:rect l="l" t="t" r="r" b="b"/>
            <a:pathLst>
              <a:path w="311150" h="304800">
                <a:moveTo>
                  <a:pt x="310895" y="0"/>
                </a:moveTo>
                <a:lnTo>
                  <a:pt x="0" y="0"/>
                </a:lnTo>
                <a:lnTo>
                  <a:pt x="0" y="304799"/>
                </a:lnTo>
                <a:lnTo>
                  <a:pt x="310895" y="304799"/>
                </a:lnTo>
                <a:lnTo>
                  <a:pt x="310895" y="294131"/>
                </a:lnTo>
                <a:lnTo>
                  <a:pt x="19811" y="294131"/>
                </a:lnTo>
                <a:lnTo>
                  <a:pt x="10667" y="284987"/>
                </a:lnTo>
                <a:lnTo>
                  <a:pt x="19811" y="284987"/>
                </a:lnTo>
                <a:lnTo>
                  <a:pt x="19811" y="18287"/>
                </a:lnTo>
                <a:lnTo>
                  <a:pt x="10667" y="18287"/>
                </a:lnTo>
                <a:lnTo>
                  <a:pt x="19811" y="9143"/>
                </a:lnTo>
                <a:lnTo>
                  <a:pt x="310895" y="9143"/>
                </a:lnTo>
                <a:lnTo>
                  <a:pt x="310895" y="0"/>
                </a:lnTo>
                <a:close/>
              </a:path>
              <a:path w="311150" h="304800">
                <a:moveTo>
                  <a:pt x="19811" y="284987"/>
                </a:moveTo>
                <a:lnTo>
                  <a:pt x="10667" y="284987"/>
                </a:lnTo>
                <a:lnTo>
                  <a:pt x="19811" y="294131"/>
                </a:lnTo>
                <a:lnTo>
                  <a:pt x="19811" y="284987"/>
                </a:lnTo>
                <a:close/>
              </a:path>
              <a:path w="311150" h="304800">
                <a:moveTo>
                  <a:pt x="291083" y="284987"/>
                </a:moveTo>
                <a:lnTo>
                  <a:pt x="19811" y="284987"/>
                </a:lnTo>
                <a:lnTo>
                  <a:pt x="19811" y="294131"/>
                </a:lnTo>
                <a:lnTo>
                  <a:pt x="291083" y="294131"/>
                </a:lnTo>
                <a:lnTo>
                  <a:pt x="291083" y="284987"/>
                </a:lnTo>
                <a:close/>
              </a:path>
              <a:path w="311150" h="304800">
                <a:moveTo>
                  <a:pt x="291083" y="9143"/>
                </a:moveTo>
                <a:lnTo>
                  <a:pt x="291083" y="294131"/>
                </a:lnTo>
                <a:lnTo>
                  <a:pt x="300227" y="284987"/>
                </a:lnTo>
                <a:lnTo>
                  <a:pt x="310895" y="284987"/>
                </a:lnTo>
                <a:lnTo>
                  <a:pt x="310895" y="18287"/>
                </a:lnTo>
                <a:lnTo>
                  <a:pt x="300227" y="18287"/>
                </a:lnTo>
                <a:lnTo>
                  <a:pt x="291083" y="9143"/>
                </a:lnTo>
                <a:close/>
              </a:path>
              <a:path w="311150" h="304800">
                <a:moveTo>
                  <a:pt x="310895" y="284987"/>
                </a:moveTo>
                <a:lnTo>
                  <a:pt x="300227" y="284987"/>
                </a:lnTo>
                <a:lnTo>
                  <a:pt x="291083" y="294131"/>
                </a:lnTo>
                <a:lnTo>
                  <a:pt x="310895" y="294131"/>
                </a:lnTo>
                <a:lnTo>
                  <a:pt x="310895" y="284987"/>
                </a:lnTo>
                <a:close/>
              </a:path>
              <a:path w="311150" h="304800">
                <a:moveTo>
                  <a:pt x="19811" y="9143"/>
                </a:moveTo>
                <a:lnTo>
                  <a:pt x="10667" y="18287"/>
                </a:lnTo>
                <a:lnTo>
                  <a:pt x="19811" y="18287"/>
                </a:lnTo>
                <a:lnTo>
                  <a:pt x="19811" y="9143"/>
                </a:lnTo>
                <a:close/>
              </a:path>
              <a:path w="311150" h="304800">
                <a:moveTo>
                  <a:pt x="291083" y="9143"/>
                </a:moveTo>
                <a:lnTo>
                  <a:pt x="19811" y="9143"/>
                </a:lnTo>
                <a:lnTo>
                  <a:pt x="19811" y="18287"/>
                </a:lnTo>
                <a:lnTo>
                  <a:pt x="291083" y="18287"/>
                </a:lnTo>
                <a:lnTo>
                  <a:pt x="291083" y="9143"/>
                </a:lnTo>
                <a:close/>
              </a:path>
              <a:path w="311150" h="304800">
                <a:moveTo>
                  <a:pt x="310895" y="9143"/>
                </a:moveTo>
                <a:lnTo>
                  <a:pt x="291083" y="9143"/>
                </a:lnTo>
                <a:lnTo>
                  <a:pt x="300227" y="18287"/>
                </a:lnTo>
                <a:lnTo>
                  <a:pt x="310895" y="18287"/>
                </a:lnTo>
                <a:lnTo>
                  <a:pt x="310895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612529" y="2852099"/>
            <a:ext cx="17208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426586" y="2845298"/>
            <a:ext cx="289560" cy="285115"/>
          </a:xfrm>
          <a:custGeom>
            <a:avLst/>
            <a:gdLst/>
            <a:ahLst/>
            <a:cxnLst/>
            <a:rect l="l" t="t" r="r" b="b"/>
            <a:pathLst>
              <a:path w="289559" h="285114">
                <a:moveTo>
                  <a:pt x="0" y="284987"/>
                </a:moveTo>
                <a:lnTo>
                  <a:pt x="289559" y="284987"/>
                </a:lnTo>
                <a:lnTo>
                  <a:pt x="289559" y="0"/>
                </a:lnTo>
                <a:lnTo>
                  <a:pt x="0" y="0"/>
                </a:lnTo>
                <a:lnTo>
                  <a:pt x="0" y="28498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417442" y="2836154"/>
            <a:ext cx="309880" cy="304800"/>
          </a:xfrm>
          <a:custGeom>
            <a:avLst/>
            <a:gdLst/>
            <a:ahLst/>
            <a:cxnLst/>
            <a:rect l="l" t="t" r="r" b="b"/>
            <a:pathLst>
              <a:path w="309879" h="304800">
                <a:moveTo>
                  <a:pt x="309371" y="0"/>
                </a:moveTo>
                <a:lnTo>
                  <a:pt x="0" y="0"/>
                </a:lnTo>
                <a:lnTo>
                  <a:pt x="0" y="304799"/>
                </a:lnTo>
                <a:lnTo>
                  <a:pt x="309371" y="304799"/>
                </a:lnTo>
                <a:lnTo>
                  <a:pt x="309371" y="294131"/>
                </a:lnTo>
                <a:lnTo>
                  <a:pt x="18287" y="294131"/>
                </a:lnTo>
                <a:lnTo>
                  <a:pt x="9143" y="284987"/>
                </a:lnTo>
                <a:lnTo>
                  <a:pt x="18287" y="284987"/>
                </a:lnTo>
                <a:lnTo>
                  <a:pt x="18287" y="18287"/>
                </a:lnTo>
                <a:lnTo>
                  <a:pt x="9143" y="18287"/>
                </a:lnTo>
                <a:lnTo>
                  <a:pt x="18287" y="9143"/>
                </a:lnTo>
                <a:lnTo>
                  <a:pt x="309371" y="9143"/>
                </a:lnTo>
                <a:lnTo>
                  <a:pt x="309371" y="0"/>
                </a:lnTo>
                <a:close/>
              </a:path>
              <a:path w="309879" h="304800">
                <a:moveTo>
                  <a:pt x="18287" y="284987"/>
                </a:moveTo>
                <a:lnTo>
                  <a:pt x="9143" y="284987"/>
                </a:lnTo>
                <a:lnTo>
                  <a:pt x="18287" y="294131"/>
                </a:lnTo>
                <a:lnTo>
                  <a:pt x="18287" y="284987"/>
                </a:lnTo>
                <a:close/>
              </a:path>
              <a:path w="309879" h="304800">
                <a:moveTo>
                  <a:pt x="289559" y="284987"/>
                </a:moveTo>
                <a:lnTo>
                  <a:pt x="18287" y="284987"/>
                </a:lnTo>
                <a:lnTo>
                  <a:pt x="18287" y="294131"/>
                </a:lnTo>
                <a:lnTo>
                  <a:pt x="289559" y="294131"/>
                </a:lnTo>
                <a:lnTo>
                  <a:pt x="289559" y="284987"/>
                </a:lnTo>
                <a:close/>
              </a:path>
              <a:path w="309879" h="304800">
                <a:moveTo>
                  <a:pt x="289559" y="9143"/>
                </a:moveTo>
                <a:lnTo>
                  <a:pt x="289559" y="294131"/>
                </a:lnTo>
                <a:lnTo>
                  <a:pt x="298703" y="284987"/>
                </a:lnTo>
                <a:lnTo>
                  <a:pt x="309371" y="284987"/>
                </a:lnTo>
                <a:lnTo>
                  <a:pt x="309371" y="18287"/>
                </a:lnTo>
                <a:lnTo>
                  <a:pt x="298703" y="18287"/>
                </a:lnTo>
                <a:lnTo>
                  <a:pt x="289559" y="9143"/>
                </a:lnTo>
                <a:close/>
              </a:path>
              <a:path w="309879" h="304800">
                <a:moveTo>
                  <a:pt x="309371" y="284987"/>
                </a:moveTo>
                <a:lnTo>
                  <a:pt x="298703" y="284987"/>
                </a:lnTo>
                <a:lnTo>
                  <a:pt x="289559" y="294131"/>
                </a:lnTo>
                <a:lnTo>
                  <a:pt x="309371" y="294131"/>
                </a:lnTo>
                <a:lnTo>
                  <a:pt x="309371" y="284987"/>
                </a:lnTo>
                <a:close/>
              </a:path>
              <a:path w="309879" h="304800">
                <a:moveTo>
                  <a:pt x="18287" y="9143"/>
                </a:moveTo>
                <a:lnTo>
                  <a:pt x="9143" y="18287"/>
                </a:lnTo>
                <a:lnTo>
                  <a:pt x="18287" y="18287"/>
                </a:lnTo>
                <a:lnTo>
                  <a:pt x="18287" y="9143"/>
                </a:lnTo>
                <a:close/>
              </a:path>
              <a:path w="309879" h="304800">
                <a:moveTo>
                  <a:pt x="289559" y="9143"/>
                </a:moveTo>
                <a:lnTo>
                  <a:pt x="18287" y="9143"/>
                </a:lnTo>
                <a:lnTo>
                  <a:pt x="18287" y="18287"/>
                </a:lnTo>
                <a:lnTo>
                  <a:pt x="289559" y="18287"/>
                </a:lnTo>
                <a:lnTo>
                  <a:pt x="289559" y="9143"/>
                </a:lnTo>
                <a:close/>
              </a:path>
              <a:path w="309879" h="304800">
                <a:moveTo>
                  <a:pt x="309371" y="9143"/>
                </a:moveTo>
                <a:lnTo>
                  <a:pt x="289559" y="9143"/>
                </a:lnTo>
                <a:lnTo>
                  <a:pt x="298703" y="18287"/>
                </a:lnTo>
                <a:lnTo>
                  <a:pt x="309371" y="18287"/>
                </a:lnTo>
                <a:lnTo>
                  <a:pt x="309371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484003" y="2852099"/>
            <a:ext cx="17208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900053" y="2845298"/>
            <a:ext cx="291465" cy="285115"/>
          </a:xfrm>
          <a:custGeom>
            <a:avLst/>
            <a:gdLst/>
            <a:ahLst/>
            <a:cxnLst/>
            <a:rect l="l" t="t" r="r" b="b"/>
            <a:pathLst>
              <a:path w="291464" h="285114">
                <a:moveTo>
                  <a:pt x="0" y="284987"/>
                </a:moveTo>
                <a:lnTo>
                  <a:pt x="291083" y="284987"/>
                </a:lnTo>
                <a:lnTo>
                  <a:pt x="291083" y="0"/>
                </a:lnTo>
                <a:lnTo>
                  <a:pt x="0" y="0"/>
                </a:lnTo>
                <a:lnTo>
                  <a:pt x="0" y="28498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90909" y="2836154"/>
            <a:ext cx="309880" cy="304800"/>
          </a:xfrm>
          <a:custGeom>
            <a:avLst/>
            <a:gdLst/>
            <a:ahLst/>
            <a:cxnLst/>
            <a:rect l="l" t="t" r="r" b="b"/>
            <a:pathLst>
              <a:path w="309880" h="304800">
                <a:moveTo>
                  <a:pt x="309368" y="0"/>
                </a:moveTo>
                <a:lnTo>
                  <a:pt x="0" y="0"/>
                </a:lnTo>
                <a:lnTo>
                  <a:pt x="0" y="304799"/>
                </a:lnTo>
                <a:lnTo>
                  <a:pt x="309368" y="304799"/>
                </a:lnTo>
                <a:lnTo>
                  <a:pt x="309368" y="294131"/>
                </a:lnTo>
                <a:lnTo>
                  <a:pt x="19811" y="294131"/>
                </a:lnTo>
                <a:lnTo>
                  <a:pt x="9143" y="284987"/>
                </a:lnTo>
                <a:lnTo>
                  <a:pt x="19811" y="284987"/>
                </a:lnTo>
                <a:lnTo>
                  <a:pt x="19811" y="18287"/>
                </a:lnTo>
                <a:lnTo>
                  <a:pt x="9143" y="18287"/>
                </a:lnTo>
                <a:lnTo>
                  <a:pt x="19811" y="9143"/>
                </a:lnTo>
                <a:lnTo>
                  <a:pt x="309368" y="9143"/>
                </a:lnTo>
                <a:lnTo>
                  <a:pt x="309368" y="0"/>
                </a:lnTo>
                <a:close/>
              </a:path>
              <a:path w="309880" h="304800">
                <a:moveTo>
                  <a:pt x="19811" y="284987"/>
                </a:moveTo>
                <a:lnTo>
                  <a:pt x="9143" y="284987"/>
                </a:lnTo>
                <a:lnTo>
                  <a:pt x="19811" y="294131"/>
                </a:lnTo>
                <a:lnTo>
                  <a:pt x="19811" y="284987"/>
                </a:lnTo>
                <a:close/>
              </a:path>
              <a:path w="309880" h="304800">
                <a:moveTo>
                  <a:pt x="291080" y="284987"/>
                </a:moveTo>
                <a:lnTo>
                  <a:pt x="19811" y="284987"/>
                </a:lnTo>
                <a:lnTo>
                  <a:pt x="19811" y="294131"/>
                </a:lnTo>
                <a:lnTo>
                  <a:pt x="291080" y="294131"/>
                </a:lnTo>
                <a:lnTo>
                  <a:pt x="291080" y="284987"/>
                </a:lnTo>
                <a:close/>
              </a:path>
              <a:path w="309880" h="304800">
                <a:moveTo>
                  <a:pt x="291080" y="9143"/>
                </a:moveTo>
                <a:lnTo>
                  <a:pt x="291080" y="294131"/>
                </a:lnTo>
                <a:lnTo>
                  <a:pt x="300224" y="284987"/>
                </a:lnTo>
                <a:lnTo>
                  <a:pt x="309368" y="284987"/>
                </a:lnTo>
                <a:lnTo>
                  <a:pt x="309368" y="18287"/>
                </a:lnTo>
                <a:lnTo>
                  <a:pt x="300224" y="18287"/>
                </a:lnTo>
                <a:lnTo>
                  <a:pt x="291080" y="9143"/>
                </a:lnTo>
                <a:close/>
              </a:path>
              <a:path w="309880" h="304800">
                <a:moveTo>
                  <a:pt x="309368" y="284987"/>
                </a:moveTo>
                <a:lnTo>
                  <a:pt x="300224" y="284987"/>
                </a:lnTo>
                <a:lnTo>
                  <a:pt x="291080" y="294131"/>
                </a:lnTo>
                <a:lnTo>
                  <a:pt x="309368" y="294131"/>
                </a:lnTo>
                <a:lnTo>
                  <a:pt x="309368" y="284987"/>
                </a:lnTo>
                <a:close/>
              </a:path>
              <a:path w="309880" h="304800">
                <a:moveTo>
                  <a:pt x="19811" y="9143"/>
                </a:moveTo>
                <a:lnTo>
                  <a:pt x="9143" y="18287"/>
                </a:lnTo>
                <a:lnTo>
                  <a:pt x="19811" y="18287"/>
                </a:lnTo>
                <a:lnTo>
                  <a:pt x="19811" y="9143"/>
                </a:lnTo>
                <a:close/>
              </a:path>
              <a:path w="309880" h="304800">
                <a:moveTo>
                  <a:pt x="291080" y="9143"/>
                </a:moveTo>
                <a:lnTo>
                  <a:pt x="19811" y="9143"/>
                </a:lnTo>
                <a:lnTo>
                  <a:pt x="19811" y="18287"/>
                </a:lnTo>
                <a:lnTo>
                  <a:pt x="291080" y="18287"/>
                </a:lnTo>
                <a:lnTo>
                  <a:pt x="291080" y="9143"/>
                </a:lnTo>
                <a:close/>
              </a:path>
              <a:path w="309880" h="304800">
                <a:moveTo>
                  <a:pt x="309368" y="9143"/>
                </a:moveTo>
                <a:lnTo>
                  <a:pt x="291080" y="9143"/>
                </a:lnTo>
                <a:lnTo>
                  <a:pt x="300224" y="18287"/>
                </a:lnTo>
                <a:lnTo>
                  <a:pt x="309368" y="18287"/>
                </a:lnTo>
                <a:lnTo>
                  <a:pt x="309368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957464" y="2852099"/>
            <a:ext cx="17208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025277" y="3264398"/>
            <a:ext cx="451484" cy="513715"/>
          </a:xfrm>
          <a:custGeom>
            <a:avLst/>
            <a:gdLst/>
            <a:ahLst/>
            <a:cxnLst/>
            <a:rect l="l" t="t" r="r" b="b"/>
            <a:pathLst>
              <a:path w="451485" h="513714">
                <a:moveTo>
                  <a:pt x="451103" y="0"/>
                </a:moveTo>
                <a:lnTo>
                  <a:pt x="0" y="0"/>
                </a:lnTo>
                <a:lnTo>
                  <a:pt x="0" y="262127"/>
                </a:lnTo>
                <a:lnTo>
                  <a:pt x="4571" y="313943"/>
                </a:lnTo>
                <a:lnTo>
                  <a:pt x="18287" y="362711"/>
                </a:lnTo>
                <a:lnTo>
                  <a:pt x="38099" y="408431"/>
                </a:lnTo>
                <a:lnTo>
                  <a:pt x="65531" y="446531"/>
                </a:lnTo>
                <a:lnTo>
                  <a:pt x="99059" y="478535"/>
                </a:lnTo>
                <a:lnTo>
                  <a:pt x="137159" y="502919"/>
                </a:lnTo>
                <a:lnTo>
                  <a:pt x="163829" y="513587"/>
                </a:lnTo>
                <a:lnTo>
                  <a:pt x="288036" y="513587"/>
                </a:lnTo>
                <a:lnTo>
                  <a:pt x="294131" y="512063"/>
                </a:lnTo>
                <a:lnTo>
                  <a:pt x="310641" y="504443"/>
                </a:lnTo>
                <a:lnTo>
                  <a:pt x="216407" y="504443"/>
                </a:lnTo>
                <a:lnTo>
                  <a:pt x="204215" y="502919"/>
                </a:lnTo>
                <a:lnTo>
                  <a:pt x="205739" y="502919"/>
                </a:lnTo>
                <a:lnTo>
                  <a:pt x="184403" y="499871"/>
                </a:lnTo>
                <a:lnTo>
                  <a:pt x="173735" y="496823"/>
                </a:lnTo>
                <a:lnTo>
                  <a:pt x="175259" y="496823"/>
                </a:lnTo>
                <a:lnTo>
                  <a:pt x="164591" y="493775"/>
                </a:lnTo>
                <a:lnTo>
                  <a:pt x="166115" y="493775"/>
                </a:lnTo>
                <a:lnTo>
                  <a:pt x="146303" y="486155"/>
                </a:lnTo>
                <a:lnTo>
                  <a:pt x="128015" y="475487"/>
                </a:lnTo>
                <a:lnTo>
                  <a:pt x="113347" y="464819"/>
                </a:lnTo>
                <a:lnTo>
                  <a:pt x="111251" y="464819"/>
                </a:lnTo>
                <a:lnTo>
                  <a:pt x="94487" y="449579"/>
                </a:lnTo>
                <a:lnTo>
                  <a:pt x="96011" y="449579"/>
                </a:lnTo>
                <a:lnTo>
                  <a:pt x="80771" y="434339"/>
                </a:lnTo>
                <a:lnTo>
                  <a:pt x="68198" y="417575"/>
                </a:lnTo>
                <a:lnTo>
                  <a:pt x="67055" y="417575"/>
                </a:lnTo>
                <a:lnTo>
                  <a:pt x="55801" y="399287"/>
                </a:lnTo>
                <a:lnTo>
                  <a:pt x="54863" y="399287"/>
                </a:lnTo>
                <a:lnTo>
                  <a:pt x="44195" y="377951"/>
                </a:lnTo>
                <a:lnTo>
                  <a:pt x="35051" y="356615"/>
                </a:lnTo>
                <a:lnTo>
                  <a:pt x="36575" y="356615"/>
                </a:lnTo>
                <a:lnTo>
                  <a:pt x="29463" y="335279"/>
                </a:lnTo>
                <a:lnTo>
                  <a:pt x="28955" y="335279"/>
                </a:lnTo>
                <a:lnTo>
                  <a:pt x="19811" y="286511"/>
                </a:lnTo>
                <a:lnTo>
                  <a:pt x="21246" y="286511"/>
                </a:lnTo>
                <a:lnTo>
                  <a:pt x="19811" y="262127"/>
                </a:lnTo>
                <a:lnTo>
                  <a:pt x="19811" y="18287"/>
                </a:lnTo>
                <a:lnTo>
                  <a:pt x="10667" y="18287"/>
                </a:lnTo>
                <a:lnTo>
                  <a:pt x="19811" y="9143"/>
                </a:lnTo>
                <a:lnTo>
                  <a:pt x="451103" y="9143"/>
                </a:lnTo>
                <a:lnTo>
                  <a:pt x="451103" y="0"/>
                </a:lnTo>
                <a:close/>
              </a:path>
              <a:path w="451485" h="513714">
                <a:moveTo>
                  <a:pt x="341375" y="463295"/>
                </a:moveTo>
                <a:lnTo>
                  <a:pt x="323087" y="475487"/>
                </a:lnTo>
                <a:lnTo>
                  <a:pt x="324611" y="475487"/>
                </a:lnTo>
                <a:lnTo>
                  <a:pt x="304799" y="486155"/>
                </a:lnTo>
                <a:lnTo>
                  <a:pt x="306323" y="486155"/>
                </a:lnTo>
                <a:lnTo>
                  <a:pt x="286511" y="493775"/>
                </a:lnTo>
                <a:lnTo>
                  <a:pt x="277367" y="496823"/>
                </a:lnTo>
                <a:lnTo>
                  <a:pt x="266699" y="499871"/>
                </a:lnTo>
                <a:lnTo>
                  <a:pt x="268223" y="499871"/>
                </a:lnTo>
                <a:lnTo>
                  <a:pt x="236219" y="504443"/>
                </a:lnTo>
                <a:lnTo>
                  <a:pt x="310641" y="504443"/>
                </a:lnTo>
                <a:lnTo>
                  <a:pt x="313943" y="502919"/>
                </a:lnTo>
                <a:lnTo>
                  <a:pt x="333755" y="492251"/>
                </a:lnTo>
                <a:lnTo>
                  <a:pt x="352043" y="478535"/>
                </a:lnTo>
                <a:lnTo>
                  <a:pt x="368503" y="464819"/>
                </a:lnTo>
                <a:lnTo>
                  <a:pt x="339851" y="464819"/>
                </a:lnTo>
                <a:lnTo>
                  <a:pt x="341375" y="463295"/>
                </a:lnTo>
                <a:close/>
              </a:path>
              <a:path w="451485" h="513714">
                <a:moveTo>
                  <a:pt x="111251" y="463295"/>
                </a:moveTo>
                <a:lnTo>
                  <a:pt x="111251" y="464819"/>
                </a:lnTo>
                <a:lnTo>
                  <a:pt x="113347" y="464819"/>
                </a:lnTo>
                <a:lnTo>
                  <a:pt x="111251" y="463295"/>
                </a:lnTo>
                <a:close/>
              </a:path>
              <a:path w="451485" h="513714">
                <a:moveTo>
                  <a:pt x="408314" y="416051"/>
                </a:moveTo>
                <a:lnTo>
                  <a:pt x="385571" y="416051"/>
                </a:lnTo>
                <a:lnTo>
                  <a:pt x="370331" y="434339"/>
                </a:lnTo>
                <a:lnTo>
                  <a:pt x="371855" y="434339"/>
                </a:lnTo>
                <a:lnTo>
                  <a:pt x="356615" y="449579"/>
                </a:lnTo>
                <a:lnTo>
                  <a:pt x="339851" y="464819"/>
                </a:lnTo>
                <a:lnTo>
                  <a:pt x="368503" y="464819"/>
                </a:lnTo>
                <a:lnTo>
                  <a:pt x="370331" y="463295"/>
                </a:lnTo>
                <a:lnTo>
                  <a:pt x="385571" y="446531"/>
                </a:lnTo>
                <a:lnTo>
                  <a:pt x="400811" y="428243"/>
                </a:lnTo>
                <a:lnTo>
                  <a:pt x="408314" y="416051"/>
                </a:lnTo>
                <a:close/>
              </a:path>
              <a:path w="451485" h="513714">
                <a:moveTo>
                  <a:pt x="67055" y="416051"/>
                </a:moveTo>
                <a:lnTo>
                  <a:pt x="67055" y="417575"/>
                </a:lnTo>
                <a:lnTo>
                  <a:pt x="68198" y="417575"/>
                </a:lnTo>
                <a:lnTo>
                  <a:pt x="67055" y="416051"/>
                </a:lnTo>
                <a:close/>
              </a:path>
              <a:path w="451485" h="513714">
                <a:moveTo>
                  <a:pt x="396239" y="397763"/>
                </a:moveTo>
                <a:lnTo>
                  <a:pt x="384047" y="417575"/>
                </a:lnTo>
                <a:lnTo>
                  <a:pt x="385571" y="416051"/>
                </a:lnTo>
                <a:lnTo>
                  <a:pt x="408314" y="416051"/>
                </a:lnTo>
                <a:lnTo>
                  <a:pt x="413003" y="408431"/>
                </a:lnTo>
                <a:lnTo>
                  <a:pt x="417271" y="399287"/>
                </a:lnTo>
                <a:lnTo>
                  <a:pt x="396239" y="399287"/>
                </a:lnTo>
                <a:lnTo>
                  <a:pt x="396239" y="397763"/>
                </a:lnTo>
                <a:close/>
              </a:path>
              <a:path w="451485" h="513714">
                <a:moveTo>
                  <a:pt x="54863" y="397763"/>
                </a:moveTo>
                <a:lnTo>
                  <a:pt x="54863" y="399287"/>
                </a:lnTo>
                <a:lnTo>
                  <a:pt x="55801" y="399287"/>
                </a:lnTo>
                <a:lnTo>
                  <a:pt x="54863" y="397763"/>
                </a:lnTo>
                <a:close/>
              </a:path>
              <a:path w="451485" h="513714">
                <a:moveTo>
                  <a:pt x="443035" y="333755"/>
                </a:moveTo>
                <a:lnTo>
                  <a:pt x="423671" y="333755"/>
                </a:lnTo>
                <a:lnTo>
                  <a:pt x="416051" y="356615"/>
                </a:lnTo>
                <a:lnTo>
                  <a:pt x="406907" y="377951"/>
                </a:lnTo>
                <a:lnTo>
                  <a:pt x="396239" y="399287"/>
                </a:lnTo>
                <a:lnTo>
                  <a:pt x="417271" y="399287"/>
                </a:lnTo>
                <a:lnTo>
                  <a:pt x="434339" y="362711"/>
                </a:lnTo>
                <a:lnTo>
                  <a:pt x="441959" y="339851"/>
                </a:lnTo>
                <a:lnTo>
                  <a:pt x="443035" y="333755"/>
                </a:lnTo>
                <a:close/>
              </a:path>
              <a:path w="451485" h="513714">
                <a:moveTo>
                  <a:pt x="28955" y="333755"/>
                </a:moveTo>
                <a:lnTo>
                  <a:pt x="28955" y="335279"/>
                </a:lnTo>
                <a:lnTo>
                  <a:pt x="29463" y="335279"/>
                </a:lnTo>
                <a:lnTo>
                  <a:pt x="28955" y="333755"/>
                </a:lnTo>
                <a:close/>
              </a:path>
              <a:path w="451485" h="513714">
                <a:moveTo>
                  <a:pt x="431291" y="286511"/>
                </a:moveTo>
                <a:lnTo>
                  <a:pt x="428243" y="310895"/>
                </a:lnTo>
                <a:lnTo>
                  <a:pt x="422147" y="335279"/>
                </a:lnTo>
                <a:lnTo>
                  <a:pt x="423671" y="333755"/>
                </a:lnTo>
                <a:lnTo>
                  <a:pt x="443035" y="333755"/>
                </a:lnTo>
                <a:lnTo>
                  <a:pt x="446531" y="313943"/>
                </a:lnTo>
                <a:lnTo>
                  <a:pt x="449579" y="288035"/>
                </a:lnTo>
                <a:lnTo>
                  <a:pt x="431291" y="288035"/>
                </a:lnTo>
                <a:lnTo>
                  <a:pt x="431291" y="286511"/>
                </a:lnTo>
                <a:close/>
              </a:path>
              <a:path w="451485" h="513714">
                <a:moveTo>
                  <a:pt x="21246" y="286511"/>
                </a:moveTo>
                <a:lnTo>
                  <a:pt x="19811" y="286511"/>
                </a:lnTo>
                <a:lnTo>
                  <a:pt x="21335" y="288035"/>
                </a:lnTo>
                <a:lnTo>
                  <a:pt x="21246" y="286511"/>
                </a:lnTo>
                <a:close/>
              </a:path>
              <a:path w="451485" h="513714">
                <a:moveTo>
                  <a:pt x="432815" y="9143"/>
                </a:moveTo>
                <a:lnTo>
                  <a:pt x="432815" y="262127"/>
                </a:lnTo>
                <a:lnTo>
                  <a:pt x="431291" y="288035"/>
                </a:lnTo>
                <a:lnTo>
                  <a:pt x="449579" y="288035"/>
                </a:lnTo>
                <a:lnTo>
                  <a:pt x="451103" y="262127"/>
                </a:lnTo>
                <a:lnTo>
                  <a:pt x="451103" y="18287"/>
                </a:lnTo>
                <a:lnTo>
                  <a:pt x="441959" y="18287"/>
                </a:lnTo>
                <a:lnTo>
                  <a:pt x="432815" y="9143"/>
                </a:lnTo>
                <a:close/>
              </a:path>
              <a:path w="451485" h="513714">
                <a:moveTo>
                  <a:pt x="19811" y="9143"/>
                </a:moveTo>
                <a:lnTo>
                  <a:pt x="10667" y="18287"/>
                </a:lnTo>
                <a:lnTo>
                  <a:pt x="19811" y="18287"/>
                </a:lnTo>
                <a:lnTo>
                  <a:pt x="19811" y="9143"/>
                </a:lnTo>
                <a:close/>
              </a:path>
              <a:path w="451485" h="513714">
                <a:moveTo>
                  <a:pt x="432815" y="9143"/>
                </a:moveTo>
                <a:lnTo>
                  <a:pt x="19811" y="9143"/>
                </a:lnTo>
                <a:lnTo>
                  <a:pt x="19811" y="18287"/>
                </a:lnTo>
                <a:lnTo>
                  <a:pt x="432815" y="18287"/>
                </a:lnTo>
                <a:lnTo>
                  <a:pt x="432815" y="9143"/>
                </a:lnTo>
                <a:close/>
              </a:path>
              <a:path w="451485" h="513714">
                <a:moveTo>
                  <a:pt x="451103" y="9143"/>
                </a:moveTo>
                <a:lnTo>
                  <a:pt x="432815" y="9143"/>
                </a:lnTo>
                <a:lnTo>
                  <a:pt x="441959" y="18287"/>
                </a:lnTo>
                <a:lnTo>
                  <a:pt x="451103" y="18287"/>
                </a:lnTo>
                <a:lnTo>
                  <a:pt x="451103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109097" y="2987029"/>
            <a:ext cx="0" cy="287020"/>
          </a:xfrm>
          <a:custGeom>
            <a:avLst/>
            <a:gdLst/>
            <a:ahLst/>
            <a:cxnLst/>
            <a:rect l="l" t="t" r="r" b="b"/>
            <a:pathLst>
              <a:path h="287020">
                <a:moveTo>
                  <a:pt x="0" y="0"/>
                </a:moveTo>
                <a:lnTo>
                  <a:pt x="0" y="286511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395609" y="2266177"/>
            <a:ext cx="0" cy="1007744"/>
          </a:xfrm>
          <a:custGeom>
            <a:avLst/>
            <a:gdLst/>
            <a:ahLst/>
            <a:cxnLst/>
            <a:rect l="l" t="t" r="r" b="b"/>
            <a:pathLst>
              <a:path h="1007745">
                <a:moveTo>
                  <a:pt x="0" y="0"/>
                </a:moveTo>
                <a:lnTo>
                  <a:pt x="0" y="1007363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818013" y="2986267"/>
            <a:ext cx="1080770" cy="0"/>
          </a:xfrm>
          <a:custGeom>
            <a:avLst/>
            <a:gdLst/>
            <a:ahLst/>
            <a:cxnLst/>
            <a:rect l="l" t="t" r="r" b="b"/>
            <a:pathLst>
              <a:path w="1080770">
                <a:moveTo>
                  <a:pt x="0" y="0"/>
                </a:moveTo>
                <a:lnTo>
                  <a:pt x="1080515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86562" y="2986267"/>
            <a:ext cx="1369060" cy="0"/>
          </a:xfrm>
          <a:custGeom>
            <a:avLst/>
            <a:gdLst/>
            <a:ahLst/>
            <a:cxnLst/>
            <a:rect l="l" t="t" r="r" b="b"/>
            <a:pathLst>
              <a:path w="1369060">
                <a:moveTo>
                  <a:pt x="0" y="0"/>
                </a:moveTo>
                <a:lnTo>
                  <a:pt x="1368551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843150" y="2986267"/>
            <a:ext cx="1584960" cy="0"/>
          </a:xfrm>
          <a:custGeom>
            <a:avLst/>
            <a:gdLst/>
            <a:ahLst/>
            <a:cxnLst/>
            <a:rect l="l" t="t" r="r" b="b"/>
            <a:pathLst>
              <a:path w="1584960">
                <a:moveTo>
                  <a:pt x="0" y="0"/>
                </a:moveTo>
                <a:lnTo>
                  <a:pt x="1584959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714621" y="2986267"/>
            <a:ext cx="721360" cy="0"/>
          </a:xfrm>
          <a:custGeom>
            <a:avLst/>
            <a:gdLst/>
            <a:ahLst/>
            <a:cxnLst/>
            <a:rect l="l" t="t" r="r" b="b"/>
            <a:pathLst>
              <a:path w="721359">
                <a:moveTo>
                  <a:pt x="0" y="0"/>
                </a:moveTo>
                <a:lnTo>
                  <a:pt x="720851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308494" y="1330391"/>
            <a:ext cx="3176905" cy="9220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231AF0"/>
                </a:solidFill>
                <a:latin typeface="Arial"/>
                <a:cs typeface="Arial"/>
              </a:rPr>
              <a:t>Se</a:t>
            </a:r>
            <a:r>
              <a:rPr sz="2400" dirty="0">
                <a:solidFill>
                  <a:srgbClr val="231AF0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231AF0"/>
                </a:solidFill>
                <a:latin typeface="Arial"/>
                <a:cs typeface="Arial"/>
              </a:rPr>
              <a:t>ial</a:t>
            </a:r>
            <a:r>
              <a:rPr sz="2400" dirty="0">
                <a:solidFill>
                  <a:srgbClr val="231AF0"/>
                </a:solidFill>
                <a:latin typeface="Arial"/>
                <a:cs typeface="Arial"/>
              </a:rPr>
              <a:t>/</a:t>
            </a:r>
            <a:r>
              <a:rPr sz="2400" spc="-5" dirty="0">
                <a:solidFill>
                  <a:srgbClr val="231AF0"/>
                </a:solidFill>
                <a:latin typeface="Arial"/>
                <a:cs typeface="Arial"/>
              </a:rPr>
              <a:t>pa</a:t>
            </a:r>
            <a:r>
              <a:rPr sz="2400" dirty="0">
                <a:solidFill>
                  <a:srgbClr val="231AF0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231AF0"/>
                </a:solidFill>
                <a:latin typeface="Arial"/>
                <a:cs typeface="Arial"/>
              </a:rPr>
              <a:t>all</a:t>
            </a:r>
            <a:r>
              <a:rPr sz="2400" spc="5" dirty="0">
                <a:solidFill>
                  <a:srgbClr val="231AF0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231AF0"/>
                </a:solidFill>
                <a:latin typeface="Arial"/>
                <a:cs typeface="Arial"/>
              </a:rPr>
              <a:t>l</a:t>
            </a:r>
            <a:r>
              <a:rPr sz="2400" spc="35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31AF0"/>
                </a:solidFill>
                <a:latin typeface="Arial"/>
                <a:cs typeface="Arial"/>
              </a:rPr>
              <a:t>m</a:t>
            </a:r>
            <a:r>
              <a:rPr sz="2400" spc="-5" dirty="0">
                <a:solidFill>
                  <a:srgbClr val="231AF0"/>
                </a:solidFill>
                <a:latin typeface="Arial"/>
                <a:cs typeface="Arial"/>
              </a:rPr>
              <a:t>ul</a:t>
            </a:r>
            <a:r>
              <a:rPr sz="2400" dirty="0">
                <a:solidFill>
                  <a:srgbClr val="231AF0"/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rgbClr val="231AF0"/>
                </a:solidFill>
                <a:latin typeface="Arial"/>
                <a:cs typeface="Arial"/>
              </a:rPr>
              <a:t>iplie</a:t>
            </a:r>
            <a:r>
              <a:rPr sz="2400" dirty="0">
                <a:solidFill>
                  <a:srgbClr val="231AF0"/>
                </a:solidFill>
                <a:latin typeface="Arial"/>
                <a:cs typeface="Arial"/>
              </a:rPr>
              <a:t>r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2150">
              <a:latin typeface="Times New Roman"/>
              <a:cs typeface="Times New Roman"/>
            </a:endParaRPr>
          </a:p>
          <a:p>
            <a:pPr marL="1016635">
              <a:lnSpc>
                <a:spcPct val="100000"/>
              </a:lnSpc>
              <a:tabLst>
                <a:tab pos="2673350" algn="l"/>
              </a:tabLst>
            </a:pPr>
            <a:r>
              <a:rPr sz="1600" spc="-40" dirty="0">
                <a:latin typeface="Arial"/>
                <a:cs typeface="Arial"/>
              </a:rPr>
              <a:t>Y</a:t>
            </a:r>
            <a:r>
              <a:rPr sz="1575" spc="7" baseline="-21164" dirty="0">
                <a:latin typeface="Arial"/>
                <a:cs typeface="Arial"/>
              </a:rPr>
              <a:t>0</a:t>
            </a:r>
            <a:r>
              <a:rPr sz="1575" baseline="-21164" dirty="0">
                <a:latin typeface="Arial"/>
                <a:cs typeface="Arial"/>
              </a:rPr>
              <a:t>	</a:t>
            </a:r>
            <a:r>
              <a:rPr sz="1600" spc="-40" dirty="0">
                <a:latin typeface="Arial"/>
                <a:cs typeface="Arial"/>
              </a:rPr>
              <a:t>Y</a:t>
            </a:r>
            <a:r>
              <a:rPr sz="1575" spc="7" baseline="-21164" dirty="0">
                <a:latin typeface="Arial"/>
                <a:cs typeface="Arial"/>
              </a:rPr>
              <a:t>1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769246" y="1989515"/>
            <a:ext cx="233679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40" dirty="0">
                <a:latin typeface="Arial"/>
                <a:cs typeface="Arial"/>
              </a:rPr>
              <a:t>Y</a:t>
            </a:r>
            <a:r>
              <a:rPr sz="1575" spc="7" baseline="-21164" dirty="0">
                <a:latin typeface="Arial"/>
                <a:cs typeface="Arial"/>
              </a:rPr>
              <a:t>2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569091" y="1989515"/>
            <a:ext cx="233679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40" dirty="0">
                <a:latin typeface="Arial"/>
                <a:cs typeface="Arial"/>
              </a:rPr>
              <a:t>Y</a:t>
            </a:r>
            <a:r>
              <a:rPr sz="1575" spc="7" baseline="-21164" dirty="0">
                <a:latin typeface="Arial"/>
                <a:cs typeface="Arial"/>
              </a:rPr>
              <a:t>3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098685" y="6731503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0" y="0"/>
                </a:moveTo>
                <a:lnTo>
                  <a:pt x="8496299" y="0"/>
                </a:lnTo>
              </a:path>
            </a:pathLst>
          </a:custGeom>
          <a:ln w="4317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183161" y="3777356"/>
            <a:ext cx="7195412" cy="11634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900565" y="4654993"/>
            <a:ext cx="17208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Jin</a:t>
            </a:r>
            <a:r>
              <a:rPr spc="-5" dirty="0"/>
              <a:t>-</a:t>
            </a:r>
            <a:r>
              <a:rPr dirty="0"/>
              <a:t>Fu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i, EE,</a:t>
            </a:r>
            <a:r>
              <a:rPr spc="-15" dirty="0"/>
              <a:t> </a:t>
            </a:r>
            <a:r>
              <a:rPr spc="-5" dirty="0"/>
              <a:t>N</a:t>
            </a:r>
            <a:r>
              <a:rPr dirty="0"/>
              <a:t>CU</a:t>
            </a:r>
          </a:p>
        </p:txBody>
      </p:sp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40</a:t>
            </a:fld>
            <a:endParaRPr dirty="0"/>
          </a:p>
        </p:txBody>
      </p:sp>
      <p:sp>
        <p:nvSpPr>
          <p:cNvPr id="46" name="object 4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Ad</a:t>
            </a:r>
            <a:r>
              <a:rPr spc="-5" dirty="0"/>
              <a:t>v</a:t>
            </a:r>
            <a:r>
              <a:rPr dirty="0"/>
              <a:t>an</a:t>
            </a:r>
            <a:r>
              <a:rPr spc="-5" dirty="0"/>
              <a:t>ce</a:t>
            </a:r>
            <a:r>
              <a:rPr dirty="0"/>
              <a:t>d R</a:t>
            </a:r>
            <a:r>
              <a:rPr spc="-5" dirty="0"/>
              <a:t>e</a:t>
            </a:r>
            <a:r>
              <a:rPr dirty="0"/>
              <a:t>liable</a:t>
            </a:r>
            <a:r>
              <a:rPr spc="15" dirty="0"/>
              <a:t> </a:t>
            </a:r>
            <a:r>
              <a:rPr dirty="0"/>
              <a:t>S</a:t>
            </a:r>
            <a:r>
              <a:rPr spc="-5" dirty="0"/>
              <a:t>y</a:t>
            </a:r>
            <a:r>
              <a:rPr dirty="0"/>
              <a:t>st</a:t>
            </a:r>
            <a:r>
              <a:rPr spc="-5" dirty="0"/>
              <a:t>e</a:t>
            </a:r>
            <a:r>
              <a:rPr spc="10" dirty="0"/>
              <a:t>m</a:t>
            </a:r>
            <a:r>
              <a:rPr dirty="0"/>
              <a:t>s</a:t>
            </a:r>
            <a:r>
              <a:rPr spc="-15" dirty="0"/>
              <a:t> </a:t>
            </a:r>
            <a:r>
              <a:rPr spc="-5" dirty="0"/>
              <a:t>(</a:t>
            </a:r>
            <a:r>
              <a:rPr dirty="0"/>
              <a:t>ARES)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ab.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6772039" y="4654993"/>
            <a:ext cx="17208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573408" y="4654993"/>
            <a:ext cx="17208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723781" y="4005768"/>
            <a:ext cx="236854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079611"/>
                </a:solidFill>
                <a:latin typeface="Arial"/>
                <a:cs typeface="Arial"/>
              </a:rPr>
              <a:t>S</a:t>
            </a:r>
            <a:r>
              <a:rPr sz="1575" spc="7" baseline="-21164" dirty="0">
                <a:solidFill>
                  <a:srgbClr val="079611"/>
                </a:solidFill>
                <a:latin typeface="Arial"/>
                <a:cs typeface="Arial"/>
              </a:rPr>
              <a:t>0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596778" y="4005768"/>
            <a:ext cx="236854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079611"/>
                </a:solidFill>
                <a:latin typeface="Arial"/>
                <a:cs typeface="Arial"/>
              </a:rPr>
              <a:t>S</a:t>
            </a:r>
            <a:r>
              <a:rPr sz="1575" spc="7" baseline="-21164" dirty="0">
                <a:solidFill>
                  <a:srgbClr val="079611"/>
                </a:solidFill>
                <a:latin typeface="Arial"/>
                <a:cs typeface="Arial"/>
              </a:rPr>
              <a:t>1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468252" y="4005768"/>
            <a:ext cx="236854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079611"/>
                </a:solidFill>
                <a:latin typeface="Arial"/>
                <a:cs typeface="Arial"/>
              </a:rPr>
              <a:t>S</a:t>
            </a:r>
            <a:r>
              <a:rPr sz="1575" spc="7" baseline="-21164" dirty="0">
                <a:solidFill>
                  <a:srgbClr val="079611"/>
                </a:solidFill>
                <a:latin typeface="Arial"/>
                <a:cs typeface="Arial"/>
              </a:rPr>
              <a:t>2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320686" y="5297147"/>
            <a:ext cx="7131050" cy="889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457200">
              <a:lnSpc>
                <a:spcPct val="75000"/>
              </a:lnSpc>
              <a:buClr>
                <a:srgbClr val="231AF0"/>
              </a:buClr>
              <a:buFont typeface="Arial"/>
              <a:buAutoNum type="arabicPeriod"/>
              <a:tabLst>
                <a:tab pos="469900" algn="l"/>
              </a:tabLst>
            </a:pPr>
            <a:r>
              <a:rPr sz="2000" spc="5" dirty="0">
                <a:solidFill>
                  <a:srgbClr val="231AF0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equ</a:t>
            </a: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re</a:t>
            </a:r>
            <a:r>
              <a:rPr sz="2000" spc="-40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M</a:t>
            </a:r>
            <a:r>
              <a:rPr sz="2000" spc="5" dirty="0">
                <a:solidFill>
                  <a:srgbClr val="231AF0"/>
                </a:solidFill>
                <a:latin typeface="Arial"/>
                <a:cs typeface="Arial"/>
              </a:rPr>
              <a:t>+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N</a:t>
            </a:r>
            <a:r>
              <a:rPr sz="2000" spc="-25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231AF0"/>
                </a:solidFill>
                <a:latin typeface="Arial"/>
                <a:cs typeface="Arial"/>
              </a:rPr>
              <a:t>c</a:t>
            </a: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o</a:t>
            </a:r>
            <a:r>
              <a:rPr sz="2000" spc="5" dirty="0">
                <a:solidFill>
                  <a:srgbClr val="231AF0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k</a:t>
            </a:r>
            <a:r>
              <a:rPr sz="2000" spc="-25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231AF0"/>
                </a:solidFill>
                <a:latin typeface="Arial"/>
                <a:cs typeface="Arial"/>
              </a:rPr>
              <a:t>c</a:t>
            </a:r>
            <a:r>
              <a:rPr sz="2000" spc="-10" dirty="0">
                <a:solidFill>
                  <a:srgbClr val="231AF0"/>
                </a:solidFill>
                <a:latin typeface="Arial"/>
                <a:cs typeface="Arial"/>
              </a:rPr>
              <a:t>y</a:t>
            </a:r>
            <a:r>
              <a:rPr sz="2000" spc="5" dirty="0">
                <a:solidFill>
                  <a:srgbClr val="231AF0"/>
                </a:solidFill>
                <a:latin typeface="Arial"/>
                <a:cs typeface="Arial"/>
              </a:rPr>
              <a:t>c</a:t>
            </a: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es</a:t>
            </a:r>
            <a:r>
              <a:rPr sz="2000" spc="-10" dirty="0">
                <a:solidFill>
                  <a:srgbClr val="231AF0"/>
                </a:solidFill>
                <a:latin typeface="Arial"/>
                <a:cs typeface="Arial"/>
              </a:rPr>
              <a:t> t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o</a:t>
            </a:r>
            <a:r>
              <a:rPr sz="2000" spc="-15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produ</a:t>
            </a:r>
            <a:r>
              <a:rPr sz="2000" spc="5" dirty="0">
                <a:solidFill>
                  <a:srgbClr val="231AF0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e</a:t>
            </a:r>
            <a:r>
              <a:rPr sz="2000" spc="-40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a</a:t>
            </a: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produ</a:t>
            </a:r>
            <a:r>
              <a:rPr sz="2000" spc="5" dirty="0">
                <a:solidFill>
                  <a:srgbClr val="231AF0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t</a:t>
            </a:r>
            <a:r>
              <a:rPr sz="2000" spc="-50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31AF0"/>
                </a:solidFill>
                <a:latin typeface="Arial"/>
                <a:cs typeface="Arial"/>
              </a:rPr>
              <a:t>f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or</a:t>
            </a:r>
            <a:r>
              <a:rPr sz="2000" spc="-25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an</a:t>
            </a:r>
            <a:r>
              <a:rPr sz="2000" spc="-15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231AF0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-b</a:t>
            </a: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t </a:t>
            </a: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u</a:t>
            </a: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l</a:t>
            </a:r>
            <a:r>
              <a:rPr sz="2000" spc="-10" dirty="0">
                <a:solidFill>
                  <a:srgbClr val="231AF0"/>
                </a:solidFill>
                <a:latin typeface="Arial"/>
                <a:cs typeface="Arial"/>
              </a:rPr>
              <a:t>t</a:t>
            </a: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p</a:t>
            </a: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li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er</a:t>
            </a:r>
            <a:r>
              <a:rPr sz="2000" spc="-15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and</a:t>
            </a:r>
            <a:r>
              <a:rPr sz="2000" spc="-15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a</a:t>
            </a:r>
            <a:r>
              <a:rPr sz="2000" spc="-15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-b</a:t>
            </a: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t</a:t>
            </a:r>
            <a:r>
              <a:rPr sz="2000" spc="-25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u</a:t>
            </a: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l</a:t>
            </a:r>
            <a:r>
              <a:rPr sz="2000" spc="-10" dirty="0">
                <a:solidFill>
                  <a:srgbClr val="231AF0"/>
                </a:solidFill>
                <a:latin typeface="Arial"/>
                <a:cs typeface="Arial"/>
              </a:rPr>
              <a:t>t</a:t>
            </a: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p</a:t>
            </a: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li</a:t>
            </a:r>
            <a:r>
              <a:rPr sz="2000" spc="5" dirty="0">
                <a:solidFill>
                  <a:srgbClr val="231AF0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and</a:t>
            </a:r>
            <a:endParaRPr sz="20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Clr>
                <a:srgbClr val="231AF0"/>
              </a:buClr>
              <a:buFont typeface="Arial"/>
              <a:buAutoNum type="arabicPeriod"/>
              <a:tabLst>
                <a:tab pos="469900" algn="l"/>
              </a:tabLst>
            </a:pP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he</a:t>
            </a:r>
            <a:r>
              <a:rPr sz="2000" spc="-30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231AF0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r</a:t>
            </a: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i</a:t>
            </a:r>
            <a:r>
              <a:rPr sz="2000" spc="-10" dirty="0">
                <a:solidFill>
                  <a:srgbClr val="231AF0"/>
                </a:solidFill>
                <a:latin typeface="Arial"/>
                <a:cs typeface="Arial"/>
              </a:rPr>
              <a:t>t</a:t>
            </a: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rgbClr val="231AF0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al</a:t>
            </a:r>
            <a:r>
              <a:rPr sz="2000" spc="-20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pa</a:t>
            </a:r>
            <a:r>
              <a:rPr sz="2000" spc="-10" dirty="0">
                <a:solidFill>
                  <a:srgbClr val="231AF0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h</a:t>
            </a:r>
            <a:r>
              <a:rPr sz="2000" spc="-15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231AF0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on</a:t>
            </a:r>
            <a:r>
              <a:rPr sz="2000" spc="5" dirty="0">
                <a:solidFill>
                  <a:srgbClr val="231AF0"/>
                </a:solidFill>
                <a:latin typeface="Arial"/>
                <a:cs typeface="Arial"/>
              </a:rPr>
              <a:t>s</a:t>
            </a: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rgbClr val="231AF0"/>
                </a:solidFill>
                <a:latin typeface="Arial"/>
                <a:cs typeface="Arial"/>
              </a:rPr>
              <a:t>s</a:t>
            </a:r>
            <a:r>
              <a:rPr sz="2000" spc="-10" dirty="0">
                <a:solidFill>
                  <a:srgbClr val="231AF0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s</a:t>
            </a:r>
            <a:r>
              <a:rPr sz="2000" spc="-35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of</a:t>
            </a:r>
            <a:r>
              <a:rPr sz="2000" spc="-25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31AF0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he</a:t>
            </a:r>
            <a:r>
              <a:rPr sz="2000" spc="-15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adders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Cont</a:t>
            </a:r>
            <a:r>
              <a:rPr spc="-5" dirty="0"/>
              <a:t>r</a:t>
            </a:r>
            <a:r>
              <a:rPr dirty="0"/>
              <a:t>ol</a:t>
            </a:r>
            <a:r>
              <a:rPr spc="-20" dirty="0"/>
              <a:t> </a:t>
            </a:r>
            <a:r>
              <a:rPr dirty="0"/>
              <a:t>– 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FS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M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744089" y="1978142"/>
            <a:ext cx="2124328" cy="513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82622" y="3058657"/>
            <a:ext cx="2542666" cy="5135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68245" y="1819645"/>
            <a:ext cx="2764790" cy="1902460"/>
          </a:xfrm>
          <a:custGeom>
            <a:avLst/>
            <a:gdLst/>
            <a:ahLst/>
            <a:cxnLst/>
            <a:rect l="l" t="t" r="r" b="b"/>
            <a:pathLst>
              <a:path w="2764790" h="1902460">
                <a:moveTo>
                  <a:pt x="2764535" y="0"/>
                </a:moveTo>
                <a:lnTo>
                  <a:pt x="0" y="0"/>
                </a:lnTo>
                <a:lnTo>
                  <a:pt x="0" y="1901951"/>
                </a:lnTo>
                <a:lnTo>
                  <a:pt x="2764535" y="1901951"/>
                </a:lnTo>
                <a:lnTo>
                  <a:pt x="2764535" y="1888235"/>
                </a:lnTo>
                <a:lnTo>
                  <a:pt x="28955" y="1888235"/>
                </a:lnTo>
                <a:lnTo>
                  <a:pt x="15239" y="1872995"/>
                </a:lnTo>
                <a:lnTo>
                  <a:pt x="28955" y="1872995"/>
                </a:lnTo>
                <a:lnTo>
                  <a:pt x="28955" y="28955"/>
                </a:lnTo>
                <a:lnTo>
                  <a:pt x="15239" y="28955"/>
                </a:lnTo>
                <a:lnTo>
                  <a:pt x="28955" y="13715"/>
                </a:lnTo>
                <a:lnTo>
                  <a:pt x="2764535" y="13715"/>
                </a:lnTo>
                <a:lnTo>
                  <a:pt x="2764535" y="0"/>
                </a:lnTo>
                <a:close/>
              </a:path>
              <a:path w="2764790" h="1902460">
                <a:moveTo>
                  <a:pt x="28955" y="1872995"/>
                </a:moveTo>
                <a:lnTo>
                  <a:pt x="15239" y="1872995"/>
                </a:lnTo>
                <a:lnTo>
                  <a:pt x="28955" y="1888235"/>
                </a:lnTo>
                <a:lnTo>
                  <a:pt x="28955" y="1872995"/>
                </a:lnTo>
                <a:close/>
              </a:path>
              <a:path w="2764790" h="1902460">
                <a:moveTo>
                  <a:pt x="2735579" y="1872995"/>
                </a:moveTo>
                <a:lnTo>
                  <a:pt x="28955" y="1872995"/>
                </a:lnTo>
                <a:lnTo>
                  <a:pt x="28955" y="1888235"/>
                </a:lnTo>
                <a:lnTo>
                  <a:pt x="2735579" y="1888235"/>
                </a:lnTo>
                <a:lnTo>
                  <a:pt x="2735579" y="1872995"/>
                </a:lnTo>
                <a:close/>
              </a:path>
              <a:path w="2764790" h="1902460">
                <a:moveTo>
                  <a:pt x="2735579" y="13715"/>
                </a:moveTo>
                <a:lnTo>
                  <a:pt x="2735579" y="1888235"/>
                </a:lnTo>
                <a:lnTo>
                  <a:pt x="2750819" y="1872995"/>
                </a:lnTo>
                <a:lnTo>
                  <a:pt x="2764535" y="1872995"/>
                </a:lnTo>
                <a:lnTo>
                  <a:pt x="2764535" y="28955"/>
                </a:lnTo>
                <a:lnTo>
                  <a:pt x="2750819" y="28955"/>
                </a:lnTo>
                <a:lnTo>
                  <a:pt x="2735579" y="13715"/>
                </a:lnTo>
                <a:close/>
              </a:path>
              <a:path w="2764790" h="1902460">
                <a:moveTo>
                  <a:pt x="2764535" y="1872995"/>
                </a:moveTo>
                <a:lnTo>
                  <a:pt x="2750819" y="1872995"/>
                </a:lnTo>
                <a:lnTo>
                  <a:pt x="2735579" y="1888235"/>
                </a:lnTo>
                <a:lnTo>
                  <a:pt x="2764535" y="1888235"/>
                </a:lnTo>
                <a:lnTo>
                  <a:pt x="2764535" y="1872995"/>
                </a:lnTo>
                <a:close/>
              </a:path>
              <a:path w="2764790" h="1902460">
                <a:moveTo>
                  <a:pt x="28955" y="13715"/>
                </a:moveTo>
                <a:lnTo>
                  <a:pt x="15239" y="28955"/>
                </a:lnTo>
                <a:lnTo>
                  <a:pt x="28955" y="28955"/>
                </a:lnTo>
                <a:lnTo>
                  <a:pt x="28955" y="13715"/>
                </a:lnTo>
                <a:close/>
              </a:path>
              <a:path w="2764790" h="1902460">
                <a:moveTo>
                  <a:pt x="2735579" y="13715"/>
                </a:moveTo>
                <a:lnTo>
                  <a:pt x="28955" y="13715"/>
                </a:lnTo>
                <a:lnTo>
                  <a:pt x="28955" y="28955"/>
                </a:lnTo>
                <a:lnTo>
                  <a:pt x="2735579" y="28955"/>
                </a:lnTo>
                <a:lnTo>
                  <a:pt x="2735579" y="13715"/>
                </a:lnTo>
                <a:close/>
              </a:path>
              <a:path w="2764790" h="1902460">
                <a:moveTo>
                  <a:pt x="2764535" y="13715"/>
                </a:moveTo>
                <a:lnTo>
                  <a:pt x="2735579" y="13715"/>
                </a:lnTo>
                <a:lnTo>
                  <a:pt x="2750819" y="28955"/>
                </a:lnTo>
                <a:lnTo>
                  <a:pt x="2764535" y="28955"/>
                </a:lnTo>
                <a:lnTo>
                  <a:pt x="2764535" y="137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24962" y="2194549"/>
            <a:ext cx="513715" cy="1018540"/>
          </a:xfrm>
          <a:custGeom>
            <a:avLst/>
            <a:gdLst/>
            <a:ahLst/>
            <a:cxnLst/>
            <a:rect l="l" t="t" r="r" b="b"/>
            <a:pathLst>
              <a:path w="513714" h="1018539">
                <a:moveTo>
                  <a:pt x="18287" y="0"/>
                </a:moveTo>
                <a:lnTo>
                  <a:pt x="0" y="0"/>
                </a:lnTo>
                <a:lnTo>
                  <a:pt x="0" y="1013459"/>
                </a:lnTo>
                <a:lnTo>
                  <a:pt x="4571" y="1018031"/>
                </a:lnTo>
                <a:lnTo>
                  <a:pt x="513587" y="1018031"/>
                </a:lnTo>
                <a:lnTo>
                  <a:pt x="513587" y="1007363"/>
                </a:lnTo>
                <a:lnTo>
                  <a:pt x="18287" y="1007363"/>
                </a:lnTo>
                <a:lnTo>
                  <a:pt x="9143" y="998219"/>
                </a:lnTo>
                <a:lnTo>
                  <a:pt x="18287" y="998219"/>
                </a:lnTo>
                <a:lnTo>
                  <a:pt x="18287" y="0"/>
                </a:lnTo>
                <a:close/>
              </a:path>
              <a:path w="513714" h="1018539">
                <a:moveTo>
                  <a:pt x="18287" y="998219"/>
                </a:moveTo>
                <a:lnTo>
                  <a:pt x="9143" y="998219"/>
                </a:lnTo>
                <a:lnTo>
                  <a:pt x="18287" y="1007363"/>
                </a:lnTo>
                <a:lnTo>
                  <a:pt x="18287" y="998219"/>
                </a:lnTo>
                <a:close/>
              </a:path>
              <a:path w="513714" h="1018539">
                <a:moveTo>
                  <a:pt x="513587" y="998219"/>
                </a:moveTo>
                <a:lnTo>
                  <a:pt x="18287" y="998219"/>
                </a:lnTo>
                <a:lnTo>
                  <a:pt x="18287" y="1007363"/>
                </a:lnTo>
                <a:lnTo>
                  <a:pt x="513587" y="1007363"/>
                </a:lnTo>
                <a:lnTo>
                  <a:pt x="513587" y="9982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16074" y="2328661"/>
            <a:ext cx="1522730" cy="944880"/>
          </a:xfrm>
          <a:custGeom>
            <a:avLst/>
            <a:gdLst/>
            <a:ahLst/>
            <a:cxnLst/>
            <a:rect l="l" t="t" r="r" b="b"/>
            <a:pathLst>
              <a:path w="1522729" h="944879">
                <a:moveTo>
                  <a:pt x="1368551" y="432815"/>
                </a:moveTo>
                <a:lnTo>
                  <a:pt x="4571" y="432815"/>
                </a:lnTo>
                <a:lnTo>
                  <a:pt x="0" y="437387"/>
                </a:lnTo>
                <a:lnTo>
                  <a:pt x="0" y="944879"/>
                </a:lnTo>
                <a:lnTo>
                  <a:pt x="19811" y="944879"/>
                </a:lnTo>
                <a:lnTo>
                  <a:pt x="19811" y="451103"/>
                </a:lnTo>
                <a:lnTo>
                  <a:pt x="10667" y="451103"/>
                </a:lnTo>
                <a:lnTo>
                  <a:pt x="19811" y="441959"/>
                </a:lnTo>
                <a:lnTo>
                  <a:pt x="1368551" y="441959"/>
                </a:lnTo>
                <a:lnTo>
                  <a:pt x="1368551" y="432815"/>
                </a:lnTo>
                <a:close/>
              </a:path>
              <a:path w="1522729" h="944879">
                <a:moveTo>
                  <a:pt x="19811" y="441959"/>
                </a:moveTo>
                <a:lnTo>
                  <a:pt x="10667" y="451103"/>
                </a:lnTo>
                <a:lnTo>
                  <a:pt x="19811" y="451103"/>
                </a:lnTo>
                <a:lnTo>
                  <a:pt x="19811" y="441959"/>
                </a:lnTo>
                <a:close/>
              </a:path>
              <a:path w="1522729" h="944879">
                <a:moveTo>
                  <a:pt x="1388363" y="432815"/>
                </a:moveTo>
                <a:lnTo>
                  <a:pt x="1377695" y="432815"/>
                </a:lnTo>
                <a:lnTo>
                  <a:pt x="1368551" y="441959"/>
                </a:lnTo>
                <a:lnTo>
                  <a:pt x="19811" y="441959"/>
                </a:lnTo>
                <a:lnTo>
                  <a:pt x="19811" y="451103"/>
                </a:lnTo>
                <a:lnTo>
                  <a:pt x="1383791" y="451103"/>
                </a:lnTo>
                <a:lnTo>
                  <a:pt x="1388363" y="446531"/>
                </a:lnTo>
                <a:lnTo>
                  <a:pt x="1388363" y="432815"/>
                </a:lnTo>
                <a:close/>
              </a:path>
              <a:path w="1522729" h="944879">
                <a:moveTo>
                  <a:pt x="1522475" y="0"/>
                </a:moveTo>
                <a:lnTo>
                  <a:pt x="1373123" y="0"/>
                </a:lnTo>
                <a:lnTo>
                  <a:pt x="1368551" y="4571"/>
                </a:lnTo>
                <a:lnTo>
                  <a:pt x="1368551" y="441959"/>
                </a:lnTo>
                <a:lnTo>
                  <a:pt x="1377695" y="432815"/>
                </a:lnTo>
                <a:lnTo>
                  <a:pt x="1388363" y="432815"/>
                </a:lnTo>
                <a:lnTo>
                  <a:pt x="1388363" y="19811"/>
                </a:lnTo>
                <a:lnTo>
                  <a:pt x="1377695" y="19811"/>
                </a:lnTo>
                <a:lnTo>
                  <a:pt x="1388363" y="10667"/>
                </a:lnTo>
                <a:lnTo>
                  <a:pt x="1522475" y="10667"/>
                </a:lnTo>
                <a:lnTo>
                  <a:pt x="1522475" y="0"/>
                </a:lnTo>
                <a:close/>
              </a:path>
              <a:path w="1522729" h="944879">
                <a:moveTo>
                  <a:pt x="1388363" y="10667"/>
                </a:moveTo>
                <a:lnTo>
                  <a:pt x="1377695" y="19811"/>
                </a:lnTo>
                <a:lnTo>
                  <a:pt x="1388363" y="19811"/>
                </a:lnTo>
                <a:lnTo>
                  <a:pt x="1388363" y="10667"/>
                </a:lnTo>
                <a:close/>
              </a:path>
              <a:path w="1522729" h="944879">
                <a:moveTo>
                  <a:pt x="1522475" y="10667"/>
                </a:moveTo>
                <a:lnTo>
                  <a:pt x="1388363" y="10667"/>
                </a:lnTo>
                <a:lnTo>
                  <a:pt x="1388363" y="19811"/>
                </a:lnTo>
                <a:lnTo>
                  <a:pt x="1522475" y="19811"/>
                </a:lnTo>
                <a:lnTo>
                  <a:pt x="1522475" y="106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14621" y="3275065"/>
            <a:ext cx="864235" cy="0"/>
          </a:xfrm>
          <a:custGeom>
            <a:avLst/>
            <a:gdLst/>
            <a:ahLst/>
            <a:cxnLst/>
            <a:rect l="l" t="t" r="r" b="b"/>
            <a:pathLst>
              <a:path w="864234">
                <a:moveTo>
                  <a:pt x="0" y="0"/>
                </a:moveTo>
                <a:lnTo>
                  <a:pt x="864107" y="0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81862" y="1824217"/>
            <a:ext cx="521334" cy="882650"/>
          </a:xfrm>
          <a:custGeom>
            <a:avLst/>
            <a:gdLst/>
            <a:ahLst/>
            <a:cxnLst/>
            <a:rect l="l" t="t" r="r" b="b"/>
            <a:pathLst>
              <a:path w="521335" h="882650">
                <a:moveTo>
                  <a:pt x="521207" y="0"/>
                </a:moveTo>
                <a:lnTo>
                  <a:pt x="0" y="0"/>
                </a:lnTo>
                <a:lnTo>
                  <a:pt x="0" y="882395"/>
                </a:lnTo>
                <a:lnTo>
                  <a:pt x="521207" y="882395"/>
                </a:lnTo>
                <a:lnTo>
                  <a:pt x="521207" y="873251"/>
                </a:lnTo>
                <a:lnTo>
                  <a:pt x="18287" y="873251"/>
                </a:lnTo>
                <a:lnTo>
                  <a:pt x="9143" y="864107"/>
                </a:lnTo>
                <a:lnTo>
                  <a:pt x="18287" y="864107"/>
                </a:lnTo>
                <a:lnTo>
                  <a:pt x="18287" y="19811"/>
                </a:lnTo>
                <a:lnTo>
                  <a:pt x="9143" y="19811"/>
                </a:lnTo>
                <a:lnTo>
                  <a:pt x="18287" y="9143"/>
                </a:lnTo>
                <a:lnTo>
                  <a:pt x="521207" y="9143"/>
                </a:lnTo>
                <a:lnTo>
                  <a:pt x="521207" y="0"/>
                </a:lnTo>
                <a:close/>
              </a:path>
              <a:path w="521335" h="882650">
                <a:moveTo>
                  <a:pt x="18287" y="864107"/>
                </a:moveTo>
                <a:lnTo>
                  <a:pt x="9143" y="864107"/>
                </a:lnTo>
                <a:lnTo>
                  <a:pt x="18287" y="873251"/>
                </a:lnTo>
                <a:lnTo>
                  <a:pt x="18287" y="864107"/>
                </a:lnTo>
                <a:close/>
              </a:path>
              <a:path w="521335" h="882650">
                <a:moveTo>
                  <a:pt x="502919" y="864107"/>
                </a:moveTo>
                <a:lnTo>
                  <a:pt x="18287" y="864107"/>
                </a:lnTo>
                <a:lnTo>
                  <a:pt x="18287" y="873251"/>
                </a:lnTo>
                <a:lnTo>
                  <a:pt x="502919" y="873251"/>
                </a:lnTo>
                <a:lnTo>
                  <a:pt x="502919" y="864107"/>
                </a:lnTo>
                <a:close/>
              </a:path>
              <a:path w="521335" h="882650">
                <a:moveTo>
                  <a:pt x="502919" y="9143"/>
                </a:moveTo>
                <a:lnTo>
                  <a:pt x="502919" y="873251"/>
                </a:lnTo>
                <a:lnTo>
                  <a:pt x="512063" y="864107"/>
                </a:lnTo>
                <a:lnTo>
                  <a:pt x="521207" y="864107"/>
                </a:lnTo>
                <a:lnTo>
                  <a:pt x="521207" y="19811"/>
                </a:lnTo>
                <a:lnTo>
                  <a:pt x="512063" y="19811"/>
                </a:lnTo>
                <a:lnTo>
                  <a:pt x="502919" y="9143"/>
                </a:lnTo>
                <a:close/>
              </a:path>
              <a:path w="521335" h="882650">
                <a:moveTo>
                  <a:pt x="521207" y="864107"/>
                </a:moveTo>
                <a:lnTo>
                  <a:pt x="512063" y="864107"/>
                </a:lnTo>
                <a:lnTo>
                  <a:pt x="502919" y="873251"/>
                </a:lnTo>
                <a:lnTo>
                  <a:pt x="521207" y="873251"/>
                </a:lnTo>
                <a:lnTo>
                  <a:pt x="521207" y="864107"/>
                </a:lnTo>
                <a:close/>
              </a:path>
              <a:path w="521335" h="882650">
                <a:moveTo>
                  <a:pt x="18287" y="9143"/>
                </a:moveTo>
                <a:lnTo>
                  <a:pt x="9143" y="19811"/>
                </a:lnTo>
                <a:lnTo>
                  <a:pt x="18287" y="19811"/>
                </a:lnTo>
                <a:lnTo>
                  <a:pt x="18287" y="9143"/>
                </a:lnTo>
                <a:close/>
              </a:path>
              <a:path w="521335" h="882650">
                <a:moveTo>
                  <a:pt x="502919" y="9143"/>
                </a:moveTo>
                <a:lnTo>
                  <a:pt x="18287" y="9143"/>
                </a:lnTo>
                <a:lnTo>
                  <a:pt x="18287" y="19811"/>
                </a:lnTo>
                <a:lnTo>
                  <a:pt x="502919" y="19811"/>
                </a:lnTo>
                <a:lnTo>
                  <a:pt x="502919" y="9143"/>
                </a:lnTo>
                <a:close/>
              </a:path>
              <a:path w="521335" h="882650">
                <a:moveTo>
                  <a:pt x="521207" y="9143"/>
                </a:moveTo>
                <a:lnTo>
                  <a:pt x="502919" y="9143"/>
                </a:lnTo>
                <a:lnTo>
                  <a:pt x="512063" y="19811"/>
                </a:lnTo>
                <a:lnTo>
                  <a:pt x="521207" y="19811"/>
                </a:lnTo>
                <a:lnTo>
                  <a:pt x="521207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86433" y="2476489"/>
            <a:ext cx="88900" cy="157480"/>
          </a:xfrm>
          <a:custGeom>
            <a:avLst/>
            <a:gdLst/>
            <a:ahLst/>
            <a:cxnLst/>
            <a:rect l="l" t="t" r="r" b="b"/>
            <a:pathLst>
              <a:path w="88900" h="157480">
                <a:moveTo>
                  <a:pt x="64769" y="78485"/>
                </a:moveTo>
                <a:lnTo>
                  <a:pt x="0" y="143255"/>
                </a:lnTo>
                <a:lnTo>
                  <a:pt x="12191" y="156971"/>
                </a:lnTo>
                <a:lnTo>
                  <a:pt x="83819" y="85343"/>
                </a:lnTo>
                <a:lnTo>
                  <a:pt x="71627" y="85343"/>
                </a:lnTo>
                <a:lnTo>
                  <a:pt x="64769" y="78485"/>
                </a:lnTo>
                <a:close/>
              </a:path>
              <a:path w="88900" h="157480">
                <a:moveTo>
                  <a:pt x="71627" y="71627"/>
                </a:moveTo>
                <a:lnTo>
                  <a:pt x="64769" y="78485"/>
                </a:lnTo>
                <a:lnTo>
                  <a:pt x="71627" y="85343"/>
                </a:lnTo>
                <a:lnTo>
                  <a:pt x="71627" y="71627"/>
                </a:lnTo>
                <a:close/>
              </a:path>
              <a:path w="88900" h="157480">
                <a:moveTo>
                  <a:pt x="83819" y="71627"/>
                </a:moveTo>
                <a:lnTo>
                  <a:pt x="71627" y="71627"/>
                </a:lnTo>
                <a:lnTo>
                  <a:pt x="71627" y="85343"/>
                </a:lnTo>
                <a:lnTo>
                  <a:pt x="83819" y="85343"/>
                </a:lnTo>
                <a:lnTo>
                  <a:pt x="88391" y="80771"/>
                </a:lnTo>
                <a:lnTo>
                  <a:pt x="88391" y="74675"/>
                </a:lnTo>
                <a:lnTo>
                  <a:pt x="83819" y="71627"/>
                </a:lnTo>
                <a:close/>
              </a:path>
              <a:path w="88900" h="157480">
                <a:moveTo>
                  <a:pt x="12191" y="0"/>
                </a:moveTo>
                <a:lnTo>
                  <a:pt x="0" y="13715"/>
                </a:lnTo>
                <a:lnTo>
                  <a:pt x="64769" y="78485"/>
                </a:lnTo>
                <a:lnTo>
                  <a:pt x="71627" y="71627"/>
                </a:lnTo>
                <a:lnTo>
                  <a:pt x="83819" y="71627"/>
                </a:lnTo>
                <a:lnTo>
                  <a:pt x="121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93926" y="2123683"/>
            <a:ext cx="647700" cy="0"/>
          </a:xfrm>
          <a:custGeom>
            <a:avLst/>
            <a:gdLst/>
            <a:ahLst/>
            <a:cxnLst/>
            <a:rect l="l" t="t" r="r" b="b"/>
            <a:pathLst>
              <a:path w="647700">
                <a:moveTo>
                  <a:pt x="0" y="0"/>
                </a:moveTo>
                <a:lnTo>
                  <a:pt x="647699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55113" y="2266939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511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81862" y="2976361"/>
            <a:ext cx="521334" cy="802005"/>
          </a:xfrm>
          <a:custGeom>
            <a:avLst/>
            <a:gdLst/>
            <a:ahLst/>
            <a:cxnLst/>
            <a:rect l="l" t="t" r="r" b="b"/>
            <a:pathLst>
              <a:path w="521335" h="802004">
                <a:moveTo>
                  <a:pt x="521207" y="0"/>
                </a:moveTo>
                <a:lnTo>
                  <a:pt x="0" y="0"/>
                </a:lnTo>
                <a:lnTo>
                  <a:pt x="0" y="801623"/>
                </a:lnTo>
                <a:lnTo>
                  <a:pt x="18287" y="801623"/>
                </a:lnTo>
                <a:lnTo>
                  <a:pt x="18287" y="19811"/>
                </a:lnTo>
                <a:lnTo>
                  <a:pt x="9143" y="19811"/>
                </a:lnTo>
                <a:lnTo>
                  <a:pt x="18287" y="10667"/>
                </a:lnTo>
                <a:lnTo>
                  <a:pt x="521207" y="10667"/>
                </a:lnTo>
                <a:lnTo>
                  <a:pt x="521207" y="0"/>
                </a:lnTo>
                <a:close/>
              </a:path>
              <a:path w="521335" h="802004">
                <a:moveTo>
                  <a:pt x="502919" y="10667"/>
                </a:moveTo>
                <a:lnTo>
                  <a:pt x="502919" y="801623"/>
                </a:lnTo>
                <a:lnTo>
                  <a:pt x="521207" y="801623"/>
                </a:lnTo>
                <a:lnTo>
                  <a:pt x="521207" y="19811"/>
                </a:lnTo>
                <a:lnTo>
                  <a:pt x="512063" y="19811"/>
                </a:lnTo>
                <a:lnTo>
                  <a:pt x="502919" y="10667"/>
                </a:lnTo>
                <a:close/>
              </a:path>
              <a:path w="521335" h="802004">
                <a:moveTo>
                  <a:pt x="18287" y="10667"/>
                </a:moveTo>
                <a:lnTo>
                  <a:pt x="9143" y="19811"/>
                </a:lnTo>
                <a:lnTo>
                  <a:pt x="18287" y="19811"/>
                </a:lnTo>
                <a:lnTo>
                  <a:pt x="18287" y="10667"/>
                </a:lnTo>
                <a:close/>
              </a:path>
              <a:path w="521335" h="802004">
                <a:moveTo>
                  <a:pt x="502919" y="10667"/>
                </a:moveTo>
                <a:lnTo>
                  <a:pt x="18287" y="10667"/>
                </a:lnTo>
                <a:lnTo>
                  <a:pt x="18287" y="19811"/>
                </a:lnTo>
                <a:lnTo>
                  <a:pt x="502919" y="19811"/>
                </a:lnTo>
                <a:lnTo>
                  <a:pt x="502919" y="10667"/>
                </a:lnTo>
                <a:close/>
              </a:path>
              <a:path w="521335" h="802004">
                <a:moveTo>
                  <a:pt x="521207" y="10667"/>
                </a:moveTo>
                <a:lnTo>
                  <a:pt x="502919" y="10667"/>
                </a:lnTo>
                <a:lnTo>
                  <a:pt x="512063" y="19811"/>
                </a:lnTo>
                <a:lnTo>
                  <a:pt x="521207" y="19811"/>
                </a:lnTo>
                <a:lnTo>
                  <a:pt x="521207" y="106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86433" y="3628633"/>
            <a:ext cx="88900" cy="149860"/>
          </a:xfrm>
          <a:custGeom>
            <a:avLst/>
            <a:gdLst/>
            <a:ahLst/>
            <a:cxnLst/>
            <a:rect l="l" t="t" r="r" b="b"/>
            <a:pathLst>
              <a:path w="88900" h="149860">
                <a:moveTo>
                  <a:pt x="64769" y="78485"/>
                </a:moveTo>
                <a:lnTo>
                  <a:pt x="0" y="143255"/>
                </a:lnTo>
                <a:lnTo>
                  <a:pt x="5418" y="149351"/>
                </a:lnTo>
                <a:lnTo>
                  <a:pt x="19812" y="149351"/>
                </a:lnTo>
                <a:lnTo>
                  <a:pt x="83819" y="85343"/>
                </a:lnTo>
                <a:lnTo>
                  <a:pt x="71627" y="85343"/>
                </a:lnTo>
                <a:lnTo>
                  <a:pt x="64769" y="78485"/>
                </a:lnTo>
                <a:close/>
              </a:path>
              <a:path w="88900" h="149860">
                <a:moveTo>
                  <a:pt x="71627" y="71627"/>
                </a:moveTo>
                <a:lnTo>
                  <a:pt x="64769" y="78485"/>
                </a:lnTo>
                <a:lnTo>
                  <a:pt x="71627" y="85343"/>
                </a:lnTo>
                <a:lnTo>
                  <a:pt x="71627" y="71627"/>
                </a:lnTo>
                <a:close/>
              </a:path>
              <a:path w="88900" h="149860">
                <a:moveTo>
                  <a:pt x="83819" y="71627"/>
                </a:moveTo>
                <a:lnTo>
                  <a:pt x="71627" y="71627"/>
                </a:lnTo>
                <a:lnTo>
                  <a:pt x="71627" y="85343"/>
                </a:lnTo>
                <a:lnTo>
                  <a:pt x="83819" y="85343"/>
                </a:lnTo>
                <a:lnTo>
                  <a:pt x="88391" y="82295"/>
                </a:lnTo>
                <a:lnTo>
                  <a:pt x="88391" y="76199"/>
                </a:lnTo>
                <a:lnTo>
                  <a:pt x="83819" y="71627"/>
                </a:lnTo>
                <a:close/>
              </a:path>
              <a:path w="88900" h="149860">
                <a:moveTo>
                  <a:pt x="12191" y="0"/>
                </a:moveTo>
                <a:lnTo>
                  <a:pt x="0" y="13715"/>
                </a:lnTo>
                <a:lnTo>
                  <a:pt x="64769" y="78485"/>
                </a:lnTo>
                <a:lnTo>
                  <a:pt x="71627" y="71627"/>
                </a:lnTo>
                <a:lnTo>
                  <a:pt x="83819" y="71627"/>
                </a:lnTo>
                <a:lnTo>
                  <a:pt x="121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20674" y="1466077"/>
            <a:ext cx="3546475" cy="800100"/>
          </a:xfrm>
          <a:custGeom>
            <a:avLst/>
            <a:gdLst/>
            <a:ahLst/>
            <a:cxnLst/>
            <a:rect l="l" t="t" r="r" b="b"/>
            <a:pathLst>
              <a:path w="3546475" h="800100">
                <a:moveTo>
                  <a:pt x="3528059" y="9143"/>
                </a:moveTo>
                <a:lnTo>
                  <a:pt x="3528059" y="800099"/>
                </a:lnTo>
                <a:lnTo>
                  <a:pt x="3546347" y="800099"/>
                </a:lnTo>
                <a:lnTo>
                  <a:pt x="3546347" y="18287"/>
                </a:lnTo>
                <a:lnTo>
                  <a:pt x="3537203" y="18287"/>
                </a:lnTo>
                <a:lnTo>
                  <a:pt x="3528059" y="9143"/>
                </a:lnTo>
                <a:close/>
              </a:path>
              <a:path w="3546475" h="800100">
                <a:moveTo>
                  <a:pt x="3543299" y="0"/>
                </a:moveTo>
                <a:lnTo>
                  <a:pt x="4571" y="0"/>
                </a:lnTo>
                <a:lnTo>
                  <a:pt x="0" y="4571"/>
                </a:lnTo>
                <a:lnTo>
                  <a:pt x="0" y="661415"/>
                </a:lnTo>
                <a:lnTo>
                  <a:pt x="4571" y="665987"/>
                </a:lnTo>
                <a:lnTo>
                  <a:pt x="370331" y="665987"/>
                </a:lnTo>
                <a:lnTo>
                  <a:pt x="370331" y="656843"/>
                </a:lnTo>
                <a:lnTo>
                  <a:pt x="19811" y="656843"/>
                </a:lnTo>
                <a:lnTo>
                  <a:pt x="10667" y="647699"/>
                </a:lnTo>
                <a:lnTo>
                  <a:pt x="19811" y="647699"/>
                </a:lnTo>
                <a:lnTo>
                  <a:pt x="19811" y="18287"/>
                </a:lnTo>
                <a:lnTo>
                  <a:pt x="10667" y="18287"/>
                </a:lnTo>
                <a:lnTo>
                  <a:pt x="19811" y="9143"/>
                </a:lnTo>
                <a:lnTo>
                  <a:pt x="3546347" y="9143"/>
                </a:lnTo>
                <a:lnTo>
                  <a:pt x="3546347" y="4571"/>
                </a:lnTo>
                <a:lnTo>
                  <a:pt x="3543299" y="0"/>
                </a:lnTo>
                <a:close/>
              </a:path>
              <a:path w="3546475" h="800100">
                <a:moveTo>
                  <a:pt x="19811" y="647699"/>
                </a:moveTo>
                <a:lnTo>
                  <a:pt x="10667" y="647699"/>
                </a:lnTo>
                <a:lnTo>
                  <a:pt x="19811" y="656843"/>
                </a:lnTo>
                <a:lnTo>
                  <a:pt x="19811" y="647699"/>
                </a:lnTo>
                <a:close/>
              </a:path>
              <a:path w="3546475" h="800100">
                <a:moveTo>
                  <a:pt x="370331" y="647699"/>
                </a:moveTo>
                <a:lnTo>
                  <a:pt x="19811" y="647699"/>
                </a:lnTo>
                <a:lnTo>
                  <a:pt x="19811" y="656843"/>
                </a:lnTo>
                <a:lnTo>
                  <a:pt x="370331" y="656843"/>
                </a:lnTo>
                <a:lnTo>
                  <a:pt x="370331" y="647699"/>
                </a:lnTo>
                <a:close/>
              </a:path>
              <a:path w="3546475" h="800100">
                <a:moveTo>
                  <a:pt x="19811" y="9143"/>
                </a:moveTo>
                <a:lnTo>
                  <a:pt x="10667" y="18287"/>
                </a:lnTo>
                <a:lnTo>
                  <a:pt x="19811" y="18287"/>
                </a:lnTo>
                <a:lnTo>
                  <a:pt x="19811" y="9143"/>
                </a:lnTo>
                <a:close/>
              </a:path>
              <a:path w="3546475" h="800100">
                <a:moveTo>
                  <a:pt x="3528059" y="9143"/>
                </a:moveTo>
                <a:lnTo>
                  <a:pt x="19811" y="9143"/>
                </a:lnTo>
                <a:lnTo>
                  <a:pt x="19811" y="18287"/>
                </a:lnTo>
                <a:lnTo>
                  <a:pt x="3528059" y="18287"/>
                </a:lnTo>
                <a:lnTo>
                  <a:pt x="3528059" y="9143"/>
                </a:lnTo>
                <a:close/>
              </a:path>
              <a:path w="3546475" h="800100">
                <a:moveTo>
                  <a:pt x="3546347" y="9143"/>
                </a:moveTo>
                <a:lnTo>
                  <a:pt x="3528059" y="9143"/>
                </a:lnTo>
                <a:lnTo>
                  <a:pt x="3537203" y="18287"/>
                </a:lnTo>
                <a:lnTo>
                  <a:pt x="3546347" y="18287"/>
                </a:lnTo>
                <a:lnTo>
                  <a:pt x="3546347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41785" y="3707881"/>
            <a:ext cx="649605" cy="0"/>
          </a:xfrm>
          <a:custGeom>
            <a:avLst/>
            <a:gdLst/>
            <a:ahLst/>
            <a:cxnLst/>
            <a:rect l="l" t="t" r="r" b="b"/>
            <a:pathLst>
              <a:path w="649604">
                <a:moveTo>
                  <a:pt x="0" y="0"/>
                </a:moveTo>
                <a:lnTo>
                  <a:pt x="649220" y="0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20674" y="2545070"/>
            <a:ext cx="370840" cy="1163320"/>
          </a:xfrm>
          <a:custGeom>
            <a:avLst/>
            <a:gdLst/>
            <a:ahLst/>
            <a:cxnLst/>
            <a:rect l="l" t="t" r="r" b="b"/>
            <a:pathLst>
              <a:path w="370839" h="1163320">
                <a:moveTo>
                  <a:pt x="370331" y="0"/>
                </a:moveTo>
                <a:lnTo>
                  <a:pt x="4571" y="0"/>
                </a:lnTo>
                <a:lnTo>
                  <a:pt x="0" y="4571"/>
                </a:lnTo>
                <a:lnTo>
                  <a:pt x="0" y="1162811"/>
                </a:lnTo>
                <a:lnTo>
                  <a:pt x="19811" y="1162811"/>
                </a:lnTo>
                <a:lnTo>
                  <a:pt x="19811" y="19811"/>
                </a:lnTo>
                <a:lnTo>
                  <a:pt x="10667" y="19811"/>
                </a:lnTo>
                <a:lnTo>
                  <a:pt x="19811" y="9143"/>
                </a:lnTo>
                <a:lnTo>
                  <a:pt x="370331" y="9143"/>
                </a:lnTo>
                <a:lnTo>
                  <a:pt x="370331" y="0"/>
                </a:lnTo>
                <a:close/>
              </a:path>
              <a:path w="370839" h="1163320">
                <a:moveTo>
                  <a:pt x="19811" y="9143"/>
                </a:moveTo>
                <a:lnTo>
                  <a:pt x="10667" y="19811"/>
                </a:lnTo>
                <a:lnTo>
                  <a:pt x="19811" y="19811"/>
                </a:lnTo>
                <a:lnTo>
                  <a:pt x="19811" y="9143"/>
                </a:lnTo>
                <a:close/>
              </a:path>
              <a:path w="370839" h="1163320">
                <a:moveTo>
                  <a:pt x="370331" y="9143"/>
                </a:moveTo>
                <a:lnTo>
                  <a:pt x="19811" y="9143"/>
                </a:lnTo>
                <a:lnTo>
                  <a:pt x="19811" y="19811"/>
                </a:lnTo>
                <a:lnTo>
                  <a:pt x="370331" y="19811"/>
                </a:lnTo>
                <a:lnTo>
                  <a:pt x="370331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41785" y="3203437"/>
            <a:ext cx="649605" cy="0"/>
          </a:xfrm>
          <a:custGeom>
            <a:avLst/>
            <a:gdLst/>
            <a:ahLst/>
            <a:cxnLst/>
            <a:rect l="l" t="t" r="r" b="b"/>
            <a:pathLst>
              <a:path w="649604">
                <a:moveTo>
                  <a:pt x="0" y="0"/>
                </a:moveTo>
                <a:lnTo>
                  <a:pt x="649220" y="0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640719" y="3144001"/>
            <a:ext cx="52197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ou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pu</a:t>
            </a:r>
            <a:r>
              <a:rPr sz="1400" dirty="0">
                <a:latin typeface="Arial"/>
                <a:cs typeface="Arial"/>
              </a:rPr>
              <a:t>t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74073" y="3777991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3429000"/>
                </a:moveTo>
                <a:lnTo>
                  <a:pt x="9143999" y="3429000"/>
                </a:lnTo>
                <a:lnTo>
                  <a:pt x="9143999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98685" y="6731503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0" y="0"/>
                </a:moveTo>
                <a:lnTo>
                  <a:pt x="8496299" y="0"/>
                </a:lnTo>
              </a:path>
            </a:pathLst>
          </a:custGeom>
          <a:ln w="4317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81862" y="3777991"/>
            <a:ext cx="521334" cy="82550"/>
          </a:xfrm>
          <a:custGeom>
            <a:avLst/>
            <a:gdLst/>
            <a:ahLst/>
            <a:cxnLst/>
            <a:rect l="l" t="t" r="r" b="b"/>
            <a:pathLst>
              <a:path w="521335" h="82550">
                <a:moveTo>
                  <a:pt x="18287" y="0"/>
                </a:moveTo>
                <a:lnTo>
                  <a:pt x="0" y="0"/>
                </a:lnTo>
                <a:lnTo>
                  <a:pt x="0" y="82290"/>
                </a:lnTo>
                <a:lnTo>
                  <a:pt x="521207" y="82290"/>
                </a:lnTo>
                <a:lnTo>
                  <a:pt x="521207" y="71622"/>
                </a:lnTo>
                <a:lnTo>
                  <a:pt x="18287" y="71622"/>
                </a:lnTo>
                <a:lnTo>
                  <a:pt x="9143" y="62478"/>
                </a:lnTo>
                <a:lnTo>
                  <a:pt x="18287" y="62478"/>
                </a:lnTo>
                <a:lnTo>
                  <a:pt x="18287" y="0"/>
                </a:lnTo>
                <a:close/>
              </a:path>
              <a:path w="521335" h="82550">
                <a:moveTo>
                  <a:pt x="18287" y="62478"/>
                </a:moveTo>
                <a:lnTo>
                  <a:pt x="9143" y="62478"/>
                </a:lnTo>
                <a:lnTo>
                  <a:pt x="18287" y="71622"/>
                </a:lnTo>
                <a:lnTo>
                  <a:pt x="18287" y="62478"/>
                </a:lnTo>
                <a:close/>
              </a:path>
              <a:path w="521335" h="82550">
                <a:moveTo>
                  <a:pt x="502919" y="62478"/>
                </a:moveTo>
                <a:lnTo>
                  <a:pt x="18287" y="62478"/>
                </a:lnTo>
                <a:lnTo>
                  <a:pt x="18287" y="71622"/>
                </a:lnTo>
                <a:lnTo>
                  <a:pt x="502919" y="71622"/>
                </a:lnTo>
                <a:lnTo>
                  <a:pt x="502919" y="62478"/>
                </a:lnTo>
                <a:close/>
              </a:path>
              <a:path w="521335" h="82550">
                <a:moveTo>
                  <a:pt x="521207" y="0"/>
                </a:moveTo>
                <a:lnTo>
                  <a:pt x="502919" y="0"/>
                </a:lnTo>
                <a:lnTo>
                  <a:pt x="502919" y="71622"/>
                </a:lnTo>
                <a:lnTo>
                  <a:pt x="512063" y="62478"/>
                </a:lnTo>
                <a:lnTo>
                  <a:pt x="521207" y="62478"/>
                </a:lnTo>
                <a:lnTo>
                  <a:pt x="521207" y="0"/>
                </a:lnTo>
                <a:close/>
              </a:path>
              <a:path w="521335" h="82550">
                <a:moveTo>
                  <a:pt x="521207" y="62478"/>
                </a:moveTo>
                <a:lnTo>
                  <a:pt x="512063" y="62478"/>
                </a:lnTo>
                <a:lnTo>
                  <a:pt x="502919" y="71622"/>
                </a:lnTo>
                <a:lnTo>
                  <a:pt x="521207" y="71622"/>
                </a:lnTo>
                <a:lnTo>
                  <a:pt x="521207" y="624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91857" y="3777991"/>
            <a:ext cx="14604" cy="7620"/>
          </a:xfrm>
          <a:custGeom>
            <a:avLst/>
            <a:gdLst/>
            <a:ahLst/>
            <a:cxnLst/>
            <a:rect l="l" t="t" r="r" b="b"/>
            <a:pathLst>
              <a:path w="14604" h="7620">
                <a:moveTo>
                  <a:pt x="14382" y="0"/>
                </a:moveTo>
                <a:lnTo>
                  <a:pt x="0" y="0"/>
                </a:lnTo>
                <a:lnTo>
                  <a:pt x="6768" y="7614"/>
                </a:lnTo>
                <a:lnTo>
                  <a:pt x="143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817242" y="4642099"/>
            <a:ext cx="2124328" cy="5135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256537" y="5722615"/>
            <a:ext cx="2541904" cy="5135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41397" y="4483598"/>
            <a:ext cx="2764790" cy="1902460"/>
          </a:xfrm>
          <a:custGeom>
            <a:avLst/>
            <a:gdLst/>
            <a:ahLst/>
            <a:cxnLst/>
            <a:rect l="l" t="t" r="r" b="b"/>
            <a:pathLst>
              <a:path w="2764790" h="1902460">
                <a:moveTo>
                  <a:pt x="2764535" y="0"/>
                </a:moveTo>
                <a:lnTo>
                  <a:pt x="0" y="0"/>
                </a:lnTo>
                <a:lnTo>
                  <a:pt x="0" y="1901958"/>
                </a:lnTo>
                <a:lnTo>
                  <a:pt x="2764535" y="1901958"/>
                </a:lnTo>
                <a:lnTo>
                  <a:pt x="2764535" y="1888242"/>
                </a:lnTo>
                <a:lnTo>
                  <a:pt x="28955" y="1888242"/>
                </a:lnTo>
                <a:lnTo>
                  <a:pt x="15239" y="1873002"/>
                </a:lnTo>
                <a:lnTo>
                  <a:pt x="28955" y="1873002"/>
                </a:lnTo>
                <a:lnTo>
                  <a:pt x="28955" y="28962"/>
                </a:lnTo>
                <a:lnTo>
                  <a:pt x="15239" y="28962"/>
                </a:lnTo>
                <a:lnTo>
                  <a:pt x="28955" y="13715"/>
                </a:lnTo>
                <a:lnTo>
                  <a:pt x="2764535" y="13715"/>
                </a:lnTo>
                <a:lnTo>
                  <a:pt x="2764535" y="0"/>
                </a:lnTo>
                <a:close/>
              </a:path>
              <a:path w="2764790" h="1902460">
                <a:moveTo>
                  <a:pt x="28955" y="1873002"/>
                </a:moveTo>
                <a:lnTo>
                  <a:pt x="15239" y="1873002"/>
                </a:lnTo>
                <a:lnTo>
                  <a:pt x="28955" y="1888242"/>
                </a:lnTo>
                <a:lnTo>
                  <a:pt x="28955" y="1873002"/>
                </a:lnTo>
                <a:close/>
              </a:path>
              <a:path w="2764790" h="1902460">
                <a:moveTo>
                  <a:pt x="2735579" y="1873002"/>
                </a:moveTo>
                <a:lnTo>
                  <a:pt x="28955" y="1873002"/>
                </a:lnTo>
                <a:lnTo>
                  <a:pt x="28955" y="1888242"/>
                </a:lnTo>
                <a:lnTo>
                  <a:pt x="2735579" y="1888242"/>
                </a:lnTo>
                <a:lnTo>
                  <a:pt x="2735579" y="1873002"/>
                </a:lnTo>
                <a:close/>
              </a:path>
              <a:path w="2764790" h="1902460">
                <a:moveTo>
                  <a:pt x="2735579" y="13715"/>
                </a:moveTo>
                <a:lnTo>
                  <a:pt x="2735579" y="1888242"/>
                </a:lnTo>
                <a:lnTo>
                  <a:pt x="2750819" y="1873002"/>
                </a:lnTo>
                <a:lnTo>
                  <a:pt x="2764535" y="1873002"/>
                </a:lnTo>
                <a:lnTo>
                  <a:pt x="2764535" y="28962"/>
                </a:lnTo>
                <a:lnTo>
                  <a:pt x="2750819" y="28962"/>
                </a:lnTo>
                <a:lnTo>
                  <a:pt x="2735579" y="13715"/>
                </a:lnTo>
                <a:close/>
              </a:path>
              <a:path w="2764790" h="1902460">
                <a:moveTo>
                  <a:pt x="2764535" y="1873002"/>
                </a:moveTo>
                <a:lnTo>
                  <a:pt x="2750819" y="1873002"/>
                </a:lnTo>
                <a:lnTo>
                  <a:pt x="2735579" y="1888242"/>
                </a:lnTo>
                <a:lnTo>
                  <a:pt x="2764535" y="1888242"/>
                </a:lnTo>
                <a:lnTo>
                  <a:pt x="2764535" y="1873002"/>
                </a:lnTo>
                <a:close/>
              </a:path>
              <a:path w="2764790" h="1902460">
                <a:moveTo>
                  <a:pt x="28955" y="13715"/>
                </a:moveTo>
                <a:lnTo>
                  <a:pt x="15239" y="28962"/>
                </a:lnTo>
                <a:lnTo>
                  <a:pt x="28955" y="28962"/>
                </a:lnTo>
                <a:lnTo>
                  <a:pt x="28955" y="13715"/>
                </a:lnTo>
                <a:close/>
              </a:path>
              <a:path w="2764790" h="1902460">
                <a:moveTo>
                  <a:pt x="2735579" y="13715"/>
                </a:moveTo>
                <a:lnTo>
                  <a:pt x="28955" y="13715"/>
                </a:lnTo>
                <a:lnTo>
                  <a:pt x="28955" y="28962"/>
                </a:lnTo>
                <a:lnTo>
                  <a:pt x="2735579" y="28962"/>
                </a:lnTo>
                <a:lnTo>
                  <a:pt x="2735579" y="13715"/>
                </a:lnTo>
                <a:close/>
              </a:path>
              <a:path w="2764790" h="1902460">
                <a:moveTo>
                  <a:pt x="2764535" y="13715"/>
                </a:moveTo>
                <a:lnTo>
                  <a:pt x="2735579" y="13715"/>
                </a:lnTo>
                <a:lnTo>
                  <a:pt x="2750819" y="28962"/>
                </a:lnTo>
                <a:lnTo>
                  <a:pt x="2764535" y="28962"/>
                </a:lnTo>
                <a:lnTo>
                  <a:pt x="2764535" y="137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698113" y="4858508"/>
            <a:ext cx="513715" cy="1018540"/>
          </a:xfrm>
          <a:custGeom>
            <a:avLst/>
            <a:gdLst/>
            <a:ahLst/>
            <a:cxnLst/>
            <a:rect l="l" t="t" r="r" b="b"/>
            <a:pathLst>
              <a:path w="513714" h="1018539">
                <a:moveTo>
                  <a:pt x="18287" y="0"/>
                </a:moveTo>
                <a:lnTo>
                  <a:pt x="0" y="0"/>
                </a:lnTo>
                <a:lnTo>
                  <a:pt x="0" y="1013459"/>
                </a:lnTo>
                <a:lnTo>
                  <a:pt x="3047" y="1018031"/>
                </a:lnTo>
                <a:lnTo>
                  <a:pt x="513587" y="1018031"/>
                </a:lnTo>
                <a:lnTo>
                  <a:pt x="513587" y="1007363"/>
                </a:lnTo>
                <a:lnTo>
                  <a:pt x="18287" y="1007363"/>
                </a:lnTo>
                <a:lnTo>
                  <a:pt x="9143" y="998219"/>
                </a:lnTo>
                <a:lnTo>
                  <a:pt x="18287" y="998219"/>
                </a:lnTo>
                <a:lnTo>
                  <a:pt x="18287" y="0"/>
                </a:lnTo>
                <a:close/>
              </a:path>
              <a:path w="513714" h="1018539">
                <a:moveTo>
                  <a:pt x="18287" y="998219"/>
                </a:moveTo>
                <a:lnTo>
                  <a:pt x="9143" y="998219"/>
                </a:lnTo>
                <a:lnTo>
                  <a:pt x="18287" y="1007363"/>
                </a:lnTo>
                <a:lnTo>
                  <a:pt x="18287" y="998219"/>
                </a:lnTo>
                <a:close/>
              </a:path>
              <a:path w="513714" h="1018539">
                <a:moveTo>
                  <a:pt x="513587" y="998219"/>
                </a:moveTo>
                <a:lnTo>
                  <a:pt x="18287" y="998219"/>
                </a:lnTo>
                <a:lnTo>
                  <a:pt x="18287" y="1007363"/>
                </a:lnTo>
                <a:lnTo>
                  <a:pt x="513587" y="1007363"/>
                </a:lnTo>
                <a:lnTo>
                  <a:pt x="513587" y="9982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689225" y="4992620"/>
            <a:ext cx="1522730" cy="944880"/>
          </a:xfrm>
          <a:custGeom>
            <a:avLst/>
            <a:gdLst/>
            <a:ahLst/>
            <a:cxnLst/>
            <a:rect l="l" t="t" r="r" b="b"/>
            <a:pathLst>
              <a:path w="1522729" h="944879">
                <a:moveTo>
                  <a:pt x="1368551" y="432815"/>
                </a:moveTo>
                <a:lnTo>
                  <a:pt x="4571" y="432815"/>
                </a:lnTo>
                <a:lnTo>
                  <a:pt x="0" y="435863"/>
                </a:lnTo>
                <a:lnTo>
                  <a:pt x="0" y="944879"/>
                </a:lnTo>
                <a:lnTo>
                  <a:pt x="19811" y="944879"/>
                </a:lnTo>
                <a:lnTo>
                  <a:pt x="19811" y="451103"/>
                </a:lnTo>
                <a:lnTo>
                  <a:pt x="9143" y="451103"/>
                </a:lnTo>
                <a:lnTo>
                  <a:pt x="19811" y="441959"/>
                </a:lnTo>
                <a:lnTo>
                  <a:pt x="1368551" y="441959"/>
                </a:lnTo>
                <a:lnTo>
                  <a:pt x="1368551" y="432815"/>
                </a:lnTo>
                <a:close/>
              </a:path>
              <a:path w="1522729" h="944879">
                <a:moveTo>
                  <a:pt x="19811" y="441959"/>
                </a:moveTo>
                <a:lnTo>
                  <a:pt x="9143" y="451103"/>
                </a:lnTo>
                <a:lnTo>
                  <a:pt x="19811" y="451103"/>
                </a:lnTo>
                <a:lnTo>
                  <a:pt x="19811" y="441959"/>
                </a:lnTo>
                <a:close/>
              </a:path>
              <a:path w="1522729" h="944879">
                <a:moveTo>
                  <a:pt x="1388363" y="432815"/>
                </a:moveTo>
                <a:lnTo>
                  <a:pt x="1377695" y="432815"/>
                </a:lnTo>
                <a:lnTo>
                  <a:pt x="1368551" y="441959"/>
                </a:lnTo>
                <a:lnTo>
                  <a:pt x="19811" y="441959"/>
                </a:lnTo>
                <a:lnTo>
                  <a:pt x="19811" y="451103"/>
                </a:lnTo>
                <a:lnTo>
                  <a:pt x="1383791" y="451103"/>
                </a:lnTo>
                <a:lnTo>
                  <a:pt x="1388363" y="446531"/>
                </a:lnTo>
                <a:lnTo>
                  <a:pt x="1388363" y="432815"/>
                </a:lnTo>
                <a:close/>
              </a:path>
              <a:path w="1522729" h="944879">
                <a:moveTo>
                  <a:pt x="1522475" y="0"/>
                </a:moveTo>
                <a:lnTo>
                  <a:pt x="1373123" y="0"/>
                </a:lnTo>
                <a:lnTo>
                  <a:pt x="1368551" y="4571"/>
                </a:lnTo>
                <a:lnTo>
                  <a:pt x="1368551" y="441959"/>
                </a:lnTo>
                <a:lnTo>
                  <a:pt x="1377695" y="432815"/>
                </a:lnTo>
                <a:lnTo>
                  <a:pt x="1388363" y="432815"/>
                </a:lnTo>
                <a:lnTo>
                  <a:pt x="1388363" y="19811"/>
                </a:lnTo>
                <a:lnTo>
                  <a:pt x="1377695" y="19811"/>
                </a:lnTo>
                <a:lnTo>
                  <a:pt x="1388363" y="10667"/>
                </a:lnTo>
                <a:lnTo>
                  <a:pt x="1522475" y="10667"/>
                </a:lnTo>
                <a:lnTo>
                  <a:pt x="1522475" y="0"/>
                </a:lnTo>
                <a:close/>
              </a:path>
              <a:path w="1522729" h="944879">
                <a:moveTo>
                  <a:pt x="1388363" y="10667"/>
                </a:moveTo>
                <a:lnTo>
                  <a:pt x="1377695" y="19811"/>
                </a:lnTo>
                <a:lnTo>
                  <a:pt x="1388363" y="19811"/>
                </a:lnTo>
                <a:lnTo>
                  <a:pt x="1388363" y="10667"/>
                </a:lnTo>
                <a:close/>
              </a:path>
              <a:path w="1522729" h="944879">
                <a:moveTo>
                  <a:pt x="1522475" y="10667"/>
                </a:moveTo>
                <a:lnTo>
                  <a:pt x="1388363" y="10667"/>
                </a:lnTo>
                <a:lnTo>
                  <a:pt x="1388363" y="19811"/>
                </a:lnTo>
                <a:lnTo>
                  <a:pt x="1522475" y="19811"/>
                </a:lnTo>
                <a:lnTo>
                  <a:pt x="1522475" y="106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787774" y="5938261"/>
            <a:ext cx="864235" cy="0"/>
          </a:xfrm>
          <a:custGeom>
            <a:avLst/>
            <a:gdLst/>
            <a:ahLst/>
            <a:cxnLst/>
            <a:rect l="l" t="t" r="r" b="b"/>
            <a:pathLst>
              <a:path w="864234">
                <a:moveTo>
                  <a:pt x="0" y="0"/>
                </a:moveTo>
                <a:lnTo>
                  <a:pt x="864107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755013" y="4488169"/>
            <a:ext cx="521334" cy="882650"/>
          </a:xfrm>
          <a:custGeom>
            <a:avLst/>
            <a:gdLst/>
            <a:ahLst/>
            <a:cxnLst/>
            <a:rect l="l" t="t" r="r" b="b"/>
            <a:pathLst>
              <a:path w="521335" h="882650">
                <a:moveTo>
                  <a:pt x="521207" y="0"/>
                </a:moveTo>
                <a:lnTo>
                  <a:pt x="0" y="0"/>
                </a:lnTo>
                <a:lnTo>
                  <a:pt x="0" y="882402"/>
                </a:lnTo>
                <a:lnTo>
                  <a:pt x="521207" y="882402"/>
                </a:lnTo>
                <a:lnTo>
                  <a:pt x="521207" y="873258"/>
                </a:lnTo>
                <a:lnTo>
                  <a:pt x="18287" y="873258"/>
                </a:lnTo>
                <a:lnTo>
                  <a:pt x="9143" y="864114"/>
                </a:lnTo>
                <a:lnTo>
                  <a:pt x="18287" y="864114"/>
                </a:lnTo>
                <a:lnTo>
                  <a:pt x="18287" y="19811"/>
                </a:lnTo>
                <a:lnTo>
                  <a:pt x="9143" y="19811"/>
                </a:lnTo>
                <a:lnTo>
                  <a:pt x="18287" y="9143"/>
                </a:lnTo>
                <a:lnTo>
                  <a:pt x="521207" y="9143"/>
                </a:lnTo>
                <a:lnTo>
                  <a:pt x="521207" y="0"/>
                </a:lnTo>
                <a:close/>
              </a:path>
              <a:path w="521335" h="882650">
                <a:moveTo>
                  <a:pt x="18287" y="864114"/>
                </a:moveTo>
                <a:lnTo>
                  <a:pt x="9143" y="864114"/>
                </a:lnTo>
                <a:lnTo>
                  <a:pt x="18287" y="873258"/>
                </a:lnTo>
                <a:lnTo>
                  <a:pt x="18287" y="864114"/>
                </a:lnTo>
                <a:close/>
              </a:path>
              <a:path w="521335" h="882650">
                <a:moveTo>
                  <a:pt x="502919" y="864114"/>
                </a:moveTo>
                <a:lnTo>
                  <a:pt x="18287" y="864114"/>
                </a:lnTo>
                <a:lnTo>
                  <a:pt x="18287" y="873258"/>
                </a:lnTo>
                <a:lnTo>
                  <a:pt x="502919" y="873258"/>
                </a:lnTo>
                <a:lnTo>
                  <a:pt x="502919" y="864114"/>
                </a:lnTo>
                <a:close/>
              </a:path>
              <a:path w="521335" h="882650">
                <a:moveTo>
                  <a:pt x="502919" y="9143"/>
                </a:moveTo>
                <a:lnTo>
                  <a:pt x="502919" y="873258"/>
                </a:lnTo>
                <a:lnTo>
                  <a:pt x="512063" y="864114"/>
                </a:lnTo>
                <a:lnTo>
                  <a:pt x="521207" y="864114"/>
                </a:lnTo>
                <a:lnTo>
                  <a:pt x="521207" y="19811"/>
                </a:lnTo>
                <a:lnTo>
                  <a:pt x="512063" y="19811"/>
                </a:lnTo>
                <a:lnTo>
                  <a:pt x="502919" y="9143"/>
                </a:lnTo>
                <a:close/>
              </a:path>
              <a:path w="521335" h="882650">
                <a:moveTo>
                  <a:pt x="521207" y="864114"/>
                </a:moveTo>
                <a:lnTo>
                  <a:pt x="512063" y="864114"/>
                </a:lnTo>
                <a:lnTo>
                  <a:pt x="502919" y="873258"/>
                </a:lnTo>
                <a:lnTo>
                  <a:pt x="521207" y="873258"/>
                </a:lnTo>
                <a:lnTo>
                  <a:pt x="521207" y="864114"/>
                </a:lnTo>
                <a:close/>
              </a:path>
              <a:path w="521335" h="882650">
                <a:moveTo>
                  <a:pt x="18287" y="9143"/>
                </a:moveTo>
                <a:lnTo>
                  <a:pt x="9143" y="19811"/>
                </a:lnTo>
                <a:lnTo>
                  <a:pt x="18287" y="19811"/>
                </a:lnTo>
                <a:lnTo>
                  <a:pt x="18287" y="9143"/>
                </a:lnTo>
                <a:close/>
              </a:path>
              <a:path w="521335" h="882650">
                <a:moveTo>
                  <a:pt x="502919" y="9143"/>
                </a:moveTo>
                <a:lnTo>
                  <a:pt x="18287" y="9143"/>
                </a:lnTo>
                <a:lnTo>
                  <a:pt x="18287" y="19811"/>
                </a:lnTo>
                <a:lnTo>
                  <a:pt x="502919" y="19811"/>
                </a:lnTo>
                <a:lnTo>
                  <a:pt x="502919" y="9143"/>
                </a:lnTo>
                <a:close/>
              </a:path>
              <a:path w="521335" h="882650">
                <a:moveTo>
                  <a:pt x="521207" y="9143"/>
                </a:moveTo>
                <a:lnTo>
                  <a:pt x="502919" y="9143"/>
                </a:lnTo>
                <a:lnTo>
                  <a:pt x="512063" y="19811"/>
                </a:lnTo>
                <a:lnTo>
                  <a:pt x="521207" y="19811"/>
                </a:lnTo>
                <a:lnTo>
                  <a:pt x="521207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59586" y="5140447"/>
            <a:ext cx="88900" cy="157480"/>
          </a:xfrm>
          <a:custGeom>
            <a:avLst/>
            <a:gdLst/>
            <a:ahLst/>
            <a:cxnLst/>
            <a:rect l="l" t="t" r="r" b="b"/>
            <a:pathLst>
              <a:path w="88900" h="157479">
                <a:moveTo>
                  <a:pt x="63391" y="78485"/>
                </a:moveTo>
                <a:lnTo>
                  <a:pt x="0" y="143255"/>
                </a:lnTo>
                <a:lnTo>
                  <a:pt x="12191" y="156971"/>
                </a:lnTo>
                <a:lnTo>
                  <a:pt x="83819" y="85343"/>
                </a:lnTo>
                <a:lnTo>
                  <a:pt x="70103" y="85343"/>
                </a:lnTo>
                <a:lnTo>
                  <a:pt x="63391" y="78485"/>
                </a:lnTo>
                <a:close/>
              </a:path>
              <a:path w="88900" h="157479">
                <a:moveTo>
                  <a:pt x="70103" y="71627"/>
                </a:moveTo>
                <a:lnTo>
                  <a:pt x="63391" y="78485"/>
                </a:lnTo>
                <a:lnTo>
                  <a:pt x="70103" y="85343"/>
                </a:lnTo>
                <a:lnTo>
                  <a:pt x="70103" y="71627"/>
                </a:lnTo>
                <a:close/>
              </a:path>
              <a:path w="88900" h="157479">
                <a:moveTo>
                  <a:pt x="83819" y="71627"/>
                </a:moveTo>
                <a:lnTo>
                  <a:pt x="70103" y="71627"/>
                </a:lnTo>
                <a:lnTo>
                  <a:pt x="70103" y="85343"/>
                </a:lnTo>
                <a:lnTo>
                  <a:pt x="83819" y="85343"/>
                </a:lnTo>
                <a:lnTo>
                  <a:pt x="88391" y="80771"/>
                </a:lnTo>
                <a:lnTo>
                  <a:pt x="88391" y="74675"/>
                </a:lnTo>
                <a:lnTo>
                  <a:pt x="83819" y="71627"/>
                </a:lnTo>
                <a:close/>
              </a:path>
              <a:path w="88900" h="157479">
                <a:moveTo>
                  <a:pt x="12191" y="0"/>
                </a:moveTo>
                <a:lnTo>
                  <a:pt x="0" y="13715"/>
                </a:lnTo>
                <a:lnTo>
                  <a:pt x="63391" y="78485"/>
                </a:lnTo>
                <a:lnTo>
                  <a:pt x="70103" y="71627"/>
                </a:lnTo>
                <a:lnTo>
                  <a:pt x="83819" y="71627"/>
                </a:lnTo>
                <a:lnTo>
                  <a:pt x="121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267077" y="4787641"/>
            <a:ext cx="647700" cy="0"/>
          </a:xfrm>
          <a:custGeom>
            <a:avLst/>
            <a:gdLst/>
            <a:ahLst/>
            <a:cxnLst/>
            <a:rect l="l" t="t" r="r" b="b"/>
            <a:pathLst>
              <a:path w="647700">
                <a:moveTo>
                  <a:pt x="0" y="0"/>
                </a:moveTo>
                <a:lnTo>
                  <a:pt x="647699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628265" y="4930135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511" y="0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755013" y="5640320"/>
            <a:ext cx="521334" cy="883919"/>
          </a:xfrm>
          <a:custGeom>
            <a:avLst/>
            <a:gdLst/>
            <a:ahLst/>
            <a:cxnLst/>
            <a:rect l="l" t="t" r="r" b="b"/>
            <a:pathLst>
              <a:path w="521335" h="883920">
                <a:moveTo>
                  <a:pt x="521207" y="0"/>
                </a:moveTo>
                <a:lnTo>
                  <a:pt x="0" y="0"/>
                </a:lnTo>
                <a:lnTo>
                  <a:pt x="0" y="883919"/>
                </a:lnTo>
                <a:lnTo>
                  <a:pt x="521207" y="883919"/>
                </a:lnTo>
                <a:lnTo>
                  <a:pt x="521207" y="873251"/>
                </a:lnTo>
                <a:lnTo>
                  <a:pt x="18287" y="873251"/>
                </a:lnTo>
                <a:lnTo>
                  <a:pt x="9143" y="864107"/>
                </a:lnTo>
                <a:lnTo>
                  <a:pt x="18287" y="864107"/>
                </a:lnTo>
                <a:lnTo>
                  <a:pt x="18287" y="19811"/>
                </a:lnTo>
                <a:lnTo>
                  <a:pt x="9143" y="19811"/>
                </a:lnTo>
                <a:lnTo>
                  <a:pt x="18287" y="10667"/>
                </a:lnTo>
                <a:lnTo>
                  <a:pt x="521207" y="10667"/>
                </a:lnTo>
                <a:lnTo>
                  <a:pt x="521207" y="0"/>
                </a:lnTo>
                <a:close/>
              </a:path>
              <a:path w="521335" h="883920">
                <a:moveTo>
                  <a:pt x="18287" y="864107"/>
                </a:moveTo>
                <a:lnTo>
                  <a:pt x="9143" y="864107"/>
                </a:lnTo>
                <a:lnTo>
                  <a:pt x="18287" y="873251"/>
                </a:lnTo>
                <a:lnTo>
                  <a:pt x="18287" y="864107"/>
                </a:lnTo>
                <a:close/>
              </a:path>
              <a:path w="521335" h="883920">
                <a:moveTo>
                  <a:pt x="502919" y="864107"/>
                </a:moveTo>
                <a:lnTo>
                  <a:pt x="18287" y="864107"/>
                </a:lnTo>
                <a:lnTo>
                  <a:pt x="18287" y="873251"/>
                </a:lnTo>
                <a:lnTo>
                  <a:pt x="502919" y="873251"/>
                </a:lnTo>
                <a:lnTo>
                  <a:pt x="502919" y="864107"/>
                </a:lnTo>
                <a:close/>
              </a:path>
              <a:path w="521335" h="883920">
                <a:moveTo>
                  <a:pt x="502919" y="10667"/>
                </a:moveTo>
                <a:lnTo>
                  <a:pt x="502919" y="873251"/>
                </a:lnTo>
                <a:lnTo>
                  <a:pt x="512063" y="864107"/>
                </a:lnTo>
                <a:lnTo>
                  <a:pt x="521207" y="864107"/>
                </a:lnTo>
                <a:lnTo>
                  <a:pt x="521207" y="19811"/>
                </a:lnTo>
                <a:lnTo>
                  <a:pt x="512063" y="19811"/>
                </a:lnTo>
                <a:lnTo>
                  <a:pt x="502919" y="10667"/>
                </a:lnTo>
                <a:close/>
              </a:path>
              <a:path w="521335" h="883920">
                <a:moveTo>
                  <a:pt x="521207" y="864107"/>
                </a:moveTo>
                <a:lnTo>
                  <a:pt x="512063" y="864107"/>
                </a:lnTo>
                <a:lnTo>
                  <a:pt x="502919" y="873251"/>
                </a:lnTo>
                <a:lnTo>
                  <a:pt x="521207" y="873251"/>
                </a:lnTo>
                <a:lnTo>
                  <a:pt x="521207" y="864107"/>
                </a:lnTo>
                <a:close/>
              </a:path>
              <a:path w="521335" h="883920">
                <a:moveTo>
                  <a:pt x="18287" y="10667"/>
                </a:moveTo>
                <a:lnTo>
                  <a:pt x="9143" y="19811"/>
                </a:lnTo>
                <a:lnTo>
                  <a:pt x="18287" y="19811"/>
                </a:lnTo>
                <a:lnTo>
                  <a:pt x="18287" y="10667"/>
                </a:lnTo>
                <a:close/>
              </a:path>
              <a:path w="521335" h="883920">
                <a:moveTo>
                  <a:pt x="502919" y="10667"/>
                </a:moveTo>
                <a:lnTo>
                  <a:pt x="18287" y="10667"/>
                </a:lnTo>
                <a:lnTo>
                  <a:pt x="18287" y="19811"/>
                </a:lnTo>
                <a:lnTo>
                  <a:pt x="502919" y="19811"/>
                </a:lnTo>
                <a:lnTo>
                  <a:pt x="502919" y="10667"/>
                </a:lnTo>
                <a:close/>
              </a:path>
              <a:path w="521335" h="883920">
                <a:moveTo>
                  <a:pt x="521207" y="10667"/>
                </a:moveTo>
                <a:lnTo>
                  <a:pt x="502919" y="10667"/>
                </a:lnTo>
                <a:lnTo>
                  <a:pt x="512063" y="19811"/>
                </a:lnTo>
                <a:lnTo>
                  <a:pt x="521207" y="19811"/>
                </a:lnTo>
                <a:lnTo>
                  <a:pt x="521207" y="106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759586" y="6292591"/>
            <a:ext cx="88900" cy="157480"/>
          </a:xfrm>
          <a:custGeom>
            <a:avLst/>
            <a:gdLst/>
            <a:ahLst/>
            <a:cxnLst/>
            <a:rect l="l" t="t" r="r" b="b"/>
            <a:pathLst>
              <a:path w="88900" h="157479">
                <a:moveTo>
                  <a:pt x="63391" y="78485"/>
                </a:moveTo>
                <a:lnTo>
                  <a:pt x="0" y="143255"/>
                </a:lnTo>
                <a:lnTo>
                  <a:pt x="12191" y="156971"/>
                </a:lnTo>
                <a:lnTo>
                  <a:pt x="83819" y="85343"/>
                </a:lnTo>
                <a:lnTo>
                  <a:pt x="70103" y="85343"/>
                </a:lnTo>
                <a:lnTo>
                  <a:pt x="63391" y="78485"/>
                </a:lnTo>
                <a:close/>
              </a:path>
              <a:path w="88900" h="157479">
                <a:moveTo>
                  <a:pt x="70103" y="71627"/>
                </a:moveTo>
                <a:lnTo>
                  <a:pt x="63391" y="78485"/>
                </a:lnTo>
                <a:lnTo>
                  <a:pt x="70103" y="85343"/>
                </a:lnTo>
                <a:lnTo>
                  <a:pt x="70103" y="71627"/>
                </a:lnTo>
                <a:close/>
              </a:path>
              <a:path w="88900" h="157479">
                <a:moveTo>
                  <a:pt x="83819" y="71627"/>
                </a:moveTo>
                <a:lnTo>
                  <a:pt x="70103" y="71627"/>
                </a:lnTo>
                <a:lnTo>
                  <a:pt x="70103" y="85343"/>
                </a:lnTo>
                <a:lnTo>
                  <a:pt x="83819" y="85343"/>
                </a:lnTo>
                <a:lnTo>
                  <a:pt x="88391" y="80771"/>
                </a:lnTo>
                <a:lnTo>
                  <a:pt x="88391" y="76199"/>
                </a:lnTo>
                <a:lnTo>
                  <a:pt x="83819" y="71627"/>
                </a:lnTo>
                <a:close/>
              </a:path>
              <a:path w="88900" h="157479">
                <a:moveTo>
                  <a:pt x="12191" y="0"/>
                </a:moveTo>
                <a:lnTo>
                  <a:pt x="0" y="13715"/>
                </a:lnTo>
                <a:lnTo>
                  <a:pt x="63391" y="78485"/>
                </a:lnTo>
                <a:lnTo>
                  <a:pt x="70103" y="71627"/>
                </a:lnTo>
                <a:lnTo>
                  <a:pt x="83819" y="71627"/>
                </a:lnTo>
                <a:lnTo>
                  <a:pt x="121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393826" y="4130030"/>
            <a:ext cx="3546475" cy="800100"/>
          </a:xfrm>
          <a:custGeom>
            <a:avLst/>
            <a:gdLst/>
            <a:ahLst/>
            <a:cxnLst/>
            <a:rect l="l" t="t" r="r" b="b"/>
            <a:pathLst>
              <a:path w="3546475" h="800100">
                <a:moveTo>
                  <a:pt x="3528059" y="9143"/>
                </a:moveTo>
                <a:lnTo>
                  <a:pt x="3528059" y="800106"/>
                </a:lnTo>
                <a:lnTo>
                  <a:pt x="3546347" y="800106"/>
                </a:lnTo>
                <a:lnTo>
                  <a:pt x="3546347" y="18287"/>
                </a:lnTo>
                <a:lnTo>
                  <a:pt x="3537203" y="18287"/>
                </a:lnTo>
                <a:lnTo>
                  <a:pt x="3528059" y="9143"/>
                </a:lnTo>
                <a:close/>
              </a:path>
              <a:path w="3546475" h="800100">
                <a:moveTo>
                  <a:pt x="3543299" y="0"/>
                </a:moveTo>
                <a:lnTo>
                  <a:pt x="4571" y="0"/>
                </a:lnTo>
                <a:lnTo>
                  <a:pt x="0" y="3047"/>
                </a:lnTo>
                <a:lnTo>
                  <a:pt x="0" y="661422"/>
                </a:lnTo>
                <a:lnTo>
                  <a:pt x="4571" y="665994"/>
                </a:lnTo>
                <a:lnTo>
                  <a:pt x="370331" y="665994"/>
                </a:lnTo>
                <a:lnTo>
                  <a:pt x="370331" y="656850"/>
                </a:lnTo>
                <a:lnTo>
                  <a:pt x="19811" y="656850"/>
                </a:lnTo>
                <a:lnTo>
                  <a:pt x="9143" y="647706"/>
                </a:lnTo>
                <a:lnTo>
                  <a:pt x="19811" y="647706"/>
                </a:lnTo>
                <a:lnTo>
                  <a:pt x="19811" y="18287"/>
                </a:lnTo>
                <a:lnTo>
                  <a:pt x="9143" y="18287"/>
                </a:lnTo>
                <a:lnTo>
                  <a:pt x="19811" y="9143"/>
                </a:lnTo>
                <a:lnTo>
                  <a:pt x="3546347" y="9143"/>
                </a:lnTo>
                <a:lnTo>
                  <a:pt x="3546347" y="3047"/>
                </a:lnTo>
                <a:lnTo>
                  <a:pt x="3543299" y="0"/>
                </a:lnTo>
                <a:close/>
              </a:path>
              <a:path w="3546475" h="800100">
                <a:moveTo>
                  <a:pt x="19811" y="647706"/>
                </a:moveTo>
                <a:lnTo>
                  <a:pt x="9143" y="647706"/>
                </a:lnTo>
                <a:lnTo>
                  <a:pt x="19811" y="656850"/>
                </a:lnTo>
                <a:lnTo>
                  <a:pt x="19811" y="647706"/>
                </a:lnTo>
                <a:close/>
              </a:path>
              <a:path w="3546475" h="800100">
                <a:moveTo>
                  <a:pt x="370331" y="647706"/>
                </a:moveTo>
                <a:lnTo>
                  <a:pt x="19811" y="647706"/>
                </a:lnTo>
                <a:lnTo>
                  <a:pt x="19811" y="656850"/>
                </a:lnTo>
                <a:lnTo>
                  <a:pt x="370331" y="656850"/>
                </a:lnTo>
                <a:lnTo>
                  <a:pt x="370331" y="647706"/>
                </a:lnTo>
                <a:close/>
              </a:path>
              <a:path w="3546475" h="800100">
                <a:moveTo>
                  <a:pt x="19811" y="9143"/>
                </a:moveTo>
                <a:lnTo>
                  <a:pt x="9143" y="18287"/>
                </a:lnTo>
                <a:lnTo>
                  <a:pt x="19811" y="18287"/>
                </a:lnTo>
                <a:lnTo>
                  <a:pt x="19811" y="9143"/>
                </a:lnTo>
                <a:close/>
              </a:path>
              <a:path w="3546475" h="800100">
                <a:moveTo>
                  <a:pt x="3528059" y="9143"/>
                </a:moveTo>
                <a:lnTo>
                  <a:pt x="19811" y="9143"/>
                </a:lnTo>
                <a:lnTo>
                  <a:pt x="19811" y="18287"/>
                </a:lnTo>
                <a:lnTo>
                  <a:pt x="3528059" y="18287"/>
                </a:lnTo>
                <a:lnTo>
                  <a:pt x="3528059" y="9143"/>
                </a:lnTo>
                <a:close/>
              </a:path>
              <a:path w="3546475" h="800100">
                <a:moveTo>
                  <a:pt x="3546347" y="9143"/>
                </a:moveTo>
                <a:lnTo>
                  <a:pt x="3528059" y="9143"/>
                </a:lnTo>
                <a:lnTo>
                  <a:pt x="3537203" y="18287"/>
                </a:lnTo>
                <a:lnTo>
                  <a:pt x="3546347" y="18287"/>
                </a:lnTo>
                <a:lnTo>
                  <a:pt x="3546347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114934" y="6371840"/>
            <a:ext cx="649605" cy="0"/>
          </a:xfrm>
          <a:custGeom>
            <a:avLst/>
            <a:gdLst/>
            <a:ahLst/>
            <a:cxnLst/>
            <a:rect l="l" t="t" r="r" b="b"/>
            <a:pathLst>
              <a:path w="649604">
                <a:moveTo>
                  <a:pt x="0" y="0"/>
                </a:moveTo>
                <a:lnTo>
                  <a:pt x="649223" y="0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393826" y="5209028"/>
            <a:ext cx="370840" cy="1163320"/>
          </a:xfrm>
          <a:custGeom>
            <a:avLst/>
            <a:gdLst/>
            <a:ahLst/>
            <a:cxnLst/>
            <a:rect l="l" t="t" r="r" b="b"/>
            <a:pathLst>
              <a:path w="370839" h="1163320">
                <a:moveTo>
                  <a:pt x="370331" y="0"/>
                </a:moveTo>
                <a:lnTo>
                  <a:pt x="4571" y="0"/>
                </a:lnTo>
                <a:lnTo>
                  <a:pt x="0" y="4571"/>
                </a:lnTo>
                <a:lnTo>
                  <a:pt x="0" y="1162811"/>
                </a:lnTo>
                <a:lnTo>
                  <a:pt x="19811" y="1162811"/>
                </a:lnTo>
                <a:lnTo>
                  <a:pt x="19811" y="19811"/>
                </a:lnTo>
                <a:lnTo>
                  <a:pt x="9143" y="19811"/>
                </a:lnTo>
                <a:lnTo>
                  <a:pt x="19811" y="9143"/>
                </a:lnTo>
                <a:lnTo>
                  <a:pt x="370331" y="9143"/>
                </a:lnTo>
                <a:lnTo>
                  <a:pt x="370331" y="0"/>
                </a:lnTo>
                <a:close/>
              </a:path>
              <a:path w="370839" h="1163320">
                <a:moveTo>
                  <a:pt x="19811" y="9143"/>
                </a:moveTo>
                <a:lnTo>
                  <a:pt x="9143" y="19811"/>
                </a:lnTo>
                <a:lnTo>
                  <a:pt x="19811" y="19811"/>
                </a:lnTo>
                <a:lnTo>
                  <a:pt x="19811" y="9143"/>
                </a:lnTo>
                <a:close/>
              </a:path>
              <a:path w="370839" h="1163320">
                <a:moveTo>
                  <a:pt x="370331" y="9143"/>
                </a:moveTo>
                <a:lnTo>
                  <a:pt x="19811" y="9143"/>
                </a:lnTo>
                <a:lnTo>
                  <a:pt x="19811" y="19811"/>
                </a:lnTo>
                <a:lnTo>
                  <a:pt x="370331" y="19811"/>
                </a:lnTo>
                <a:lnTo>
                  <a:pt x="370331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322457" y="5867396"/>
            <a:ext cx="1442085" cy="0"/>
          </a:xfrm>
          <a:custGeom>
            <a:avLst/>
            <a:gdLst/>
            <a:ahLst/>
            <a:cxnLst/>
            <a:rect l="l" t="t" r="r" b="b"/>
            <a:pathLst>
              <a:path w="1442085">
                <a:moveTo>
                  <a:pt x="0" y="0"/>
                </a:moveTo>
                <a:lnTo>
                  <a:pt x="1441700" y="0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529720" y="5865871"/>
            <a:ext cx="2179320" cy="802005"/>
          </a:xfrm>
          <a:custGeom>
            <a:avLst/>
            <a:gdLst/>
            <a:ahLst/>
            <a:cxnLst/>
            <a:rect l="l" t="t" r="r" b="b"/>
            <a:pathLst>
              <a:path w="2179320" h="802004">
                <a:moveTo>
                  <a:pt x="18287" y="0"/>
                </a:moveTo>
                <a:lnTo>
                  <a:pt x="0" y="0"/>
                </a:lnTo>
                <a:lnTo>
                  <a:pt x="0" y="798575"/>
                </a:lnTo>
                <a:lnTo>
                  <a:pt x="3047" y="801623"/>
                </a:lnTo>
                <a:lnTo>
                  <a:pt x="2174744" y="801623"/>
                </a:lnTo>
                <a:lnTo>
                  <a:pt x="2179316" y="798575"/>
                </a:lnTo>
                <a:lnTo>
                  <a:pt x="2179316" y="792479"/>
                </a:lnTo>
                <a:lnTo>
                  <a:pt x="18287" y="792479"/>
                </a:lnTo>
                <a:lnTo>
                  <a:pt x="9143" y="783335"/>
                </a:lnTo>
                <a:lnTo>
                  <a:pt x="18287" y="783335"/>
                </a:lnTo>
                <a:lnTo>
                  <a:pt x="18287" y="0"/>
                </a:lnTo>
                <a:close/>
              </a:path>
              <a:path w="2179320" h="802004">
                <a:moveTo>
                  <a:pt x="18287" y="783335"/>
                </a:moveTo>
                <a:lnTo>
                  <a:pt x="9143" y="783335"/>
                </a:lnTo>
                <a:lnTo>
                  <a:pt x="18287" y="792479"/>
                </a:lnTo>
                <a:lnTo>
                  <a:pt x="18287" y="783335"/>
                </a:lnTo>
                <a:close/>
              </a:path>
              <a:path w="2179320" h="802004">
                <a:moveTo>
                  <a:pt x="2159504" y="783335"/>
                </a:moveTo>
                <a:lnTo>
                  <a:pt x="18287" y="783335"/>
                </a:lnTo>
                <a:lnTo>
                  <a:pt x="18287" y="792479"/>
                </a:lnTo>
                <a:lnTo>
                  <a:pt x="2159504" y="792479"/>
                </a:lnTo>
                <a:lnTo>
                  <a:pt x="2159504" y="783335"/>
                </a:lnTo>
                <a:close/>
              </a:path>
              <a:path w="2179320" h="802004">
                <a:moveTo>
                  <a:pt x="2179316" y="217931"/>
                </a:moveTo>
                <a:lnTo>
                  <a:pt x="2159504" y="217931"/>
                </a:lnTo>
                <a:lnTo>
                  <a:pt x="2159504" y="792479"/>
                </a:lnTo>
                <a:lnTo>
                  <a:pt x="2168648" y="783335"/>
                </a:lnTo>
                <a:lnTo>
                  <a:pt x="2179316" y="783335"/>
                </a:lnTo>
                <a:lnTo>
                  <a:pt x="2179316" y="217931"/>
                </a:lnTo>
                <a:close/>
              </a:path>
              <a:path w="2179320" h="802004">
                <a:moveTo>
                  <a:pt x="2179316" y="783335"/>
                </a:moveTo>
                <a:lnTo>
                  <a:pt x="2168648" y="783335"/>
                </a:lnTo>
                <a:lnTo>
                  <a:pt x="2159504" y="792479"/>
                </a:lnTo>
                <a:lnTo>
                  <a:pt x="2179316" y="792479"/>
                </a:lnTo>
                <a:lnTo>
                  <a:pt x="2179316" y="7833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753503" y="3070849"/>
            <a:ext cx="1242695" cy="142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30580" algn="ctr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npu</a:t>
            </a:r>
            <a:r>
              <a:rPr sz="1400" dirty="0">
                <a:latin typeface="Arial"/>
                <a:cs typeface="Arial"/>
              </a:rPr>
              <a:t>t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R="88900" algn="r">
              <a:lnSpc>
                <a:spcPct val="100000"/>
              </a:lnSpc>
              <a:spcBef>
                <a:spcPts val="955"/>
              </a:spcBef>
            </a:pPr>
            <a:r>
              <a:rPr sz="1400" spc="5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lk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9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130BB6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130BB6"/>
                </a:solidFill>
                <a:latin typeface="Arial"/>
                <a:cs typeface="Arial"/>
              </a:rPr>
              <a:t>ea</a:t>
            </a:r>
            <a:r>
              <a:rPr sz="2000" spc="-5" dirty="0">
                <a:solidFill>
                  <a:srgbClr val="130BB6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130BB6"/>
                </a:solidFill>
                <a:latin typeface="Arial"/>
                <a:cs typeface="Arial"/>
              </a:rPr>
              <a:t>y</a:t>
            </a:r>
            <a:endParaRPr sz="2000">
              <a:latin typeface="Arial"/>
              <a:cs typeface="Arial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Jin</a:t>
            </a:r>
            <a:r>
              <a:rPr spc="-5" dirty="0"/>
              <a:t>-</a:t>
            </a:r>
            <a:r>
              <a:rPr dirty="0"/>
              <a:t>Fu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i, EE,</a:t>
            </a:r>
            <a:r>
              <a:rPr spc="-15" dirty="0"/>
              <a:t> </a:t>
            </a:r>
            <a:r>
              <a:rPr spc="-5" dirty="0"/>
              <a:t>N</a:t>
            </a:r>
            <a:r>
              <a:rPr dirty="0"/>
              <a:t>CU</a:t>
            </a:r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41</a:t>
            </a:fld>
            <a:endParaRPr dirty="0"/>
          </a:p>
        </p:txBody>
      </p:sp>
      <p:sp>
        <p:nvSpPr>
          <p:cNvPr id="47" name="object 4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Ad</a:t>
            </a:r>
            <a:r>
              <a:rPr spc="-5" dirty="0"/>
              <a:t>v</a:t>
            </a:r>
            <a:r>
              <a:rPr dirty="0"/>
              <a:t>an</a:t>
            </a:r>
            <a:r>
              <a:rPr spc="-5" dirty="0"/>
              <a:t>ce</a:t>
            </a:r>
            <a:r>
              <a:rPr dirty="0"/>
              <a:t>d R</a:t>
            </a:r>
            <a:r>
              <a:rPr spc="-5" dirty="0"/>
              <a:t>e</a:t>
            </a:r>
            <a:r>
              <a:rPr dirty="0"/>
              <a:t>liable</a:t>
            </a:r>
            <a:r>
              <a:rPr spc="15" dirty="0"/>
              <a:t> </a:t>
            </a:r>
            <a:r>
              <a:rPr dirty="0"/>
              <a:t>S</a:t>
            </a:r>
            <a:r>
              <a:rPr spc="-5" dirty="0"/>
              <a:t>y</a:t>
            </a:r>
            <a:r>
              <a:rPr dirty="0"/>
              <a:t>st</a:t>
            </a:r>
            <a:r>
              <a:rPr spc="-5" dirty="0"/>
              <a:t>e</a:t>
            </a:r>
            <a:r>
              <a:rPr spc="10" dirty="0"/>
              <a:t>m</a:t>
            </a:r>
            <a:r>
              <a:rPr dirty="0"/>
              <a:t>s</a:t>
            </a:r>
            <a:r>
              <a:rPr spc="-15" dirty="0"/>
              <a:t> </a:t>
            </a:r>
            <a:r>
              <a:rPr spc="-5" dirty="0"/>
              <a:t>(</a:t>
            </a:r>
            <a:r>
              <a:rPr dirty="0"/>
              <a:t>ARES)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ab.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1660538" y="1375892"/>
            <a:ext cx="74803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130BB6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130BB6"/>
                </a:solidFill>
                <a:latin typeface="Arial"/>
                <a:cs typeface="Arial"/>
              </a:rPr>
              <a:t>oore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713871" y="5807955"/>
            <a:ext cx="52197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ou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pu</a:t>
            </a:r>
            <a:r>
              <a:rPr sz="1400" dirty="0">
                <a:latin typeface="Arial"/>
                <a:cs typeface="Arial"/>
              </a:rPr>
              <a:t>t</a:t>
            </a:r>
            <a:endParaRPr sz="14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791603" y="5771379"/>
            <a:ext cx="1193800" cy="706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npu</a:t>
            </a:r>
            <a:r>
              <a:rPr sz="1400" dirty="0">
                <a:latin typeface="Arial"/>
                <a:cs typeface="Arial"/>
              </a:rPr>
              <a:t>t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195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1400" spc="5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lk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Cont</a:t>
            </a:r>
            <a:r>
              <a:rPr spc="-5" dirty="0"/>
              <a:t>r</a:t>
            </a:r>
            <a:r>
              <a:rPr dirty="0"/>
              <a:t>ol</a:t>
            </a:r>
            <a:r>
              <a:rPr spc="-20" dirty="0"/>
              <a:t> </a:t>
            </a:r>
            <a:r>
              <a:rPr dirty="0"/>
              <a:t>– 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FS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M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82060" y="3614918"/>
            <a:ext cx="716915" cy="163195"/>
          </a:xfrm>
          <a:custGeom>
            <a:avLst/>
            <a:gdLst/>
            <a:ahLst/>
            <a:cxnLst/>
            <a:rect l="l" t="t" r="r" b="b"/>
            <a:pathLst>
              <a:path w="716914" h="163195">
                <a:moveTo>
                  <a:pt x="357585" y="0"/>
                </a:moveTo>
                <a:lnTo>
                  <a:pt x="308817" y="3047"/>
                </a:lnTo>
                <a:lnTo>
                  <a:pt x="261573" y="10667"/>
                </a:lnTo>
                <a:lnTo>
                  <a:pt x="215853" y="21335"/>
                </a:lnTo>
                <a:lnTo>
                  <a:pt x="171657" y="38099"/>
                </a:lnTo>
                <a:lnTo>
                  <a:pt x="130509" y="57911"/>
                </a:lnTo>
                <a:lnTo>
                  <a:pt x="90885" y="82295"/>
                </a:lnTo>
                <a:lnTo>
                  <a:pt x="54309" y="109727"/>
                </a:lnTo>
                <a:lnTo>
                  <a:pt x="20781" y="140207"/>
                </a:lnTo>
                <a:lnTo>
                  <a:pt x="0" y="163067"/>
                </a:lnTo>
                <a:lnTo>
                  <a:pt x="51600" y="163067"/>
                </a:lnTo>
                <a:lnTo>
                  <a:pt x="63453" y="152399"/>
                </a:lnTo>
                <a:lnTo>
                  <a:pt x="96981" y="124967"/>
                </a:lnTo>
                <a:lnTo>
                  <a:pt x="168609" y="80771"/>
                </a:lnTo>
                <a:lnTo>
                  <a:pt x="228045" y="57911"/>
                </a:lnTo>
                <a:lnTo>
                  <a:pt x="292053" y="42671"/>
                </a:lnTo>
                <a:lnTo>
                  <a:pt x="359109" y="38099"/>
                </a:lnTo>
                <a:lnTo>
                  <a:pt x="543513" y="38099"/>
                </a:lnTo>
                <a:lnTo>
                  <a:pt x="522177" y="28955"/>
                </a:lnTo>
                <a:lnTo>
                  <a:pt x="499317" y="21335"/>
                </a:lnTo>
                <a:lnTo>
                  <a:pt x="476457" y="15239"/>
                </a:lnTo>
                <a:lnTo>
                  <a:pt x="430737" y="6095"/>
                </a:lnTo>
                <a:lnTo>
                  <a:pt x="406353" y="3047"/>
                </a:lnTo>
                <a:lnTo>
                  <a:pt x="357585" y="0"/>
                </a:lnTo>
                <a:close/>
              </a:path>
              <a:path w="716914" h="163195">
                <a:moveTo>
                  <a:pt x="543513" y="38099"/>
                </a:moveTo>
                <a:lnTo>
                  <a:pt x="359109" y="38099"/>
                </a:lnTo>
                <a:lnTo>
                  <a:pt x="403305" y="41147"/>
                </a:lnTo>
                <a:lnTo>
                  <a:pt x="447501" y="47243"/>
                </a:lnTo>
                <a:lnTo>
                  <a:pt x="488649" y="57911"/>
                </a:lnTo>
                <a:lnTo>
                  <a:pt x="529797" y="73151"/>
                </a:lnTo>
                <a:lnTo>
                  <a:pt x="548085" y="82295"/>
                </a:lnTo>
                <a:lnTo>
                  <a:pt x="567897" y="91439"/>
                </a:lnTo>
                <a:lnTo>
                  <a:pt x="586185" y="102107"/>
                </a:lnTo>
                <a:lnTo>
                  <a:pt x="602949" y="112775"/>
                </a:lnTo>
                <a:lnTo>
                  <a:pt x="621237" y="126491"/>
                </a:lnTo>
                <a:lnTo>
                  <a:pt x="638001" y="138683"/>
                </a:lnTo>
                <a:lnTo>
                  <a:pt x="653241" y="152399"/>
                </a:lnTo>
                <a:lnTo>
                  <a:pt x="663909" y="163067"/>
                </a:lnTo>
                <a:lnTo>
                  <a:pt x="716868" y="163067"/>
                </a:lnTo>
                <a:lnTo>
                  <a:pt x="711153" y="155447"/>
                </a:lnTo>
                <a:lnTo>
                  <a:pt x="694389" y="140207"/>
                </a:lnTo>
                <a:lnTo>
                  <a:pt x="677625" y="123443"/>
                </a:lnTo>
                <a:lnTo>
                  <a:pt x="660861" y="108203"/>
                </a:lnTo>
                <a:lnTo>
                  <a:pt x="624285" y="80771"/>
                </a:lnTo>
                <a:lnTo>
                  <a:pt x="604473" y="68579"/>
                </a:lnTo>
                <a:lnTo>
                  <a:pt x="564849" y="47243"/>
                </a:lnTo>
                <a:lnTo>
                  <a:pt x="543513" y="38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26742" y="3553957"/>
            <a:ext cx="508000" cy="224154"/>
          </a:xfrm>
          <a:custGeom>
            <a:avLst/>
            <a:gdLst/>
            <a:ahLst/>
            <a:cxnLst/>
            <a:rect l="l" t="t" r="r" b="b"/>
            <a:pathLst>
              <a:path w="508000" h="224154">
                <a:moveTo>
                  <a:pt x="70103" y="135635"/>
                </a:moveTo>
                <a:lnTo>
                  <a:pt x="65531" y="137159"/>
                </a:lnTo>
                <a:lnTo>
                  <a:pt x="60959" y="140207"/>
                </a:lnTo>
                <a:lnTo>
                  <a:pt x="0" y="224027"/>
                </a:lnTo>
                <a:lnTo>
                  <a:pt x="19257" y="224027"/>
                </a:lnTo>
                <a:lnTo>
                  <a:pt x="13715" y="208787"/>
                </a:lnTo>
                <a:lnTo>
                  <a:pt x="42671" y="195071"/>
                </a:lnTo>
                <a:lnTo>
                  <a:pt x="46466" y="193480"/>
                </a:lnTo>
                <a:lnTo>
                  <a:pt x="77723" y="152399"/>
                </a:lnTo>
                <a:lnTo>
                  <a:pt x="80771" y="147827"/>
                </a:lnTo>
                <a:lnTo>
                  <a:pt x="79247" y="141731"/>
                </a:lnTo>
                <a:lnTo>
                  <a:pt x="70103" y="135635"/>
                </a:lnTo>
                <a:close/>
              </a:path>
              <a:path w="508000" h="224154">
                <a:moveTo>
                  <a:pt x="46466" y="193480"/>
                </a:moveTo>
                <a:lnTo>
                  <a:pt x="42671" y="195071"/>
                </a:lnTo>
                <a:lnTo>
                  <a:pt x="13715" y="208787"/>
                </a:lnTo>
                <a:lnTo>
                  <a:pt x="19257" y="224027"/>
                </a:lnTo>
                <a:lnTo>
                  <a:pt x="23622" y="224027"/>
                </a:lnTo>
                <a:lnTo>
                  <a:pt x="27431" y="222503"/>
                </a:lnTo>
                <a:lnTo>
                  <a:pt x="24383" y="222503"/>
                </a:lnTo>
                <a:lnTo>
                  <a:pt x="18287" y="207263"/>
                </a:lnTo>
                <a:lnTo>
                  <a:pt x="35979" y="207263"/>
                </a:lnTo>
                <a:lnTo>
                  <a:pt x="46466" y="193480"/>
                </a:lnTo>
                <a:close/>
              </a:path>
              <a:path w="508000" h="224154">
                <a:moveTo>
                  <a:pt x="53158" y="212158"/>
                </a:moveTo>
                <a:lnTo>
                  <a:pt x="50291" y="213359"/>
                </a:lnTo>
                <a:lnTo>
                  <a:pt x="23622" y="224027"/>
                </a:lnTo>
                <a:lnTo>
                  <a:pt x="114299" y="224027"/>
                </a:lnTo>
                <a:lnTo>
                  <a:pt x="111251" y="219455"/>
                </a:lnTo>
                <a:lnTo>
                  <a:pt x="105155" y="219455"/>
                </a:lnTo>
                <a:lnTo>
                  <a:pt x="53158" y="212158"/>
                </a:lnTo>
                <a:close/>
              </a:path>
              <a:path w="508000" h="224154">
                <a:moveTo>
                  <a:pt x="18287" y="207263"/>
                </a:moveTo>
                <a:lnTo>
                  <a:pt x="24383" y="222503"/>
                </a:lnTo>
                <a:lnTo>
                  <a:pt x="34272" y="209507"/>
                </a:lnTo>
                <a:lnTo>
                  <a:pt x="18287" y="207263"/>
                </a:lnTo>
                <a:close/>
              </a:path>
              <a:path w="508000" h="224154">
                <a:moveTo>
                  <a:pt x="34272" y="209507"/>
                </a:moveTo>
                <a:lnTo>
                  <a:pt x="24383" y="222503"/>
                </a:lnTo>
                <a:lnTo>
                  <a:pt x="27431" y="222503"/>
                </a:lnTo>
                <a:lnTo>
                  <a:pt x="50291" y="213359"/>
                </a:lnTo>
                <a:lnTo>
                  <a:pt x="53158" y="212158"/>
                </a:lnTo>
                <a:lnTo>
                  <a:pt x="34272" y="209507"/>
                </a:lnTo>
                <a:close/>
              </a:path>
              <a:path w="508000" h="224154">
                <a:moveTo>
                  <a:pt x="501395" y="0"/>
                </a:moveTo>
                <a:lnTo>
                  <a:pt x="499871" y="0"/>
                </a:lnTo>
                <a:lnTo>
                  <a:pt x="493775" y="3047"/>
                </a:lnTo>
                <a:lnTo>
                  <a:pt x="489203" y="4571"/>
                </a:lnTo>
                <a:lnTo>
                  <a:pt x="483107" y="7619"/>
                </a:lnTo>
                <a:lnTo>
                  <a:pt x="475487" y="10667"/>
                </a:lnTo>
                <a:lnTo>
                  <a:pt x="466343" y="15239"/>
                </a:lnTo>
                <a:lnTo>
                  <a:pt x="457199" y="18287"/>
                </a:lnTo>
                <a:lnTo>
                  <a:pt x="446531" y="22859"/>
                </a:lnTo>
                <a:lnTo>
                  <a:pt x="434339" y="28955"/>
                </a:lnTo>
                <a:lnTo>
                  <a:pt x="420623" y="33527"/>
                </a:lnTo>
                <a:lnTo>
                  <a:pt x="393191" y="45719"/>
                </a:lnTo>
                <a:lnTo>
                  <a:pt x="376427" y="53339"/>
                </a:lnTo>
                <a:lnTo>
                  <a:pt x="359663" y="59435"/>
                </a:lnTo>
                <a:lnTo>
                  <a:pt x="342899" y="67055"/>
                </a:lnTo>
                <a:lnTo>
                  <a:pt x="324611" y="74675"/>
                </a:lnTo>
                <a:lnTo>
                  <a:pt x="306323" y="83819"/>
                </a:lnTo>
                <a:lnTo>
                  <a:pt x="286511" y="91439"/>
                </a:lnTo>
                <a:lnTo>
                  <a:pt x="266699" y="100583"/>
                </a:lnTo>
                <a:lnTo>
                  <a:pt x="224027" y="117347"/>
                </a:lnTo>
                <a:lnTo>
                  <a:pt x="181355" y="137159"/>
                </a:lnTo>
                <a:lnTo>
                  <a:pt x="135635" y="155447"/>
                </a:lnTo>
                <a:lnTo>
                  <a:pt x="89915" y="175259"/>
                </a:lnTo>
                <a:lnTo>
                  <a:pt x="46466" y="193480"/>
                </a:lnTo>
                <a:lnTo>
                  <a:pt x="34272" y="209507"/>
                </a:lnTo>
                <a:lnTo>
                  <a:pt x="53158" y="212158"/>
                </a:lnTo>
                <a:lnTo>
                  <a:pt x="97535" y="193547"/>
                </a:lnTo>
                <a:lnTo>
                  <a:pt x="274319" y="117347"/>
                </a:lnTo>
                <a:lnTo>
                  <a:pt x="294131" y="109727"/>
                </a:lnTo>
                <a:lnTo>
                  <a:pt x="313943" y="100583"/>
                </a:lnTo>
                <a:lnTo>
                  <a:pt x="350519" y="85343"/>
                </a:lnTo>
                <a:lnTo>
                  <a:pt x="384047" y="70103"/>
                </a:lnTo>
                <a:lnTo>
                  <a:pt x="414527" y="57911"/>
                </a:lnTo>
                <a:lnTo>
                  <a:pt x="441959" y="45719"/>
                </a:lnTo>
                <a:lnTo>
                  <a:pt x="454151" y="41147"/>
                </a:lnTo>
                <a:lnTo>
                  <a:pt x="464819" y="36575"/>
                </a:lnTo>
                <a:lnTo>
                  <a:pt x="473963" y="32003"/>
                </a:lnTo>
                <a:lnTo>
                  <a:pt x="483107" y="28955"/>
                </a:lnTo>
                <a:lnTo>
                  <a:pt x="490727" y="25907"/>
                </a:lnTo>
                <a:lnTo>
                  <a:pt x="496823" y="22859"/>
                </a:lnTo>
                <a:lnTo>
                  <a:pt x="501395" y="19811"/>
                </a:lnTo>
                <a:lnTo>
                  <a:pt x="505967" y="18287"/>
                </a:lnTo>
                <a:lnTo>
                  <a:pt x="507491" y="18287"/>
                </a:lnTo>
                <a:lnTo>
                  <a:pt x="501395" y="0"/>
                </a:lnTo>
                <a:close/>
              </a:path>
              <a:path w="508000" h="224154">
                <a:moveTo>
                  <a:pt x="35979" y="207263"/>
                </a:moveTo>
                <a:lnTo>
                  <a:pt x="18287" y="207263"/>
                </a:lnTo>
                <a:lnTo>
                  <a:pt x="34272" y="209507"/>
                </a:lnTo>
                <a:lnTo>
                  <a:pt x="35979" y="2072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47529" y="1273568"/>
            <a:ext cx="5138420" cy="2406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990032"/>
              </a:buClr>
              <a:buFont typeface="Wingdings"/>
              <a:buChar char=""/>
              <a:tabLst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FS</a:t>
            </a:r>
            <a:r>
              <a:rPr sz="2400" dirty="0">
                <a:latin typeface="Times New Roman"/>
                <a:cs typeface="Times New Roman"/>
              </a:rPr>
              <a:t>M design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procedure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95"/>
              </a:spcBef>
              <a:buClr>
                <a:srgbClr val="990032"/>
              </a:buClr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raw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state-tr</a:t>
            </a: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nsi</a:t>
            </a:r>
            <a:r>
              <a:rPr sz="2400" spc="-10" dirty="0">
                <a:latin typeface="Times New Roman"/>
                <a:cs typeface="Times New Roman"/>
              </a:rPr>
              <a:t>ti</a:t>
            </a:r>
            <a:r>
              <a:rPr sz="2400" dirty="0">
                <a:latin typeface="Times New Roman"/>
                <a:cs typeface="Times New Roman"/>
              </a:rPr>
              <a:t>on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diagram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85"/>
              </a:spcBef>
              <a:buClr>
                <a:srgbClr val="990032"/>
              </a:buClr>
              <a:buFont typeface="Wingdings"/>
              <a:buChar char=""/>
              <a:tabLst>
                <a:tab pos="756920" algn="l"/>
              </a:tabLst>
            </a:pPr>
            <a:r>
              <a:rPr sz="2400" spc="-5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heck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state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diagram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85"/>
              </a:spcBef>
              <a:buClr>
                <a:srgbClr val="990032"/>
              </a:buClr>
              <a:buFont typeface="Wingdings"/>
              <a:buChar char=""/>
              <a:tabLst>
                <a:tab pos="756920" algn="l"/>
              </a:tabLst>
            </a:pPr>
            <a:r>
              <a:rPr sz="2400" spc="-120" dirty="0">
                <a:latin typeface="Times New Roman"/>
                <a:cs typeface="Times New Roman"/>
              </a:rPr>
              <a:t>W</a:t>
            </a:r>
            <a:r>
              <a:rPr sz="2400" dirty="0">
                <a:latin typeface="Times New Roman"/>
                <a:cs typeface="Times New Roman"/>
              </a:rPr>
              <a:t>rite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state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equations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</a:t>
            </a:r>
            <a:r>
              <a:rPr sz="2400" spc="-120" dirty="0">
                <a:solidFill>
                  <a:srgbClr val="CC0000"/>
                </a:solidFill>
                <a:latin typeface="Times New Roman"/>
                <a:cs typeface="Times New Roman"/>
              </a:rPr>
              <a:t>W</a:t>
            </a:r>
            <a:r>
              <a:rPr sz="2400" dirty="0">
                <a:solidFill>
                  <a:srgbClr val="CC0000"/>
                </a:solidFill>
                <a:latin typeface="Times New Roman"/>
                <a:cs typeface="Times New Roman"/>
              </a:rPr>
              <a:t>rite</a:t>
            </a:r>
            <a:r>
              <a:rPr sz="2400" spc="-10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CC0000"/>
                </a:solidFill>
                <a:latin typeface="Times New Roman"/>
                <a:cs typeface="Times New Roman"/>
              </a:rPr>
              <a:t>HDL</a:t>
            </a:r>
            <a:r>
              <a:rPr sz="2400" dirty="0"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5"/>
              </a:spcBef>
              <a:buClr>
                <a:srgbClr val="990032"/>
              </a:buClr>
              <a:buFont typeface="Wingdings"/>
              <a:buChar char=""/>
              <a:tabLst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 exa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ple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state-tr</a:t>
            </a: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nsi</a:t>
            </a:r>
            <a:r>
              <a:rPr sz="2400" spc="-10" dirty="0">
                <a:latin typeface="Times New Roman"/>
                <a:cs typeface="Times New Roman"/>
              </a:rPr>
              <a:t>ti</a:t>
            </a:r>
            <a:r>
              <a:rPr sz="2400" dirty="0">
                <a:latin typeface="Times New Roman"/>
                <a:cs typeface="Times New Roman"/>
              </a:rPr>
              <a:t>on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diagram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Times New Roman"/>
              <a:cs typeface="Times New Roman"/>
            </a:endParaRPr>
          </a:p>
          <a:p>
            <a:pPr marR="840105" algn="r">
              <a:lnSpc>
                <a:spcPct val="100000"/>
              </a:lnSpc>
            </a:pPr>
            <a:r>
              <a:rPr sz="1800" dirty="0">
                <a:solidFill>
                  <a:srgbClr val="130BB6"/>
                </a:solidFill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98685" y="6731503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0" y="0"/>
                </a:moveTo>
                <a:lnTo>
                  <a:pt x="8496299" y="0"/>
                </a:lnTo>
              </a:path>
            </a:pathLst>
          </a:custGeom>
          <a:ln w="4317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23753" y="3777991"/>
            <a:ext cx="4404356" cy="26029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963304" y="4002233"/>
            <a:ext cx="5334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DL</a:t>
            </a:r>
            <a:r>
              <a:rPr sz="1800" dirty="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Jin</a:t>
            </a:r>
            <a:r>
              <a:rPr spc="-5" dirty="0"/>
              <a:t>-</a:t>
            </a:r>
            <a:r>
              <a:rPr dirty="0"/>
              <a:t>Fu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i, EE,</a:t>
            </a:r>
            <a:r>
              <a:rPr spc="-15" dirty="0"/>
              <a:t> </a:t>
            </a:r>
            <a:r>
              <a:rPr spc="-5" dirty="0"/>
              <a:t>N</a:t>
            </a:r>
            <a:r>
              <a:rPr dirty="0"/>
              <a:t>CU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42</a:t>
            </a:fld>
            <a:endParaRPr dirty="0"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Ad</a:t>
            </a:r>
            <a:r>
              <a:rPr spc="-5" dirty="0"/>
              <a:t>v</a:t>
            </a:r>
            <a:r>
              <a:rPr dirty="0"/>
              <a:t>an</a:t>
            </a:r>
            <a:r>
              <a:rPr spc="-5" dirty="0"/>
              <a:t>ce</a:t>
            </a:r>
            <a:r>
              <a:rPr dirty="0"/>
              <a:t>d R</a:t>
            </a:r>
            <a:r>
              <a:rPr spc="-5" dirty="0"/>
              <a:t>e</a:t>
            </a:r>
            <a:r>
              <a:rPr dirty="0"/>
              <a:t>liable</a:t>
            </a:r>
            <a:r>
              <a:rPr spc="15" dirty="0"/>
              <a:t> </a:t>
            </a:r>
            <a:r>
              <a:rPr dirty="0"/>
              <a:t>S</a:t>
            </a:r>
            <a:r>
              <a:rPr spc="-5" dirty="0"/>
              <a:t>y</a:t>
            </a:r>
            <a:r>
              <a:rPr dirty="0"/>
              <a:t>st</a:t>
            </a:r>
            <a:r>
              <a:rPr spc="-5" dirty="0"/>
              <a:t>e</a:t>
            </a:r>
            <a:r>
              <a:rPr spc="10" dirty="0"/>
              <a:t>m</a:t>
            </a:r>
            <a:r>
              <a:rPr dirty="0"/>
              <a:t>s</a:t>
            </a:r>
            <a:r>
              <a:rPr spc="-15" dirty="0"/>
              <a:t> </a:t>
            </a:r>
            <a:r>
              <a:rPr spc="-5" dirty="0"/>
              <a:t>(</a:t>
            </a:r>
            <a:r>
              <a:rPr dirty="0"/>
              <a:t>ARES)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ab.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580270" y="5433726"/>
            <a:ext cx="609600" cy="263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50" spc="-65" dirty="0">
                <a:latin typeface="Arial"/>
                <a:cs typeface="Arial"/>
              </a:rPr>
              <a:t>W</a:t>
            </a:r>
            <a:r>
              <a:rPr sz="1850" dirty="0">
                <a:latin typeface="Arial"/>
                <a:cs typeface="Arial"/>
              </a:rPr>
              <a:t>AI</a:t>
            </a:r>
            <a:r>
              <a:rPr sz="1850" spc="10" dirty="0">
                <a:latin typeface="Arial"/>
                <a:cs typeface="Arial"/>
              </a:rPr>
              <a:t>T</a:t>
            </a:r>
            <a:endParaRPr sz="18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35087" y="5299158"/>
            <a:ext cx="5327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E</a:t>
            </a:r>
            <a:r>
              <a:rPr sz="1800" spc="-15" dirty="0">
                <a:latin typeface="Arial"/>
                <a:cs typeface="Arial"/>
              </a:rPr>
              <a:t>X</a:t>
            </a:r>
            <a:r>
              <a:rPr sz="1800" dirty="0">
                <a:latin typeface="Arial"/>
                <a:cs typeface="Arial"/>
              </a:rPr>
              <a:t>IT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53422" y="4217117"/>
            <a:ext cx="1784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130BB6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53039" y="4007965"/>
            <a:ext cx="1801495" cy="175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CC0000"/>
                </a:solidFill>
                <a:latin typeface="Arial"/>
                <a:cs typeface="Arial"/>
              </a:rPr>
              <a:t>I</a:t>
            </a:r>
            <a:r>
              <a:rPr sz="1600" b="1" spc="-20" dirty="0">
                <a:solidFill>
                  <a:srgbClr val="CC0000"/>
                </a:solidFill>
                <a:latin typeface="Arial"/>
                <a:cs typeface="Arial"/>
              </a:rPr>
              <a:t>DL</a:t>
            </a:r>
            <a:r>
              <a:rPr sz="1600" b="1" spc="-10" dirty="0">
                <a:solidFill>
                  <a:srgbClr val="CC0000"/>
                </a:solidFill>
                <a:latin typeface="Arial"/>
                <a:cs typeface="Arial"/>
              </a:rPr>
              <a:t>E:</a:t>
            </a:r>
            <a:r>
              <a:rPr sz="1600" b="1" spc="-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CC0000"/>
                </a:solidFill>
                <a:latin typeface="Arial"/>
                <a:cs typeface="Arial"/>
              </a:rPr>
              <a:t>(</a:t>
            </a:r>
            <a:r>
              <a:rPr sz="1600" b="1" spc="-10" dirty="0">
                <a:solidFill>
                  <a:srgbClr val="CC0000"/>
                </a:solidFill>
                <a:latin typeface="Arial"/>
                <a:cs typeface="Arial"/>
              </a:rPr>
              <a:t>S1,S0</a:t>
            </a:r>
            <a:r>
              <a:rPr sz="1600" b="1" spc="-15" dirty="0">
                <a:solidFill>
                  <a:srgbClr val="CC0000"/>
                </a:solidFill>
                <a:latin typeface="Arial"/>
                <a:cs typeface="Arial"/>
              </a:rPr>
              <a:t>)</a:t>
            </a:r>
            <a:r>
              <a:rPr sz="1600" b="1" spc="-10" dirty="0">
                <a:solidFill>
                  <a:srgbClr val="CC0000"/>
                </a:solidFill>
                <a:latin typeface="Arial"/>
                <a:cs typeface="Arial"/>
              </a:rPr>
              <a:t>=</a:t>
            </a:r>
            <a:r>
              <a:rPr sz="1600" b="1" spc="-15" dirty="0">
                <a:solidFill>
                  <a:srgbClr val="CC0000"/>
                </a:solidFill>
                <a:latin typeface="Arial"/>
                <a:cs typeface="Arial"/>
              </a:rPr>
              <a:t>(</a:t>
            </a:r>
            <a:r>
              <a:rPr sz="1600" b="1" spc="-10" dirty="0">
                <a:solidFill>
                  <a:srgbClr val="CC0000"/>
                </a:solidFill>
                <a:latin typeface="Arial"/>
                <a:cs typeface="Arial"/>
              </a:rPr>
              <a:t>00)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600" b="1" spc="-100" dirty="0">
                <a:solidFill>
                  <a:srgbClr val="CC0000"/>
                </a:solidFill>
                <a:latin typeface="Arial"/>
                <a:cs typeface="Arial"/>
              </a:rPr>
              <a:t>W</a:t>
            </a:r>
            <a:r>
              <a:rPr sz="1600" b="1" spc="-65" dirty="0">
                <a:solidFill>
                  <a:srgbClr val="CC0000"/>
                </a:solidFill>
                <a:latin typeface="Arial"/>
                <a:cs typeface="Arial"/>
              </a:rPr>
              <a:t>A</a:t>
            </a:r>
            <a:r>
              <a:rPr sz="1600" b="1" spc="-5" dirty="0">
                <a:solidFill>
                  <a:srgbClr val="CC0000"/>
                </a:solidFill>
                <a:latin typeface="Arial"/>
                <a:cs typeface="Arial"/>
              </a:rPr>
              <a:t>I</a:t>
            </a:r>
            <a:r>
              <a:rPr sz="1600" b="1" spc="-195" dirty="0">
                <a:solidFill>
                  <a:srgbClr val="CC0000"/>
                </a:solidFill>
                <a:latin typeface="Arial"/>
                <a:cs typeface="Arial"/>
              </a:rPr>
              <a:t>T</a:t>
            </a:r>
            <a:r>
              <a:rPr sz="1600" b="1" spc="-10" dirty="0">
                <a:solidFill>
                  <a:srgbClr val="CC0000"/>
                </a:solidFill>
                <a:latin typeface="Arial"/>
                <a:cs typeface="Arial"/>
              </a:rPr>
              <a:t>:</a:t>
            </a:r>
            <a:r>
              <a:rPr sz="1600" b="1" spc="5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CC0000"/>
                </a:solidFill>
                <a:latin typeface="Arial"/>
                <a:cs typeface="Arial"/>
              </a:rPr>
              <a:t>(</a:t>
            </a:r>
            <a:r>
              <a:rPr sz="1600" b="1" spc="-10" dirty="0">
                <a:solidFill>
                  <a:srgbClr val="CC0000"/>
                </a:solidFill>
                <a:latin typeface="Arial"/>
                <a:cs typeface="Arial"/>
              </a:rPr>
              <a:t>S1,S0</a:t>
            </a:r>
            <a:r>
              <a:rPr sz="1600" b="1" spc="-15" dirty="0">
                <a:solidFill>
                  <a:srgbClr val="CC0000"/>
                </a:solidFill>
                <a:latin typeface="Arial"/>
                <a:cs typeface="Arial"/>
              </a:rPr>
              <a:t>)</a:t>
            </a:r>
            <a:r>
              <a:rPr sz="1600" b="1" spc="-10" dirty="0">
                <a:solidFill>
                  <a:srgbClr val="CC0000"/>
                </a:solidFill>
                <a:latin typeface="Arial"/>
                <a:cs typeface="Arial"/>
              </a:rPr>
              <a:t>=</a:t>
            </a:r>
            <a:r>
              <a:rPr sz="1600" b="1" spc="-15" dirty="0">
                <a:solidFill>
                  <a:srgbClr val="CC0000"/>
                </a:solidFill>
                <a:latin typeface="Arial"/>
                <a:cs typeface="Arial"/>
              </a:rPr>
              <a:t>(</a:t>
            </a:r>
            <a:r>
              <a:rPr sz="1600" b="1" spc="-10" dirty="0">
                <a:solidFill>
                  <a:srgbClr val="CC0000"/>
                </a:solidFill>
                <a:latin typeface="Arial"/>
                <a:cs typeface="Arial"/>
              </a:rPr>
              <a:t>01)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600" b="1" spc="-10" dirty="0">
                <a:solidFill>
                  <a:srgbClr val="CC0000"/>
                </a:solidFill>
                <a:latin typeface="Arial"/>
                <a:cs typeface="Arial"/>
              </a:rPr>
              <a:t>EXI</a:t>
            </a:r>
            <a:r>
              <a:rPr sz="1600" b="1" spc="-195" dirty="0">
                <a:solidFill>
                  <a:srgbClr val="CC0000"/>
                </a:solidFill>
                <a:latin typeface="Arial"/>
                <a:cs typeface="Arial"/>
              </a:rPr>
              <a:t>T</a:t>
            </a:r>
            <a:r>
              <a:rPr sz="1600" b="1" spc="-10" dirty="0">
                <a:solidFill>
                  <a:srgbClr val="CC0000"/>
                </a:solidFill>
                <a:latin typeface="Arial"/>
                <a:cs typeface="Arial"/>
              </a:rPr>
              <a:t>:</a:t>
            </a:r>
            <a:r>
              <a:rPr sz="1600" b="1" spc="-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CC0000"/>
                </a:solidFill>
                <a:latin typeface="Arial"/>
                <a:cs typeface="Arial"/>
              </a:rPr>
              <a:t>(</a:t>
            </a:r>
            <a:r>
              <a:rPr sz="1600" b="1" spc="-10" dirty="0">
                <a:solidFill>
                  <a:srgbClr val="CC0000"/>
                </a:solidFill>
                <a:latin typeface="Arial"/>
                <a:cs typeface="Arial"/>
              </a:rPr>
              <a:t>S1,S0</a:t>
            </a:r>
            <a:r>
              <a:rPr sz="1600" b="1" spc="-15" dirty="0">
                <a:solidFill>
                  <a:srgbClr val="CC0000"/>
                </a:solidFill>
                <a:latin typeface="Arial"/>
                <a:cs typeface="Arial"/>
              </a:rPr>
              <a:t>)</a:t>
            </a:r>
            <a:r>
              <a:rPr sz="1600" b="1" spc="-10" dirty="0">
                <a:solidFill>
                  <a:srgbClr val="CC0000"/>
                </a:solidFill>
                <a:latin typeface="Arial"/>
                <a:cs typeface="Arial"/>
              </a:rPr>
              <a:t>=</a:t>
            </a:r>
            <a:r>
              <a:rPr sz="1600" b="1" spc="-15" dirty="0">
                <a:solidFill>
                  <a:srgbClr val="CC0000"/>
                </a:solidFill>
                <a:latin typeface="Arial"/>
                <a:cs typeface="Arial"/>
              </a:rPr>
              <a:t>(</a:t>
            </a:r>
            <a:r>
              <a:rPr sz="1600" b="1" spc="-10" dirty="0">
                <a:solidFill>
                  <a:srgbClr val="CC0000"/>
                </a:solidFill>
                <a:latin typeface="Arial"/>
                <a:cs typeface="Arial"/>
              </a:rPr>
              <a:t>10)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600" b="1" spc="-65" dirty="0">
                <a:solidFill>
                  <a:srgbClr val="130BB6"/>
                </a:solidFill>
                <a:latin typeface="Arial"/>
                <a:cs typeface="Arial"/>
              </a:rPr>
              <a:t>A</a:t>
            </a:r>
            <a:r>
              <a:rPr sz="1600" b="1" spc="-10" dirty="0">
                <a:solidFill>
                  <a:srgbClr val="130BB6"/>
                </a:solidFill>
                <a:latin typeface="Arial"/>
                <a:cs typeface="Arial"/>
              </a:rPr>
              <a:t>:</a:t>
            </a:r>
            <a:r>
              <a:rPr sz="1600" b="1" spc="40" dirty="0">
                <a:solidFill>
                  <a:srgbClr val="130BB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30BB6"/>
                </a:solidFill>
                <a:latin typeface="Arial"/>
                <a:cs typeface="Arial"/>
              </a:rPr>
              <a:t>car</a:t>
            </a:r>
            <a:r>
              <a:rPr sz="1600" b="1" spc="-15" dirty="0">
                <a:solidFill>
                  <a:srgbClr val="130BB6"/>
                </a:solidFill>
                <a:latin typeface="Arial"/>
                <a:cs typeface="Arial"/>
              </a:rPr>
              <a:t>-</a:t>
            </a:r>
            <a:r>
              <a:rPr sz="1600" b="1" spc="-10" dirty="0">
                <a:solidFill>
                  <a:srgbClr val="130BB6"/>
                </a:solidFill>
                <a:latin typeface="Arial"/>
                <a:cs typeface="Arial"/>
              </a:rPr>
              <a:t>in</a:t>
            </a:r>
            <a:endParaRPr sz="1600">
              <a:latin typeface="Arial"/>
              <a:cs typeface="Arial"/>
            </a:endParaRPr>
          </a:p>
          <a:p>
            <a:pPr marL="12700" marR="499109">
              <a:lnSpc>
                <a:spcPct val="125000"/>
              </a:lnSpc>
            </a:pPr>
            <a:r>
              <a:rPr sz="1600" b="1" spc="-20" dirty="0">
                <a:solidFill>
                  <a:srgbClr val="130BB6"/>
                </a:solidFill>
                <a:latin typeface="Arial"/>
                <a:cs typeface="Arial"/>
              </a:rPr>
              <a:t>C</a:t>
            </a:r>
            <a:r>
              <a:rPr sz="1600" b="1" spc="-10" dirty="0">
                <a:solidFill>
                  <a:srgbClr val="130BB6"/>
                </a:solidFill>
                <a:latin typeface="Arial"/>
                <a:cs typeface="Arial"/>
              </a:rPr>
              <a:t>:</a:t>
            </a:r>
            <a:r>
              <a:rPr sz="1600" b="1" spc="-5" dirty="0">
                <a:solidFill>
                  <a:srgbClr val="130BB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30BB6"/>
                </a:solidFill>
                <a:latin typeface="Arial"/>
                <a:cs typeface="Arial"/>
              </a:rPr>
              <a:t>c</a:t>
            </a:r>
            <a:r>
              <a:rPr sz="1600" b="1" spc="-15" dirty="0">
                <a:solidFill>
                  <a:srgbClr val="130BB6"/>
                </a:solidFill>
                <a:latin typeface="Arial"/>
                <a:cs typeface="Arial"/>
              </a:rPr>
              <a:t>h</a:t>
            </a:r>
            <a:r>
              <a:rPr sz="1600" b="1" spc="-10" dirty="0">
                <a:solidFill>
                  <a:srgbClr val="130BB6"/>
                </a:solidFill>
                <a:latin typeface="Arial"/>
                <a:cs typeface="Arial"/>
              </a:rPr>
              <a:t>a</a:t>
            </a:r>
            <a:r>
              <a:rPr sz="1600" b="1" spc="-15" dirty="0">
                <a:solidFill>
                  <a:srgbClr val="130BB6"/>
                </a:solidFill>
                <a:latin typeface="Arial"/>
                <a:cs typeface="Arial"/>
              </a:rPr>
              <a:t>ng</a:t>
            </a:r>
            <a:r>
              <a:rPr sz="1600" b="1" spc="-10" dirty="0">
                <a:solidFill>
                  <a:srgbClr val="130BB6"/>
                </a:solidFill>
                <a:latin typeface="Arial"/>
                <a:cs typeface="Arial"/>
              </a:rPr>
              <a:t>e</a:t>
            </a:r>
            <a:r>
              <a:rPr sz="1600" b="1" spc="-15" dirty="0">
                <a:solidFill>
                  <a:srgbClr val="130BB6"/>
                </a:solidFill>
                <a:latin typeface="Arial"/>
                <a:cs typeface="Arial"/>
              </a:rPr>
              <a:t>-o</a:t>
            </a:r>
            <a:r>
              <a:rPr sz="1600" b="1" spc="-10" dirty="0">
                <a:solidFill>
                  <a:srgbClr val="130BB6"/>
                </a:solidFill>
                <a:latin typeface="Arial"/>
                <a:cs typeface="Arial"/>
              </a:rPr>
              <a:t>k</a:t>
            </a:r>
            <a:r>
              <a:rPr sz="1600" b="1" spc="-5" dirty="0">
                <a:solidFill>
                  <a:srgbClr val="130BB6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130BB6"/>
                </a:solidFill>
                <a:latin typeface="Arial"/>
                <a:cs typeface="Arial"/>
              </a:rPr>
              <a:t>R</a:t>
            </a:r>
            <a:r>
              <a:rPr sz="1600" b="1" spc="-10" dirty="0">
                <a:solidFill>
                  <a:srgbClr val="130BB6"/>
                </a:solidFill>
                <a:latin typeface="Arial"/>
                <a:cs typeface="Arial"/>
              </a:rPr>
              <a:t>:</a:t>
            </a:r>
            <a:r>
              <a:rPr sz="1600" b="1" spc="-5" dirty="0">
                <a:solidFill>
                  <a:srgbClr val="130BB6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30BB6"/>
                </a:solidFill>
                <a:latin typeface="Arial"/>
                <a:cs typeface="Arial"/>
              </a:rPr>
              <a:t>rst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03513" y="4937970"/>
            <a:ext cx="2546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130BB6"/>
                </a:solidFill>
                <a:latin typeface="Arial"/>
                <a:cs typeface="Arial"/>
              </a:rPr>
              <a:t>-A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41767" y="6295855"/>
            <a:ext cx="1784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130BB6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45399" y="4145489"/>
            <a:ext cx="2546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130BB6"/>
                </a:solidFill>
                <a:latin typeface="Arial"/>
                <a:cs typeface="Arial"/>
              </a:rPr>
              <a:t>-A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62364" y="6018487"/>
            <a:ext cx="1905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130BB6"/>
                </a:solidFill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52482" y="6091639"/>
            <a:ext cx="2667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130BB6"/>
                </a:solidFill>
                <a:latin typeface="Arial"/>
                <a:cs typeface="Arial"/>
              </a:rPr>
              <a:t>-C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Cont</a:t>
            </a:r>
            <a:r>
              <a:rPr spc="-5" dirty="0"/>
              <a:t>r</a:t>
            </a:r>
            <a:r>
              <a:rPr dirty="0"/>
              <a:t>ol</a:t>
            </a:r>
            <a:r>
              <a:rPr spc="-20" dirty="0"/>
              <a:t> </a:t>
            </a:r>
            <a:r>
              <a:rPr dirty="0"/>
              <a:t>– 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FS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M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4073" y="3777991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3429000"/>
                </a:moveTo>
                <a:lnTo>
                  <a:pt x="9143999" y="3429000"/>
                </a:lnTo>
                <a:lnTo>
                  <a:pt x="9143999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98685" y="6731503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0" y="0"/>
                </a:moveTo>
                <a:lnTo>
                  <a:pt x="8496299" y="0"/>
                </a:lnTo>
              </a:path>
            </a:pathLst>
          </a:custGeom>
          <a:ln w="4317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37801" y="1150538"/>
            <a:ext cx="8275955" cy="551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175" dirty="0">
                <a:solidFill>
                  <a:srgbClr val="990032"/>
                </a:solidFill>
                <a:latin typeface="Wingdings"/>
                <a:cs typeface="Wingdings"/>
              </a:rPr>
              <a:t></a:t>
            </a:r>
            <a:r>
              <a:rPr sz="2800" spc="-25" dirty="0">
                <a:latin typeface="Times New Roman"/>
                <a:cs typeface="Times New Roman"/>
              </a:rPr>
              <a:t>C</a:t>
            </a:r>
            <a:r>
              <a:rPr sz="2800" spc="-10" dirty="0">
                <a:latin typeface="Times New Roman"/>
                <a:cs typeface="Times New Roman"/>
              </a:rPr>
              <a:t>h</a:t>
            </a:r>
            <a:r>
              <a:rPr sz="2800" spc="-25" dirty="0">
                <a:latin typeface="Times New Roman"/>
                <a:cs typeface="Times New Roman"/>
              </a:rPr>
              <a:t>ec</a:t>
            </a:r>
            <a:r>
              <a:rPr sz="2800" spc="-15" dirty="0">
                <a:latin typeface="Times New Roman"/>
                <a:cs typeface="Times New Roman"/>
              </a:rPr>
              <a:t>k</a:t>
            </a:r>
            <a:r>
              <a:rPr sz="2800" spc="-10" dirty="0">
                <a:latin typeface="Times New Roman"/>
                <a:cs typeface="Times New Roman"/>
              </a:rPr>
              <a:t> th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 st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t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-</a:t>
            </a:r>
            <a:r>
              <a:rPr sz="2800" spc="-10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nsitio</a:t>
            </a:r>
            <a:r>
              <a:rPr sz="2800" spc="-15" dirty="0">
                <a:latin typeface="Times New Roman"/>
                <a:cs typeface="Times New Roman"/>
              </a:rPr>
              <a:t>n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di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gr</a:t>
            </a:r>
            <a:r>
              <a:rPr sz="2800" spc="-25" dirty="0">
                <a:latin typeface="Times New Roman"/>
                <a:cs typeface="Times New Roman"/>
              </a:rPr>
              <a:t>am</a:t>
            </a:r>
            <a:endParaRPr sz="2800">
              <a:latin typeface="Times New Roman"/>
              <a:cs typeface="Times New Roman"/>
            </a:endParaRPr>
          </a:p>
          <a:p>
            <a:pPr marL="756285" marR="20320" indent="-287020">
              <a:lnSpc>
                <a:spcPts val="2800"/>
              </a:lnSpc>
              <a:spcBef>
                <a:spcPts val="655"/>
              </a:spcBef>
            </a:pPr>
            <a:r>
              <a:rPr sz="2800" spc="130" dirty="0">
                <a:solidFill>
                  <a:srgbClr val="990032"/>
                </a:solidFill>
                <a:latin typeface="Wingdings"/>
                <a:cs typeface="Wingdings"/>
              </a:rPr>
              <a:t>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n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r>
              <a:rPr sz="2800" spc="-10" dirty="0">
                <a:latin typeface="Times New Roman"/>
                <a:cs typeface="Times New Roman"/>
              </a:rPr>
              <a:t>ur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25" dirty="0">
                <a:latin typeface="Times New Roman"/>
                <a:cs typeface="Times New Roman"/>
              </a:rPr>
              <a:t> a</a:t>
            </a:r>
            <a:r>
              <a:rPr sz="2800" spc="-10" dirty="0">
                <a:latin typeface="Times New Roman"/>
                <a:cs typeface="Times New Roman"/>
              </a:rPr>
              <a:t>ll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st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t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15" dirty="0">
                <a:latin typeface="Times New Roman"/>
                <a:cs typeface="Times New Roman"/>
              </a:rPr>
              <a:t>s 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pr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nt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d,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in</a:t>
            </a:r>
            <a:r>
              <a:rPr sz="2800" spc="-25" dirty="0">
                <a:latin typeface="Times New Roman"/>
                <a:cs typeface="Times New Roman"/>
              </a:rPr>
              <a:t>c</a:t>
            </a:r>
            <a:r>
              <a:rPr sz="2800" spc="-10" dirty="0">
                <a:latin typeface="Times New Roman"/>
                <a:cs typeface="Times New Roman"/>
              </a:rPr>
              <a:t>ludin</a:t>
            </a:r>
            <a:r>
              <a:rPr sz="2800" spc="-15" dirty="0">
                <a:latin typeface="Times New Roman"/>
                <a:cs typeface="Times New Roman"/>
              </a:rPr>
              <a:t>g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th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spc="-25" dirty="0">
                <a:latin typeface="Times New Roman"/>
                <a:cs typeface="Times New Roman"/>
              </a:rPr>
              <a:t>DL</a:t>
            </a:r>
            <a:r>
              <a:rPr sz="2800" spc="-20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 st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15" dirty="0">
                <a:latin typeface="Times New Roman"/>
                <a:cs typeface="Times New Roman"/>
              </a:rPr>
              <a:t>te</a:t>
            </a:r>
            <a:endParaRPr sz="2800">
              <a:latin typeface="Times New Roman"/>
              <a:cs typeface="Times New Roman"/>
            </a:endParaRPr>
          </a:p>
          <a:p>
            <a:pPr marL="756285" marR="40005" indent="-287020">
              <a:lnSpc>
                <a:spcPct val="83000"/>
              </a:lnSpc>
              <a:spcBef>
                <a:spcPts val="665"/>
              </a:spcBef>
            </a:pPr>
            <a:r>
              <a:rPr sz="2800" spc="130" dirty="0">
                <a:solidFill>
                  <a:srgbClr val="990032"/>
                </a:solidFill>
                <a:latin typeface="Wingdings"/>
                <a:cs typeface="Wingdings"/>
              </a:rPr>
              <a:t></a:t>
            </a:r>
            <a:r>
              <a:rPr sz="2800" spc="-25" dirty="0">
                <a:latin typeface="Times New Roman"/>
                <a:cs typeface="Times New Roman"/>
              </a:rPr>
              <a:t>C</a:t>
            </a:r>
            <a:r>
              <a:rPr sz="2800" spc="-10" dirty="0">
                <a:latin typeface="Times New Roman"/>
                <a:cs typeface="Times New Roman"/>
              </a:rPr>
              <a:t>h</a:t>
            </a:r>
            <a:r>
              <a:rPr sz="2800" spc="-25" dirty="0">
                <a:latin typeface="Times New Roman"/>
                <a:cs typeface="Times New Roman"/>
              </a:rPr>
              <a:t>ec</a:t>
            </a:r>
            <a:r>
              <a:rPr sz="2800" spc="-15" dirty="0">
                <a:latin typeface="Times New Roman"/>
                <a:cs typeface="Times New Roman"/>
              </a:rPr>
              <a:t>k</a:t>
            </a:r>
            <a:r>
              <a:rPr sz="2800" spc="-10" dirty="0">
                <a:latin typeface="Times New Roman"/>
                <a:cs typeface="Times New Roman"/>
              </a:rPr>
              <a:t> th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t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th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O</a:t>
            </a:r>
            <a:r>
              <a:rPr sz="2800" spc="-20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of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ll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nsition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l</a:t>
            </a:r>
            <a:r>
              <a:rPr sz="2800" spc="-25" dirty="0">
                <a:latin typeface="Times New Roman"/>
                <a:cs typeface="Times New Roman"/>
              </a:rPr>
              <a:t>ea</a:t>
            </a:r>
            <a:r>
              <a:rPr sz="2800" spc="-10" dirty="0">
                <a:latin typeface="Times New Roman"/>
                <a:cs typeface="Times New Roman"/>
              </a:rPr>
              <a:t>vin</a:t>
            </a:r>
            <a:r>
              <a:rPr sz="2800" spc="-15" dirty="0">
                <a:latin typeface="Times New Roman"/>
                <a:cs typeface="Times New Roman"/>
              </a:rPr>
              <a:t>g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st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15" dirty="0">
                <a:latin typeface="Times New Roman"/>
                <a:cs typeface="Times New Roman"/>
              </a:rPr>
              <a:t>te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is </a:t>
            </a:r>
            <a:r>
              <a:rPr sz="2800" spc="-25" dirty="0">
                <a:latin typeface="Times New Roman"/>
                <a:cs typeface="Times New Roman"/>
              </a:rPr>
              <a:t>TRUE</a:t>
            </a:r>
            <a:r>
              <a:rPr sz="2800" spc="-10" dirty="0">
                <a:latin typeface="Times New Roman"/>
                <a:cs typeface="Times New Roman"/>
              </a:rPr>
              <a:t>.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T</a:t>
            </a:r>
            <a:r>
              <a:rPr sz="2800" spc="-10" dirty="0">
                <a:latin typeface="Times New Roman"/>
                <a:cs typeface="Times New Roman"/>
              </a:rPr>
              <a:t>his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is</a:t>
            </a:r>
            <a:r>
              <a:rPr sz="2800" spc="-15" dirty="0">
                <a:latin typeface="Times New Roman"/>
                <a:cs typeface="Times New Roman"/>
              </a:rPr>
              <a:t> 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si</a:t>
            </a:r>
            <a:r>
              <a:rPr sz="2800" spc="-45" dirty="0">
                <a:latin typeface="Times New Roman"/>
                <a:cs typeface="Times New Roman"/>
              </a:rPr>
              <a:t>m</a:t>
            </a:r>
            <a:r>
              <a:rPr sz="2800" spc="-10" dirty="0">
                <a:latin typeface="Times New Roman"/>
                <a:cs typeface="Times New Roman"/>
              </a:rPr>
              <a:t>p</a:t>
            </a:r>
            <a:r>
              <a:rPr sz="2800" spc="-15" dirty="0">
                <a:latin typeface="Times New Roman"/>
                <a:cs typeface="Times New Roman"/>
              </a:rPr>
              <a:t>le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m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tho</a:t>
            </a:r>
            <a:r>
              <a:rPr sz="2800" spc="-15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of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d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t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45" dirty="0">
                <a:latin typeface="Times New Roman"/>
                <a:cs typeface="Times New Roman"/>
              </a:rPr>
              <a:t>m</a:t>
            </a:r>
            <a:r>
              <a:rPr sz="2800" spc="-10" dirty="0">
                <a:latin typeface="Times New Roman"/>
                <a:cs typeface="Times New Roman"/>
              </a:rPr>
              <a:t>inin</a:t>
            </a:r>
            <a:r>
              <a:rPr sz="2800" spc="-15" dirty="0">
                <a:latin typeface="Times New Roman"/>
                <a:cs typeface="Times New Roman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th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t th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is</a:t>
            </a:r>
            <a:r>
              <a:rPr sz="2800" spc="-15" dirty="0">
                <a:latin typeface="Times New Roman"/>
                <a:cs typeface="Times New Roman"/>
              </a:rPr>
              <a:t> 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w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15" dirty="0">
                <a:latin typeface="Times New Roman"/>
                <a:cs typeface="Times New Roman"/>
              </a:rPr>
              <a:t>y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out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of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st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15" dirty="0">
                <a:latin typeface="Times New Roman"/>
                <a:cs typeface="Times New Roman"/>
              </a:rPr>
              <a:t>te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on</a:t>
            </a:r>
            <a:r>
              <a:rPr sz="2800" spc="-25" dirty="0">
                <a:latin typeface="Times New Roman"/>
                <a:cs typeface="Times New Roman"/>
              </a:rPr>
              <a:t>c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nt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d.</a:t>
            </a:r>
            <a:endParaRPr sz="2800">
              <a:latin typeface="Times New Roman"/>
              <a:cs typeface="Times New Roman"/>
            </a:endParaRPr>
          </a:p>
          <a:p>
            <a:pPr marL="756285" marR="5080" indent="-287020">
              <a:lnSpc>
                <a:spcPct val="83100"/>
              </a:lnSpc>
              <a:spcBef>
                <a:spcPts val="660"/>
              </a:spcBef>
            </a:pPr>
            <a:r>
              <a:rPr sz="2800" spc="130" dirty="0">
                <a:solidFill>
                  <a:srgbClr val="990032"/>
                </a:solidFill>
                <a:latin typeface="Wingdings"/>
                <a:cs typeface="Wingdings"/>
              </a:rPr>
              <a:t></a:t>
            </a:r>
            <a:r>
              <a:rPr sz="2800" spc="-340" dirty="0">
                <a:latin typeface="Times New Roman"/>
                <a:cs typeface="Times New Roman"/>
              </a:rPr>
              <a:t>V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1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f</a:t>
            </a:r>
            <a:r>
              <a:rPr sz="2800" spc="-15" dirty="0">
                <a:latin typeface="Times New Roman"/>
                <a:cs typeface="Times New Roman"/>
              </a:rPr>
              <a:t>y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th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t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th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 p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30" dirty="0">
                <a:latin typeface="Times New Roman"/>
                <a:cs typeface="Times New Roman"/>
              </a:rPr>
              <a:t>w</a:t>
            </a:r>
            <a:r>
              <a:rPr sz="2800" spc="-15" dirty="0">
                <a:latin typeface="Times New Roman"/>
                <a:cs typeface="Times New Roman"/>
              </a:rPr>
              <a:t>ise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XO</a:t>
            </a:r>
            <a:r>
              <a:rPr sz="2800" spc="-20" dirty="0">
                <a:latin typeface="Times New Roman"/>
                <a:cs typeface="Times New Roman"/>
              </a:rPr>
              <a:t>R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of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ll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xit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nsition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is </a:t>
            </a:r>
            <a:r>
              <a:rPr sz="2800" spc="-25" dirty="0">
                <a:latin typeface="Times New Roman"/>
                <a:cs typeface="Times New Roman"/>
              </a:rPr>
              <a:t>TRUE</a:t>
            </a:r>
            <a:r>
              <a:rPr sz="2800" spc="-10" dirty="0">
                <a:latin typeface="Times New Roman"/>
                <a:cs typeface="Times New Roman"/>
              </a:rPr>
              <a:t>.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T</a:t>
            </a:r>
            <a:r>
              <a:rPr sz="2800" spc="-10" dirty="0">
                <a:latin typeface="Times New Roman"/>
                <a:cs typeface="Times New Roman"/>
              </a:rPr>
              <a:t>his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n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r>
              <a:rPr sz="2800" spc="-10" dirty="0">
                <a:latin typeface="Times New Roman"/>
                <a:cs typeface="Times New Roman"/>
              </a:rPr>
              <a:t>ur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15" dirty="0">
                <a:latin typeface="Times New Roman"/>
                <a:cs typeface="Times New Roman"/>
              </a:rPr>
              <a:t>s </a:t>
            </a:r>
            <a:r>
              <a:rPr sz="2800" spc="-10" dirty="0">
                <a:latin typeface="Times New Roman"/>
                <a:cs typeface="Times New Roman"/>
              </a:rPr>
              <a:t>th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t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th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not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c</a:t>
            </a:r>
            <a:r>
              <a:rPr sz="2800" spc="-10" dirty="0">
                <a:latin typeface="Times New Roman"/>
                <a:cs typeface="Times New Roman"/>
              </a:rPr>
              <a:t>onfli</a:t>
            </a:r>
            <a:r>
              <a:rPr sz="2800" spc="-25" dirty="0">
                <a:latin typeface="Times New Roman"/>
                <a:cs typeface="Times New Roman"/>
              </a:rPr>
              <a:t>c</a:t>
            </a:r>
            <a:r>
              <a:rPr sz="2800" spc="-10" dirty="0">
                <a:latin typeface="Times New Roman"/>
                <a:cs typeface="Times New Roman"/>
              </a:rPr>
              <a:t>tin</a:t>
            </a:r>
            <a:r>
              <a:rPr sz="2800" spc="-15" dirty="0">
                <a:latin typeface="Times New Roman"/>
                <a:cs typeface="Times New Roman"/>
              </a:rPr>
              <a:t>g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c</a:t>
            </a:r>
            <a:r>
              <a:rPr sz="2800" spc="-10" dirty="0">
                <a:latin typeface="Times New Roman"/>
                <a:cs typeface="Times New Roman"/>
              </a:rPr>
              <a:t>ondition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th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t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w</a:t>
            </a:r>
            <a:r>
              <a:rPr sz="2800" spc="-10" dirty="0">
                <a:latin typeface="Times New Roman"/>
                <a:cs typeface="Times New Roman"/>
              </a:rPr>
              <a:t>ou</a:t>
            </a:r>
            <a:r>
              <a:rPr sz="2800" spc="-15" dirty="0">
                <a:latin typeface="Times New Roman"/>
                <a:cs typeface="Times New Roman"/>
              </a:rPr>
              <a:t>ld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l</a:t>
            </a:r>
            <a:r>
              <a:rPr sz="2800" spc="-25" dirty="0">
                <a:latin typeface="Times New Roman"/>
                <a:cs typeface="Times New Roman"/>
              </a:rPr>
              <a:t>ea</a:t>
            </a:r>
            <a:r>
              <a:rPr sz="2800" spc="-15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to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m</a:t>
            </a:r>
            <a:r>
              <a:rPr sz="2800" spc="-10" dirty="0">
                <a:latin typeface="Times New Roman"/>
                <a:cs typeface="Times New Roman"/>
              </a:rPr>
              <a:t>or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th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15" dirty="0">
                <a:latin typeface="Times New Roman"/>
                <a:cs typeface="Times New Roman"/>
              </a:rPr>
              <a:t>n</a:t>
            </a:r>
            <a:r>
              <a:rPr sz="2800" spc="-10" dirty="0">
                <a:latin typeface="Times New Roman"/>
                <a:cs typeface="Times New Roman"/>
              </a:rPr>
              <a:t> on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xit- t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nsitio</a:t>
            </a:r>
            <a:r>
              <a:rPr sz="2800" spc="-15" dirty="0">
                <a:latin typeface="Times New Roman"/>
                <a:cs typeface="Times New Roman"/>
              </a:rPr>
              <a:t>n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b</a:t>
            </a:r>
            <a:r>
              <a:rPr sz="2800" spc="-25" dirty="0">
                <a:latin typeface="Times New Roman"/>
                <a:cs typeface="Times New Roman"/>
              </a:rPr>
              <a:t>ec</a:t>
            </a:r>
            <a:r>
              <a:rPr sz="2800" spc="-10" dirty="0">
                <a:latin typeface="Times New Roman"/>
                <a:cs typeface="Times New Roman"/>
              </a:rPr>
              <a:t>o</a:t>
            </a:r>
            <a:r>
              <a:rPr sz="2800" spc="-45" dirty="0">
                <a:latin typeface="Times New Roman"/>
                <a:cs typeface="Times New Roman"/>
              </a:rPr>
              <a:t>m</a:t>
            </a:r>
            <a:r>
              <a:rPr sz="2800" spc="-10" dirty="0">
                <a:latin typeface="Times New Roman"/>
                <a:cs typeface="Times New Roman"/>
              </a:rPr>
              <a:t>in</a:t>
            </a:r>
            <a:r>
              <a:rPr sz="2800" spc="-15" dirty="0">
                <a:latin typeface="Times New Roman"/>
                <a:cs typeface="Times New Roman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ac</a:t>
            </a:r>
            <a:r>
              <a:rPr sz="2800" spc="-10" dirty="0">
                <a:latin typeface="Times New Roman"/>
                <a:cs typeface="Times New Roman"/>
              </a:rPr>
              <a:t>tiv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25" dirty="0">
                <a:latin typeface="Times New Roman"/>
                <a:cs typeface="Times New Roman"/>
              </a:rPr>
              <a:t> a</a:t>
            </a:r>
            <a:r>
              <a:rPr sz="2800" spc="-10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n</a:t>
            </a:r>
            <a:r>
              <a:rPr sz="2800" spc="-15" dirty="0">
                <a:latin typeface="Times New Roman"/>
                <a:cs typeface="Times New Roman"/>
              </a:rPr>
              <a:t>y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ti</a:t>
            </a:r>
            <a:r>
              <a:rPr sz="2800" spc="-45" dirty="0">
                <a:latin typeface="Times New Roman"/>
                <a:cs typeface="Times New Roman"/>
              </a:rPr>
              <a:t>m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marL="756285" marR="390525" indent="-287020">
              <a:lnSpc>
                <a:spcPts val="2780"/>
              </a:lnSpc>
              <a:spcBef>
                <a:spcPts val="670"/>
              </a:spcBef>
            </a:pPr>
            <a:r>
              <a:rPr sz="2800" spc="130" dirty="0">
                <a:solidFill>
                  <a:srgbClr val="990032"/>
                </a:solidFill>
                <a:latin typeface="Wingdings"/>
                <a:cs typeface="Wingdings"/>
              </a:rPr>
              <a:t></a:t>
            </a:r>
            <a:r>
              <a:rPr sz="2800" spc="-10" dirty="0">
                <a:latin typeface="Times New Roman"/>
                <a:cs typeface="Times New Roman"/>
              </a:rPr>
              <a:t>In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10" dirty="0">
                <a:latin typeface="Times New Roman"/>
                <a:cs typeface="Times New Roman"/>
              </a:rPr>
              <a:t>t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loop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in</a:t>
            </a:r>
            <a:r>
              <a:rPr sz="2800" spc="-15" dirty="0">
                <a:latin typeface="Times New Roman"/>
                <a:cs typeface="Times New Roman"/>
              </a:rPr>
              <a:t>to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n</a:t>
            </a:r>
            <a:r>
              <a:rPr sz="2800" spc="-15" dirty="0">
                <a:latin typeface="Times New Roman"/>
                <a:cs typeface="Times New Roman"/>
              </a:rPr>
              <a:t>y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st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15" dirty="0">
                <a:latin typeface="Times New Roman"/>
                <a:cs typeface="Times New Roman"/>
              </a:rPr>
              <a:t>te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if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it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is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not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gu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nt</a:t>
            </a:r>
            <a:r>
              <a:rPr sz="2800" spc="-25" dirty="0">
                <a:latin typeface="Times New Roman"/>
                <a:cs typeface="Times New Roman"/>
              </a:rPr>
              <a:t>ee</a:t>
            </a:r>
            <a:r>
              <a:rPr sz="2800" spc="-15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to</a:t>
            </a:r>
            <a:r>
              <a:rPr sz="2800" spc="-10" dirty="0">
                <a:latin typeface="Times New Roman"/>
                <a:cs typeface="Times New Roman"/>
              </a:rPr>
              <a:t> oth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30" dirty="0">
                <a:latin typeface="Times New Roman"/>
                <a:cs typeface="Times New Roman"/>
              </a:rPr>
              <a:t>w</a:t>
            </a:r>
            <a:r>
              <a:rPr sz="2800" spc="-15" dirty="0">
                <a:latin typeface="Times New Roman"/>
                <a:cs typeface="Times New Roman"/>
              </a:rPr>
              <a:t>ise</a:t>
            </a:r>
            <a:r>
              <a:rPr sz="2800" spc="-25" dirty="0">
                <a:latin typeface="Times New Roman"/>
                <a:cs typeface="Times New Roman"/>
              </a:rPr>
              <a:t> c</a:t>
            </a:r>
            <a:r>
              <a:rPr sz="2800" spc="-10" dirty="0">
                <a:latin typeface="Times New Roman"/>
                <a:cs typeface="Times New Roman"/>
              </a:rPr>
              <a:t>h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ng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o</a:t>
            </a:r>
            <a:r>
              <a:rPr sz="2800" spc="-15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eac</a:t>
            </a:r>
            <a:r>
              <a:rPr sz="2800" spc="-15" dirty="0">
                <a:latin typeface="Times New Roman"/>
                <a:cs typeface="Times New Roman"/>
              </a:rPr>
              <a:t>h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c</a:t>
            </a:r>
            <a:r>
              <a:rPr sz="2800" spc="-10" dirty="0">
                <a:latin typeface="Times New Roman"/>
                <a:cs typeface="Times New Roman"/>
              </a:rPr>
              <a:t>y</a:t>
            </a:r>
            <a:r>
              <a:rPr sz="2800" spc="-25" dirty="0">
                <a:latin typeface="Times New Roman"/>
                <a:cs typeface="Times New Roman"/>
              </a:rPr>
              <a:t>c</a:t>
            </a:r>
            <a:r>
              <a:rPr sz="2800" spc="-10" dirty="0">
                <a:latin typeface="Times New Roman"/>
                <a:cs typeface="Times New Roman"/>
              </a:rPr>
              <a:t>l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175" dirty="0">
                <a:solidFill>
                  <a:srgbClr val="990032"/>
                </a:solidFill>
                <a:latin typeface="Wingdings"/>
                <a:cs typeface="Wingdings"/>
              </a:rPr>
              <a:t></a:t>
            </a:r>
            <a:r>
              <a:rPr sz="2800" spc="-10" dirty="0">
                <a:latin typeface="Times New Roman"/>
                <a:cs typeface="Times New Roman"/>
              </a:rPr>
              <a:t>For</a:t>
            </a:r>
            <a:r>
              <a:rPr sz="2800" spc="-45" dirty="0">
                <a:latin typeface="Times New Roman"/>
                <a:cs typeface="Times New Roman"/>
              </a:rPr>
              <a:t>m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l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FS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v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1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f</a:t>
            </a:r>
            <a:r>
              <a:rPr sz="2800" spc="-10" dirty="0">
                <a:latin typeface="Times New Roman"/>
                <a:cs typeface="Times New Roman"/>
              </a:rPr>
              <a:t>i</a:t>
            </a:r>
            <a:r>
              <a:rPr sz="2800" spc="-25" dirty="0">
                <a:latin typeface="Times New Roman"/>
                <a:cs typeface="Times New Roman"/>
              </a:rPr>
              <a:t>ca</a:t>
            </a:r>
            <a:r>
              <a:rPr sz="2800" spc="-10" dirty="0">
                <a:latin typeface="Times New Roman"/>
                <a:cs typeface="Times New Roman"/>
              </a:rPr>
              <a:t>tio</a:t>
            </a:r>
            <a:r>
              <a:rPr sz="2800" spc="-15" dirty="0">
                <a:latin typeface="Times New Roman"/>
                <a:cs typeface="Times New Roman"/>
              </a:rPr>
              <a:t>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m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tho</a:t>
            </a:r>
            <a:r>
              <a:rPr sz="2800" spc="-15" dirty="0">
                <a:latin typeface="Times New Roman"/>
                <a:cs typeface="Times New Roman"/>
              </a:rPr>
              <a:t>d</a:t>
            </a:r>
            <a:endParaRPr sz="28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95"/>
              </a:spcBef>
            </a:pPr>
            <a:r>
              <a:rPr sz="2800" spc="130" dirty="0">
                <a:solidFill>
                  <a:srgbClr val="990032"/>
                </a:solidFill>
                <a:latin typeface="Wingdings"/>
                <a:cs typeface="Wingdings"/>
              </a:rPr>
              <a:t></a:t>
            </a:r>
            <a:r>
              <a:rPr sz="2800" spc="-15" dirty="0">
                <a:latin typeface="Times New Roman"/>
                <a:cs typeface="Times New Roman"/>
              </a:rPr>
              <a:t>P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rfor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c</a:t>
            </a:r>
            <a:r>
              <a:rPr sz="2800" spc="-10" dirty="0">
                <a:latin typeface="Times New Roman"/>
                <a:cs typeface="Times New Roman"/>
              </a:rPr>
              <a:t>onfor</a:t>
            </a:r>
            <a:r>
              <a:rPr sz="2800" spc="-45" dirty="0">
                <a:latin typeface="Times New Roman"/>
                <a:cs typeface="Times New Roman"/>
              </a:rPr>
              <a:t>m</a:t>
            </a:r>
            <a:r>
              <a:rPr sz="2800" spc="-25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n</a:t>
            </a:r>
            <a:r>
              <a:rPr sz="2800" spc="-25" dirty="0">
                <a:latin typeface="Times New Roman"/>
                <a:cs typeface="Times New Roman"/>
              </a:rPr>
              <a:t>c</a:t>
            </a:r>
            <a:r>
              <a:rPr sz="2800" spc="-15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c</a:t>
            </a:r>
            <a:r>
              <a:rPr sz="2800" spc="-10" dirty="0">
                <a:latin typeface="Times New Roman"/>
                <a:cs typeface="Times New Roman"/>
              </a:rPr>
              <a:t>h</a:t>
            </a:r>
            <a:r>
              <a:rPr sz="2800" spc="-25" dirty="0">
                <a:latin typeface="Times New Roman"/>
                <a:cs typeface="Times New Roman"/>
              </a:rPr>
              <a:t>ec</a:t>
            </a:r>
            <a:r>
              <a:rPr sz="2800" spc="-10" dirty="0">
                <a:latin typeface="Times New Roman"/>
                <a:cs typeface="Times New Roman"/>
              </a:rPr>
              <a:t>kin</a:t>
            </a:r>
            <a:r>
              <a:rPr sz="2800" spc="-15" dirty="0">
                <a:latin typeface="Times New Roman"/>
                <a:cs typeface="Times New Roman"/>
              </a:rPr>
              <a:t>g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Jin</a:t>
            </a:r>
            <a:r>
              <a:rPr spc="-5" dirty="0"/>
              <a:t>-</a:t>
            </a:r>
            <a:r>
              <a:rPr dirty="0"/>
              <a:t>Fu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i, EE,</a:t>
            </a:r>
            <a:r>
              <a:rPr spc="-15" dirty="0"/>
              <a:t> </a:t>
            </a:r>
            <a:r>
              <a:rPr spc="-5" dirty="0"/>
              <a:t>N</a:t>
            </a:r>
            <a:r>
              <a:rPr dirty="0"/>
              <a:t>CU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43</a:t>
            </a:fld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Ad</a:t>
            </a:r>
            <a:r>
              <a:rPr spc="-5" dirty="0"/>
              <a:t>v</a:t>
            </a:r>
            <a:r>
              <a:rPr dirty="0"/>
              <a:t>an</a:t>
            </a:r>
            <a:r>
              <a:rPr spc="-5" dirty="0"/>
              <a:t>ce</a:t>
            </a:r>
            <a:r>
              <a:rPr dirty="0"/>
              <a:t>d R</a:t>
            </a:r>
            <a:r>
              <a:rPr spc="-5" dirty="0"/>
              <a:t>e</a:t>
            </a:r>
            <a:r>
              <a:rPr dirty="0"/>
              <a:t>liable</a:t>
            </a:r>
            <a:r>
              <a:rPr spc="15" dirty="0"/>
              <a:t> </a:t>
            </a:r>
            <a:r>
              <a:rPr dirty="0"/>
              <a:t>S</a:t>
            </a:r>
            <a:r>
              <a:rPr spc="-5" dirty="0"/>
              <a:t>y</a:t>
            </a:r>
            <a:r>
              <a:rPr dirty="0"/>
              <a:t>st</a:t>
            </a:r>
            <a:r>
              <a:rPr spc="-5" dirty="0"/>
              <a:t>e</a:t>
            </a:r>
            <a:r>
              <a:rPr spc="10" dirty="0"/>
              <a:t>m</a:t>
            </a:r>
            <a:r>
              <a:rPr dirty="0"/>
              <a:t>s</a:t>
            </a:r>
            <a:r>
              <a:rPr spc="-15" dirty="0"/>
              <a:t> </a:t>
            </a:r>
            <a:r>
              <a:rPr spc="-5" dirty="0"/>
              <a:t>(</a:t>
            </a:r>
            <a:r>
              <a:rPr dirty="0"/>
              <a:t>ARES)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ab.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Cont</a:t>
            </a:r>
            <a:r>
              <a:rPr spc="-5" dirty="0"/>
              <a:t>r</a:t>
            </a:r>
            <a:r>
              <a:rPr dirty="0"/>
              <a:t>ol</a:t>
            </a:r>
            <a:r>
              <a:rPr spc="-20" dirty="0"/>
              <a:t> </a:t>
            </a:r>
            <a:r>
              <a:rPr dirty="0"/>
              <a:t>– 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V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erilog</a:t>
            </a:r>
            <a:r>
              <a:rPr sz="2400" i="1" spc="-25" dirty="0">
                <a:solidFill>
                  <a:srgbClr val="B427A7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C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odi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n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g 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S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tyle</a:t>
            </a:r>
            <a:r>
              <a:rPr sz="2400" i="1" spc="-25" dirty="0">
                <a:solidFill>
                  <a:srgbClr val="B427A7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for 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FS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Ms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7425" y="1179155"/>
            <a:ext cx="65278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5" dirty="0">
                <a:latin typeface="Arial"/>
                <a:cs typeface="Arial"/>
              </a:rPr>
              <a:t>m</a:t>
            </a:r>
            <a:r>
              <a:rPr sz="1500" spc="5" dirty="0">
                <a:latin typeface="Arial"/>
                <a:cs typeface="Arial"/>
              </a:rPr>
              <a:t>odu</a:t>
            </a:r>
            <a:r>
              <a:rPr sz="1500" dirty="0">
                <a:latin typeface="Arial"/>
                <a:cs typeface="Arial"/>
              </a:rPr>
              <a:t>le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20325" y="1328507"/>
            <a:ext cx="3637279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dirty="0">
                <a:latin typeface="Arial"/>
                <a:cs typeface="Arial"/>
              </a:rPr>
              <a:t>t</a:t>
            </a:r>
            <a:r>
              <a:rPr sz="1500" spc="5" dirty="0">
                <a:latin typeface="Arial"/>
                <a:cs typeface="Arial"/>
              </a:rPr>
              <a:t>o</a:t>
            </a:r>
            <a:r>
              <a:rPr sz="1500" dirty="0">
                <a:latin typeface="Arial"/>
                <a:cs typeface="Arial"/>
              </a:rPr>
              <a:t>ll</a:t>
            </a:r>
            <a:r>
              <a:rPr sz="1500" spc="5" dirty="0">
                <a:latin typeface="Arial"/>
                <a:cs typeface="Arial"/>
              </a:rPr>
              <a:t>_boo</a:t>
            </a:r>
            <a:r>
              <a:rPr sz="1500" dirty="0">
                <a:latin typeface="Arial"/>
                <a:cs typeface="Arial"/>
              </a:rPr>
              <a:t>t</a:t>
            </a:r>
            <a:r>
              <a:rPr sz="1500" spc="5" dirty="0">
                <a:latin typeface="Arial"/>
                <a:cs typeface="Arial"/>
              </a:rPr>
              <a:t>h</a:t>
            </a:r>
            <a:r>
              <a:rPr sz="1500" dirty="0">
                <a:latin typeface="Arial"/>
                <a:cs typeface="Arial"/>
              </a:rPr>
              <a:t>(</a:t>
            </a:r>
            <a:r>
              <a:rPr sz="1500" spc="5" dirty="0">
                <a:latin typeface="Arial"/>
                <a:cs typeface="Arial"/>
              </a:rPr>
              <a:t>c</a:t>
            </a:r>
            <a:r>
              <a:rPr sz="1500" dirty="0">
                <a:latin typeface="Arial"/>
                <a:cs typeface="Arial"/>
              </a:rPr>
              <a:t>l</a:t>
            </a:r>
            <a:r>
              <a:rPr sz="1500" spc="5" dirty="0">
                <a:latin typeface="Arial"/>
                <a:cs typeface="Arial"/>
              </a:rPr>
              <a:t>k</a:t>
            </a:r>
            <a:r>
              <a:rPr sz="1500" spc="-10" dirty="0">
                <a:latin typeface="Arial"/>
                <a:cs typeface="Arial"/>
              </a:rPr>
              <a:t>,</a:t>
            </a:r>
            <a:r>
              <a:rPr sz="1500" dirty="0">
                <a:latin typeface="Arial"/>
                <a:cs typeface="Arial"/>
              </a:rPr>
              <a:t>r</a:t>
            </a:r>
            <a:r>
              <a:rPr sz="1500" spc="-10" dirty="0">
                <a:latin typeface="Arial"/>
                <a:cs typeface="Arial"/>
              </a:rPr>
              <a:t>st</a:t>
            </a:r>
            <a:r>
              <a:rPr sz="1500" dirty="0">
                <a:latin typeface="Arial"/>
                <a:cs typeface="Arial"/>
              </a:rPr>
              <a:t>,</a:t>
            </a:r>
            <a:r>
              <a:rPr sz="1500" spc="-10" dirty="0">
                <a:latin typeface="Arial"/>
                <a:cs typeface="Arial"/>
              </a:rPr>
              <a:t>c</a:t>
            </a:r>
            <a:r>
              <a:rPr sz="1500" spc="5" dirty="0">
                <a:latin typeface="Arial"/>
                <a:cs typeface="Arial"/>
              </a:rPr>
              <a:t>a</a:t>
            </a:r>
            <a:r>
              <a:rPr sz="1500" dirty="0">
                <a:latin typeface="Arial"/>
                <a:cs typeface="Arial"/>
              </a:rPr>
              <a:t>r</a:t>
            </a:r>
            <a:r>
              <a:rPr sz="1500" spc="5" dirty="0">
                <a:latin typeface="Arial"/>
                <a:cs typeface="Arial"/>
              </a:rPr>
              <a:t>_</a:t>
            </a:r>
            <a:r>
              <a:rPr sz="1500" dirty="0">
                <a:latin typeface="Arial"/>
                <a:cs typeface="Arial"/>
              </a:rPr>
              <a:t>i</a:t>
            </a:r>
            <a:r>
              <a:rPr sz="1500" spc="5" dirty="0">
                <a:latin typeface="Arial"/>
                <a:cs typeface="Arial"/>
              </a:rPr>
              <a:t>n</a:t>
            </a:r>
            <a:r>
              <a:rPr sz="1500" spc="-10" dirty="0">
                <a:latin typeface="Arial"/>
                <a:cs typeface="Arial"/>
              </a:rPr>
              <a:t>,c</a:t>
            </a:r>
            <a:r>
              <a:rPr sz="1500" spc="5" dirty="0">
                <a:latin typeface="Arial"/>
                <a:cs typeface="Arial"/>
              </a:rPr>
              <a:t>hang</a:t>
            </a:r>
            <a:r>
              <a:rPr sz="1500" spc="-10" dirty="0">
                <a:latin typeface="Arial"/>
                <a:cs typeface="Arial"/>
              </a:rPr>
              <a:t>e</a:t>
            </a:r>
            <a:r>
              <a:rPr sz="1500" spc="5" dirty="0">
                <a:latin typeface="Arial"/>
                <a:cs typeface="Arial"/>
              </a:rPr>
              <a:t>_o</a:t>
            </a:r>
            <a:r>
              <a:rPr sz="1500" spc="-10" dirty="0">
                <a:latin typeface="Arial"/>
                <a:cs typeface="Arial"/>
              </a:rPr>
              <a:t>k</a:t>
            </a:r>
            <a:r>
              <a:rPr sz="1500" dirty="0">
                <a:latin typeface="Arial"/>
                <a:cs typeface="Arial"/>
              </a:rPr>
              <a:t>,</a:t>
            </a:r>
            <a:r>
              <a:rPr sz="1500" spc="5" dirty="0">
                <a:latin typeface="Arial"/>
                <a:cs typeface="Arial"/>
              </a:rPr>
              <a:t>g</a:t>
            </a:r>
            <a:r>
              <a:rPr sz="1500" spc="-10" dirty="0">
                <a:latin typeface="Arial"/>
                <a:cs typeface="Arial"/>
              </a:rPr>
              <a:t>r</a:t>
            </a:r>
            <a:r>
              <a:rPr sz="1500" spc="5" dirty="0">
                <a:latin typeface="Arial"/>
                <a:cs typeface="Arial"/>
              </a:rPr>
              <a:t>een</a:t>
            </a:r>
            <a:r>
              <a:rPr sz="1500" spc="-10" dirty="0">
                <a:latin typeface="Arial"/>
                <a:cs typeface="Arial"/>
              </a:rPr>
              <a:t>)</a:t>
            </a:r>
            <a:r>
              <a:rPr sz="1500" dirty="0">
                <a:latin typeface="Arial"/>
                <a:cs typeface="Arial"/>
              </a:rPr>
              <a:t>;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7425" y="1522055"/>
            <a:ext cx="441325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dirty="0">
                <a:latin typeface="Arial"/>
                <a:cs typeface="Arial"/>
              </a:rPr>
              <a:t>i</a:t>
            </a:r>
            <a:r>
              <a:rPr sz="1500" spc="5" dirty="0">
                <a:latin typeface="Arial"/>
                <a:cs typeface="Arial"/>
              </a:rPr>
              <a:t>npu</a:t>
            </a:r>
            <a:r>
              <a:rPr sz="1500" dirty="0">
                <a:latin typeface="Arial"/>
                <a:cs typeface="Arial"/>
              </a:rPr>
              <a:t>t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14686" y="1522055"/>
            <a:ext cx="2141855" cy="604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65" marR="5080" indent="-12700">
              <a:lnSpc>
                <a:spcPts val="1540"/>
              </a:lnSpc>
            </a:pPr>
            <a:r>
              <a:rPr sz="1500" spc="5" dirty="0">
                <a:latin typeface="Arial"/>
                <a:cs typeface="Arial"/>
              </a:rPr>
              <a:t>c</a:t>
            </a:r>
            <a:r>
              <a:rPr sz="1500" dirty="0">
                <a:latin typeface="Arial"/>
                <a:cs typeface="Arial"/>
              </a:rPr>
              <a:t>l</a:t>
            </a:r>
            <a:r>
              <a:rPr sz="1500" spc="5" dirty="0">
                <a:latin typeface="Arial"/>
                <a:cs typeface="Arial"/>
              </a:rPr>
              <a:t>k</a:t>
            </a:r>
            <a:r>
              <a:rPr sz="1500" dirty="0">
                <a:latin typeface="Arial"/>
                <a:cs typeface="Arial"/>
              </a:rPr>
              <a:t>,r</a:t>
            </a:r>
            <a:r>
              <a:rPr sz="1500" spc="5" dirty="0">
                <a:latin typeface="Arial"/>
                <a:cs typeface="Arial"/>
              </a:rPr>
              <a:t>s</a:t>
            </a:r>
            <a:r>
              <a:rPr sz="1500" dirty="0">
                <a:latin typeface="Arial"/>
                <a:cs typeface="Arial"/>
              </a:rPr>
              <a:t>t,</a:t>
            </a:r>
            <a:r>
              <a:rPr sz="1500" spc="5" dirty="0">
                <a:latin typeface="Arial"/>
                <a:cs typeface="Arial"/>
              </a:rPr>
              <a:t>c</a:t>
            </a:r>
            <a:r>
              <a:rPr sz="1500" spc="-10" dirty="0">
                <a:latin typeface="Arial"/>
                <a:cs typeface="Arial"/>
              </a:rPr>
              <a:t>a</a:t>
            </a:r>
            <a:r>
              <a:rPr sz="1500" dirty="0">
                <a:latin typeface="Arial"/>
                <a:cs typeface="Arial"/>
              </a:rPr>
              <a:t>r</a:t>
            </a:r>
            <a:r>
              <a:rPr sz="1500" spc="5" dirty="0">
                <a:latin typeface="Arial"/>
                <a:cs typeface="Arial"/>
              </a:rPr>
              <a:t>_</a:t>
            </a:r>
            <a:r>
              <a:rPr sz="1500" dirty="0">
                <a:latin typeface="Arial"/>
                <a:cs typeface="Arial"/>
              </a:rPr>
              <a:t>i</a:t>
            </a:r>
            <a:r>
              <a:rPr sz="1500" spc="5" dirty="0">
                <a:latin typeface="Arial"/>
                <a:cs typeface="Arial"/>
              </a:rPr>
              <a:t>n</a:t>
            </a:r>
            <a:r>
              <a:rPr sz="1500" spc="-10" dirty="0">
                <a:latin typeface="Arial"/>
                <a:cs typeface="Arial"/>
              </a:rPr>
              <a:t>,</a:t>
            </a:r>
            <a:r>
              <a:rPr sz="1500" spc="5" dirty="0">
                <a:latin typeface="Arial"/>
                <a:cs typeface="Arial"/>
              </a:rPr>
              <a:t>c</a:t>
            </a:r>
            <a:r>
              <a:rPr sz="1500" spc="-10" dirty="0">
                <a:latin typeface="Arial"/>
                <a:cs typeface="Arial"/>
              </a:rPr>
              <a:t>h</a:t>
            </a:r>
            <a:r>
              <a:rPr sz="1500" spc="5" dirty="0">
                <a:latin typeface="Arial"/>
                <a:cs typeface="Arial"/>
              </a:rPr>
              <a:t>ange</a:t>
            </a:r>
            <a:r>
              <a:rPr sz="1500" spc="-10" dirty="0">
                <a:latin typeface="Arial"/>
                <a:cs typeface="Arial"/>
              </a:rPr>
              <a:t>_</a:t>
            </a:r>
            <a:r>
              <a:rPr sz="1500" spc="5" dirty="0">
                <a:latin typeface="Arial"/>
                <a:cs typeface="Arial"/>
              </a:rPr>
              <a:t>ok</a:t>
            </a:r>
            <a:r>
              <a:rPr sz="1500" dirty="0">
                <a:latin typeface="Arial"/>
                <a:cs typeface="Arial"/>
              </a:rPr>
              <a:t>; </a:t>
            </a:r>
            <a:r>
              <a:rPr sz="1500" spc="5" dirty="0">
                <a:latin typeface="Arial"/>
                <a:cs typeface="Arial"/>
              </a:rPr>
              <a:t>g</a:t>
            </a:r>
            <a:r>
              <a:rPr sz="1500" dirty="0">
                <a:latin typeface="Arial"/>
                <a:cs typeface="Arial"/>
              </a:rPr>
              <a:t>r</a:t>
            </a:r>
            <a:r>
              <a:rPr sz="1500" spc="5" dirty="0">
                <a:latin typeface="Arial"/>
                <a:cs typeface="Arial"/>
              </a:rPr>
              <a:t>een</a:t>
            </a:r>
            <a:r>
              <a:rPr sz="1500" dirty="0">
                <a:latin typeface="Arial"/>
                <a:cs typeface="Arial"/>
              </a:rPr>
              <a:t>;</a:t>
            </a:r>
            <a:endParaRPr sz="1500">
              <a:latin typeface="Arial"/>
              <a:cs typeface="Arial"/>
            </a:endParaRPr>
          </a:p>
          <a:p>
            <a:pPr marL="35560">
              <a:lnSpc>
                <a:spcPts val="1515"/>
              </a:lnSpc>
            </a:pPr>
            <a:r>
              <a:rPr sz="1500" spc="5" dirty="0">
                <a:latin typeface="Arial"/>
                <a:cs typeface="Arial"/>
              </a:rPr>
              <a:t>s</a:t>
            </a:r>
            <a:r>
              <a:rPr sz="1500" dirty="0">
                <a:latin typeface="Arial"/>
                <a:cs typeface="Arial"/>
              </a:rPr>
              <a:t>t</a:t>
            </a:r>
            <a:r>
              <a:rPr sz="1500" spc="5" dirty="0">
                <a:latin typeface="Arial"/>
                <a:cs typeface="Arial"/>
              </a:rPr>
              <a:t>a</a:t>
            </a:r>
            <a:r>
              <a:rPr sz="1500" dirty="0">
                <a:latin typeface="Arial"/>
                <a:cs typeface="Arial"/>
              </a:rPr>
              <a:t>t</a:t>
            </a:r>
            <a:r>
              <a:rPr sz="1500" spc="5" dirty="0">
                <a:latin typeface="Arial"/>
                <a:cs typeface="Arial"/>
              </a:rPr>
              <a:t>e_</a:t>
            </a:r>
            <a:r>
              <a:rPr sz="1500" dirty="0">
                <a:latin typeface="Arial"/>
                <a:cs typeface="Arial"/>
              </a:rPr>
              <a:t>r</a:t>
            </a:r>
            <a:r>
              <a:rPr sz="1500" spc="5" dirty="0">
                <a:latin typeface="Arial"/>
                <a:cs typeface="Arial"/>
              </a:rPr>
              <a:t>eg</a:t>
            </a:r>
            <a:r>
              <a:rPr sz="1500" dirty="0">
                <a:latin typeface="Arial"/>
                <a:cs typeface="Arial"/>
              </a:rPr>
              <a:t>,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5" dirty="0">
                <a:latin typeface="Arial"/>
                <a:cs typeface="Arial"/>
              </a:rPr>
              <a:t>ne</a:t>
            </a:r>
            <a:r>
              <a:rPr sz="1500" spc="-20" dirty="0">
                <a:latin typeface="Arial"/>
                <a:cs typeface="Arial"/>
              </a:rPr>
              <a:t>x</a:t>
            </a:r>
            <a:r>
              <a:rPr sz="1500" dirty="0">
                <a:latin typeface="Arial"/>
                <a:cs typeface="Arial"/>
              </a:rPr>
              <a:t>t</a:t>
            </a:r>
            <a:r>
              <a:rPr sz="1500" spc="5" dirty="0">
                <a:latin typeface="Arial"/>
                <a:cs typeface="Arial"/>
              </a:rPr>
              <a:t>_s</a:t>
            </a:r>
            <a:r>
              <a:rPr sz="1500" dirty="0">
                <a:latin typeface="Arial"/>
                <a:cs typeface="Arial"/>
              </a:rPr>
              <a:t>t</a:t>
            </a:r>
            <a:r>
              <a:rPr sz="1500" spc="5" dirty="0">
                <a:latin typeface="Arial"/>
                <a:cs typeface="Arial"/>
              </a:rPr>
              <a:t>a</a:t>
            </a:r>
            <a:r>
              <a:rPr sz="1500" dirty="0">
                <a:latin typeface="Arial"/>
                <a:cs typeface="Arial"/>
              </a:rPr>
              <a:t>t</a:t>
            </a:r>
            <a:r>
              <a:rPr sz="1500" spc="5" dirty="0">
                <a:latin typeface="Arial"/>
                <a:cs typeface="Arial"/>
              </a:rPr>
              <a:t>e</a:t>
            </a:r>
            <a:r>
              <a:rPr sz="1500" dirty="0">
                <a:latin typeface="Arial"/>
                <a:cs typeface="Arial"/>
              </a:rPr>
              <a:t>;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77425" y="1717127"/>
            <a:ext cx="676275" cy="409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520"/>
              </a:lnSpc>
            </a:pPr>
            <a:r>
              <a:rPr sz="1500" spc="5" dirty="0">
                <a:latin typeface="Arial"/>
                <a:cs typeface="Arial"/>
              </a:rPr>
              <a:t>ou</a:t>
            </a:r>
            <a:r>
              <a:rPr sz="1500" dirty="0">
                <a:latin typeface="Arial"/>
                <a:cs typeface="Arial"/>
              </a:rPr>
              <a:t>t</a:t>
            </a:r>
            <a:r>
              <a:rPr sz="1500" spc="5" dirty="0">
                <a:latin typeface="Arial"/>
                <a:cs typeface="Arial"/>
              </a:rPr>
              <a:t>pu</a:t>
            </a:r>
            <a:r>
              <a:rPr sz="1500" dirty="0">
                <a:latin typeface="Arial"/>
                <a:cs typeface="Arial"/>
              </a:rPr>
              <a:t>t r</a:t>
            </a:r>
            <a:r>
              <a:rPr sz="1500" spc="5" dirty="0">
                <a:latin typeface="Arial"/>
                <a:cs typeface="Arial"/>
              </a:rPr>
              <a:t>eg</a:t>
            </a:r>
            <a:r>
              <a:rPr sz="1500" dirty="0">
                <a:latin typeface="Arial"/>
                <a:cs typeface="Arial"/>
              </a:rPr>
              <a:t>[</a:t>
            </a:r>
            <a:r>
              <a:rPr sz="1500" spc="5" dirty="0">
                <a:latin typeface="Arial"/>
                <a:cs typeface="Arial"/>
              </a:rPr>
              <a:t>1</a:t>
            </a:r>
            <a:r>
              <a:rPr sz="1500" dirty="0">
                <a:latin typeface="Arial"/>
                <a:cs typeface="Arial"/>
              </a:rPr>
              <a:t>:</a:t>
            </a:r>
            <a:r>
              <a:rPr sz="1500" spc="5" dirty="0">
                <a:latin typeface="Arial"/>
                <a:cs typeface="Arial"/>
              </a:rPr>
              <a:t>0</a:t>
            </a:r>
            <a:r>
              <a:rPr sz="1500" dirty="0">
                <a:latin typeface="Arial"/>
                <a:cs typeface="Arial"/>
              </a:rPr>
              <a:t>]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77425" y="2105748"/>
            <a:ext cx="2160905" cy="604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85000"/>
              </a:lnSpc>
            </a:pPr>
            <a:r>
              <a:rPr sz="1500" spc="5" dirty="0">
                <a:latin typeface="Arial"/>
                <a:cs typeface="Arial"/>
              </a:rPr>
              <a:t>pa</a:t>
            </a:r>
            <a:r>
              <a:rPr sz="1500" dirty="0">
                <a:latin typeface="Arial"/>
                <a:cs typeface="Arial"/>
              </a:rPr>
              <a:t>r</a:t>
            </a:r>
            <a:r>
              <a:rPr sz="1500" spc="5" dirty="0">
                <a:latin typeface="Arial"/>
                <a:cs typeface="Arial"/>
              </a:rPr>
              <a:t>a</a:t>
            </a:r>
            <a:r>
              <a:rPr sz="1500" spc="-5" dirty="0">
                <a:latin typeface="Arial"/>
                <a:cs typeface="Arial"/>
              </a:rPr>
              <a:t>m</a:t>
            </a:r>
            <a:r>
              <a:rPr sz="1500" spc="5" dirty="0">
                <a:latin typeface="Arial"/>
                <a:cs typeface="Arial"/>
              </a:rPr>
              <a:t>e</a:t>
            </a:r>
            <a:r>
              <a:rPr sz="1500" dirty="0">
                <a:latin typeface="Arial"/>
                <a:cs typeface="Arial"/>
              </a:rPr>
              <a:t>t</a:t>
            </a:r>
            <a:r>
              <a:rPr sz="1500" spc="5" dirty="0">
                <a:latin typeface="Arial"/>
                <a:cs typeface="Arial"/>
              </a:rPr>
              <a:t>e</a:t>
            </a:r>
            <a:r>
              <a:rPr sz="1500" dirty="0">
                <a:latin typeface="Arial"/>
                <a:cs typeface="Arial"/>
              </a:rPr>
              <a:t>r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I</a:t>
            </a:r>
            <a:r>
              <a:rPr sz="1500" spc="-5" dirty="0">
                <a:latin typeface="Arial"/>
                <a:cs typeface="Arial"/>
              </a:rPr>
              <a:t>D</a:t>
            </a:r>
            <a:r>
              <a:rPr sz="1500" spc="5" dirty="0">
                <a:latin typeface="Arial"/>
                <a:cs typeface="Arial"/>
              </a:rPr>
              <a:t>L</a:t>
            </a:r>
            <a:r>
              <a:rPr sz="1500" dirty="0">
                <a:latin typeface="Arial"/>
                <a:cs typeface="Arial"/>
              </a:rPr>
              <a:t>E 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=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sz="1500" spc="5" dirty="0">
                <a:latin typeface="Arial"/>
                <a:cs typeface="Arial"/>
              </a:rPr>
              <a:t>2</a:t>
            </a:r>
            <a:r>
              <a:rPr sz="1500" dirty="0">
                <a:latin typeface="Arial"/>
                <a:cs typeface="Arial"/>
              </a:rPr>
              <a:t>’</a:t>
            </a:r>
            <a:r>
              <a:rPr sz="1500" spc="5" dirty="0">
                <a:latin typeface="Arial"/>
                <a:cs typeface="Arial"/>
              </a:rPr>
              <a:t>b00</a:t>
            </a:r>
            <a:r>
              <a:rPr sz="1500" dirty="0">
                <a:latin typeface="Arial"/>
                <a:cs typeface="Arial"/>
              </a:rPr>
              <a:t>; </a:t>
            </a:r>
            <a:r>
              <a:rPr sz="1500" spc="5" dirty="0">
                <a:latin typeface="Arial"/>
                <a:cs typeface="Arial"/>
              </a:rPr>
              <a:t>pa</a:t>
            </a:r>
            <a:r>
              <a:rPr sz="1500" dirty="0">
                <a:latin typeface="Arial"/>
                <a:cs typeface="Arial"/>
              </a:rPr>
              <a:t>r</a:t>
            </a:r>
            <a:r>
              <a:rPr sz="1500" spc="5" dirty="0">
                <a:latin typeface="Arial"/>
                <a:cs typeface="Arial"/>
              </a:rPr>
              <a:t>a</a:t>
            </a:r>
            <a:r>
              <a:rPr sz="1500" spc="-5" dirty="0">
                <a:latin typeface="Arial"/>
                <a:cs typeface="Arial"/>
              </a:rPr>
              <a:t>m</a:t>
            </a:r>
            <a:r>
              <a:rPr sz="1500" spc="5" dirty="0">
                <a:latin typeface="Arial"/>
                <a:cs typeface="Arial"/>
              </a:rPr>
              <a:t>e</a:t>
            </a:r>
            <a:r>
              <a:rPr sz="1500" dirty="0">
                <a:latin typeface="Arial"/>
                <a:cs typeface="Arial"/>
              </a:rPr>
              <a:t>t</a:t>
            </a:r>
            <a:r>
              <a:rPr sz="1500" spc="5" dirty="0">
                <a:latin typeface="Arial"/>
                <a:cs typeface="Arial"/>
              </a:rPr>
              <a:t>e</a:t>
            </a:r>
            <a:r>
              <a:rPr sz="1500" dirty="0">
                <a:latin typeface="Arial"/>
                <a:cs typeface="Arial"/>
              </a:rPr>
              <a:t>r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25" dirty="0">
                <a:latin typeface="Arial"/>
                <a:cs typeface="Arial"/>
              </a:rPr>
              <a:t>W</a:t>
            </a:r>
            <a:r>
              <a:rPr sz="1500" spc="-5" dirty="0">
                <a:latin typeface="Arial"/>
                <a:cs typeface="Arial"/>
              </a:rPr>
              <a:t>A</a:t>
            </a:r>
            <a:r>
              <a:rPr sz="1500" dirty="0">
                <a:latin typeface="Arial"/>
                <a:cs typeface="Arial"/>
              </a:rPr>
              <a:t>IT</a:t>
            </a:r>
            <a:r>
              <a:rPr sz="1500" spc="-7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=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sz="1500" spc="5" dirty="0">
                <a:latin typeface="Arial"/>
                <a:cs typeface="Arial"/>
              </a:rPr>
              <a:t>2</a:t>
            </a:r>
            <a:r>
              <a:rPr sz="1500" dirty="0">
                <a:latin typeface="Arial"/>
                <a:cs typeface="Arial"/>
              </a:rPr>
              <a:t>’</a:t>
            </a:r>
            <a:r>
              <a:rPr sz="1500" spc="5" dirty="0">
                <a:latin typeface="Arial"/>
                <a:cs typeface="Arial"/>
              </a:rPr>
              <a:t>b01</a:t>
            </a:r>
            <a:r>
              <a:rPr sz="1500" dirty="0">
                <a:latin typeface="Arial"/>
                <a:cs typeface="Arial"/>
              </a:rPr>
              <a:t>; </a:t>
            </a:r>
            <a:r>
              <a:rPr sz="1500" spc="5" dirty="0">
                <a:latin typeface="Arial"/>
                <a:cs typeface="Arial"/>
              </a:rPr>
              <a:t>pa</a:t>
            </a:r>
            <a:r>
              <a:rPr sz="1500" dirty="0">
                <a:latin typeface="Arial"/>
                <a:cs typeface="Arial"/>
              </a:rPr>
              <a:t>r</a:t>
            </a:r>
            <a:r>
              <a:rPr sz="1500" spc="5" dirty="0">
                <a:latin typeface="Arial"/>
                <a:cs typeface="Arial"/>
              </a:rPr>
              <a:t>a</a:t>
            </a:r>
            <a:r>
              <a:rPr sz="1500" spc="-5" dirty="0">
                <a:latin typeface="Arial"/>
                <a:cs typeface="Arial"/>
              </a:rPr>
              <a:t>m</a:t>
            </a:r>
            <a:r>
              <a:rPr sz="1500" spc="5" dirty="0">
                <a:latin typeface="Arial"/>
                <a:cs typeface="Arial"/>
              </a:rPr>
              <a:t>e</a:t>
            </a:r>
            <a:r>
              <a:rPr sz="1500" dirty="0">
                <a:latin typeface="Arial"/>
                <a:cs typeface="Arial"/>
              </a:rPr>
              <a:t>t</a:t>
            </a:r>
            <a:r>
              <a:rPr sz="1500" spc="5" dirty="0">
                <a:latin typeface="Arial"/>
                <a:cs typeface="Arial"/>
              </a:rPr>
              <a:t>e</a:t>
            </a:r>
            <a:r>
              <a:rPr sz="1500" dirty="0">
                <a:latin typeface="Arial"/>
                <a:cs typeface="Arial"/>
              </a:rPr>
              <a:t>r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EX</a:t>
            </a:r>
            <a:r>
              <a:rPr sz="1500" dirty="0">
                <a:latin typeface="Arial"/>
                <a:cs typeface="Arial"/>
              </a:rPr>
              <a:t>IT 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=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sz="1500" spc="5" dirty="0">
                <a:latin typeface="Arial"/>
                <a:cs typeface="Arial"/>
              </a:rPr>
              <a:t>2</a:t>
            </a:r>
            <a:r>
              <a:rPr sz="1500" dirty="0">
                <a:latin typeface="Arial"/>
                <a:cs typeface="Arial"/>
              </a:rPr>
              <a:t>’</a:t>
            </a:r>
            <a:r>
              <a:rPr sz="1500" spc="5" dirty="0">
                <a:latin typeface="Arial"/>
                <a:cs typeface="Arial"/>
              </a:rPr>
              <a:t>b</a:t>
            </a:r>
            <a:r>
              <a:rPr sz="1500" spc="-105" dirty="0">
                <a:latin typeface="Arial"/>
                <a:cs typeface="Arial"/>
              </a:rPr>
              <a:t>1</a:t>
            </a:r>
            <a:r>
              <a:rPr sz="1500" spc="5" dirty="0">
                <a:latin typeface="Arial"/>
                <a:cs typeface="Arial"/>
              </a:rPr>
              <a:t>1</a:t>
            </a:r>
            <a:r>
              <a:rPr sz="1500" dirty="0">
                <a:latin typeface="Arial"/>
                <a:cs typeface="Arial"/>
              </a:rPr>
              <a:t>;</a:t>
            </a:r>
            <a:endParaRPr sz="1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77425" y="2687916"/>
            <a:ext cx="3793490" cy="800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6390" marR="5080" indent="-314325">
              <a:lnSpc>
                <a:spcPts val="1540"/>
              </a:lnSpc>
            </a:pPr>
            <a:r>
              <a:rPr sz="1500" spc="5" dirty="0">
                <a:latin typeface="Arial"/>
                <a:cs typeface="Arial"/>
              </a:rPr>
              <a:t>a</a:t>
            </a:r>
            <a:r>
              <a:rPr sz="1500" dirty="0">
                <a:latin typeface="Arial"/>
                <a:cs typeface="Arial"/>
              </a:rPr>
              <a:t>l</a:t>
            </a:r>
            <a:r>
              <a:rPr sz="1500" spc="-15" dirty="0">
                <a:latin typeface="Arial"/>
                <a:cs typeface="Arial"/>
              </a:rPr>
              <a:t>w</a:t>
            </a:r>
            <a:r>
              <a:rPr sz="1500" spc="5" dirty="0">
                <a:latin typeface="Arial"/>
                <a:cs typeface="Arial"/>
              </a:rPr>
              <a:t>a</a:t>
            </a:r>
            <a:r>
              <a:rPr sz="1500" spc="-20" dirty="0">
                <a:latin typeface="Arial"/>
                <a:cs typeface="Arial"/>
              </a:rPr>
              <a:t>y</a:t>
            </a:r>
            <a:r>
              <a:rPr sz="1500" dirty="0">
                <a:latin typeface="Arial"/>
                <a:cs typeface="Arial"/>
              </a:rPr>
              <a:t>s</a:t>
            </a:r>
            <a:r>
              <a:rPr sz="1500" spc="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@(</a:t>
            </a:r>
            <a:r>
              <a:rPr sz="1500" spc="5" dirty="0">
                <a:latin typeface="Arial"/>
                <a:cs typeface="Arial"/>
              </a:rPr>
              <a:t>posedg</a:t>
            </a:r>
            <a:r>
              <a:rPr sz="1500" dirty="0">
                <a:latin typeface="Arial"/>
                <a:cs typeface="Arial"/>
              </a:rPr>
              <a:t>e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spc="5" dirty="0">
                <a:latin typeface="Arial"/>
                <a:cs typeface="Arial"/>
              </a:rPr>
              <a:t>c</a:t>
            </a:r>
            <a:r>
              <a:rPr sz="1500" dirty="0">
                <a:latin typeface="Arial"/>
                <a:cs typeface="Arial"/>
              </a:rPr>
              <a:t>lk</a:t>
            </a:r>
            <a:r>
              <a:rPr sz="1500" spc="-5" dirty="0">
                <a:latin typeface="Arial"/>
                <a:cs typeface="Arial"/>
              </a:rPr>
              <a:t> </a:t>
            </a:r>
            <a:r>
              <a:rPr sz="1500" spc="5" dirty="0">
                <a:latin typeface="Arial"/>
                <a:cs typeface="Arial"/>
              </a:rPr>
              <a:t>o</a:t>
            </a:r>
            <a:r>
              <a:rPr sz="1500" dirty="0">
                <a:latin typeface="Arial"/>
                <a:cs typeface="Arial"/>
              </a:rPr>
              <a:t>r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spc="5" dirty="0">
                <a:latin typeface="Arial"/>
                <a:cs typeface="Arial"/>
              </a:rPr>
              <a:t>posedg</a:t>
            </a:r>
            <a:r>
              <a:rPr sz="1500" dirty="0">
                <a:latin typeface="Arial"/>
                <a:cs typeface="Arial"/>
              </a:rPr>
              <a:t>e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r</a:t>
            </a:r>
            <a:r>
              <a:rPr sz="1500" spc="5" dirty="0">
                <a:latin typeface="Arial"/>
                <a:cs typeface="Arial"/>
              </a:rPr>
              <a:t>s</a:t>
            </a:r>
            <a:r>
              <a:rPr sz="1500" dirty="0">
                <a:latin typeface="Arial"/>
                <a:cs typeface="Arial"/>
              </a:rPr>
              <a:t>t)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spc="5" dirty="0">
                <a:latin typeface="Arial"/>
                <a:cs typeface="Arial"/>
              </a:rPr>
              <a:t>beg</a:t>
            </a:r>
            <a:r>
              <a:rPr sz="1500" dirty="0">
                <a:latin typeface="Arial"/>
                <a:cs typeface="Arial"/>
              </a:rPr>
              <a:t>in If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(r</a:t>
            </a:r>
            <a:r>
              <a:rPr sz="1500" spc="5" dirty="0">
                <a:latin typeface="Arial"/>
                <a:cs typeface="Arial"/>
              </a:rPr>
              <a:t>s</a:t>
            </a:r>
            <a:r>
              <a:rPr sz="1500" dirty="0">
                <a:latin typeface="Arial"/>
                <a:cs typeface="Arial"/>
              </a:rPr>
              <a:t>t==</a:t>
            </a:r>
            <a:r>
              <a:rPr sz="1500" spc="5" dirty="0">
                <a:latin typeface="Arial"/>
                <a:cs typeface="Arial"/>
              </a:rPr>
              <a:t>1</a:t>
            </a:r>
            <a:r>
              <a:rPr sz="1500" dirty="0">
                <a:latin typeface="Arial"/>
                <a:cs typeface="Arial"/>
              </a:rPr>
              <a:t>’</a:t>
            </a:r>
            <a:r>
              <a:rPr sz="1500" spc="5" dirty="0">
                <a:latin typeface="Arial"/>
                <a:cs typeface="Arial"/>
              </a:rPr>
              <a:t>b1</a:t>
            </a:r>
            <a:r>
              <a:rPr sz="1500" dirty="0">
                <a:latin typeface="Arial"/>
                <a:cs typeface="Arial"/>
              </a:rPr>
              <a:t>)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spc="5" dirty="0">
                <a:latin typeface="Arial"/>
                <a:cs typeface="Arial"/>
              </a:rPr>
              <a:t>s</a:t>
            </a:r>
            <a:r>
              <a:rPr sz="1500" dirty="0">
                <a:latin typeface="Arial"/>
                <a:cs typeface="Arial"/>
              </a:rPr>
              <a:t>t</a:t>
            </a:r>
            <a:r>
              <a:rPr sz="1500" spc="5" dirty="0">
                <a:latin typeface="Arial"/>
                <a:cs typeface="Arial"/>
              </a:rPr>
              <a:t>a</a:t>
            </a:r>
            <a:r>
              <a:rPr sz="1500" dirty="0">
                <a:latin typeface="Arial"/>
                <a:cs typeface="Arial"/>
              </a:rPr>
              <a:t>t</a:t>
            </a:r>
            <a:r>
              <a:rPr sz="1500" spc="5" dirty="0">
                <a:latin typeface="Arial"/>
                <a:cs typeface="Arial"/>
              </a:rPr>
              <a:t>e_</a:t>
            </a:r>
            <a:r>
              <a:rPr sz="1500" dirty="0">
                <a:latin typeface="Arial"/>
                <a:cs typeface="Arial"/>
              </a:rPr>
              <a:t>r</a:t>
            </a:r>
            <a:r>
              <a:rPr sz="1500" spc="5" dirty="0">
                <a:latin typeface="Arial"/>
                <a:cs typeface="Arial"/>
              </a:rPr>
              <a:t>eg</a:t>
            </a:r>
            <a:r>
              <a:rPr sz="1500" dirty="0">
                <a:latin typeface="Arial"/>
                <a:cs typeface="Arial"/>
              </a:rPr>
              <a:t>&lt;=I</a:t>
            </a:r>
            <a:r>
              <a:rPr sz="1500" spc="-5" dirty="0">
                <a:latin typeface="Arial"/>
                <a:cs typeface="Arial"/>
              </a:rPr>
              <a:t>D</a:t>
            </a:r>
            <a:r>
              <a:rPr sz="1500" spc="5" dirty="0">
                <a:latin typeface="Arial"/>
                <a:cs typeface="Arial"/>
              </a:rPr>
              <a:t>L</a:t>
            </a:r>
            <a:r>
              <a:rPr sz="1500" spc="-5" dirty="0">
                <a:latin typeface="Arial"/>
                <a:cs typeface="Arial"/>
              </a:rPr>
              <a:t>E</a:t>
            </a:r>
            <a:r>
              <a:rPr sz="1500" dirty="0">
                <a:latin typeface="Arial"/>
                <a:cs typeface="Arial"/>
              </a:rPr>
              <a:t>;</a:t>
            </a:r>
            <a:endParaRPr sz="1500">
              <a:latin typeface="Arial"/>
              <a:cs typeface="Arial"/>
            </a:endParaRPr>
          </a:p>
          <a:p>
            <a:pPr marL="12700" indent="313690">
              <a:lnSpc>
                <a:spcPts val="1385"/>
              </a:lnSpc>
            </a:pPr>
            <a:r>
              <a:rPr sz="1500" spc="5" dirty="0">
                <a:latin typeface="Arial"/>
                <a:cs typeface="Arial"/>
              </a:rPr>
              <a:t>e</a:t>
            </a:r>
            <a:r>
              <a:rPr sz="1500" dirty="0">
                <a:latin typeface="Arial"/>
                <a:cs typeface="Arial"/>
              </a:rPr>
              <a:t>l</a:t>
            </a:r>
            <a:r>
              <a:rPr sz="1500" spc="5" dirty="0">
                <a:latin typeface="Arial"/>
                <a:cs typeface="Arial"/>
              </a:rPr>
              <a:t>s</a:t>
            </a:r>
            <a:r>
              <a:rPr sz="1500" dirty="0">
                <a:latin typeface="Arial"/>
                <a:cs typeface="Arial"/>
              </a:rPr>
              <a:t>e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spc="5" dirty="0">
                <a:latin typeface="Arial"/>
                <a:cs typeface="Arial"/>
              </a:rPr>
              <a:t>s</a:t>
            </a:r>
            <a:r>
              <a:rPr sz="1500" dirty="0">
                <a:latin typeface="Arial"/>
                <a:cs typeface="Arial"/>
              </a:rPr>
              <a:t>t</a:t>
            </a:r>
            <a:r>
              <a:rPr sz="1500" spc="5" dirty="0">
                <a:latin typeface="Arial"/>
                <a:cs typeface="Arial"/>
              </a:rPr>
              <a:t>a</a:t>
            </a:r>
            <a:r>
              <a:rPr sz="1500" dirty="0">
                <a:latin typeface="Arial"/>
                <a:cs typeface="Arial"/>
              </a:rPr>
              <a:t>t</a:t>
            </a:r>
            <a:r>
              <a:rPr sz="1500" spc="5" dirty="0">
                <a:latin typeface="Arial"/>
                <a:cs typeface="Arial"/>
              </a:rPr>
              <a:t>e_</a:t>
            </a:r>
            <a:r>
              <a:rPr sz="1500" dirty="0">
                <a:latin typeface="Arial"/>
                <a:cs typeface="Arial"/>
              </a:rPr>
              <a:t>r</a:t>
            </a:r>
            <a:r>
              <a:rPr sz="1500" spc="5" dirty="0">
                <a:latin typeface="Arial"/>
                <a:cs typeface="Arial"/>
              </a:rPr>
              <a:t>eg</a:t>
            </a:r>
            <a:r>
              <a:rPr sz="1500" dirty="0">
                <a:latin typeface="Arial"/>
                <a:cs typeface="Arial"/>
              </a:rPr>
              <a:t>&lt;=</a:t>
            </a:r>
            <a:r>
              <a:rPr sz="1500" spc="5" dirty="0">
                <a:latin typeface="Arial"/>
                <a:cs typeface="Arial"/>
              </a:rPr>
              <a:t>ne</a:t>
            </a:r>
            <a:r>
              <a:rPr sz="1500" spc="-20" dirty="0">
                <a:latin typeface="Arial"/>
                <a:cs typeface="Arial"/>
              </a:rPr>
              <a:t>x</a:t>
            </a:r>
            <a:r>
              <a:rPr sz="1500" dirty="0">
                <a:latin typeface="Arial"/>
                <a:cs typeface="Arial"/>
              </a:rPr>
              <a:t>t</a:t>
            </a:r>
            <a:r>
              <a:rPr sz="1500" spc="5" dirty="0">
                <a:latin typeface="Arial"/>
                <a:cs typeface="Arial"/>
              </a:rPr>
              <a:t>_s</a:t>
            </a:r>
            <a:r>
              <a:rPr sz="1500" dirty="0">
                <a:latin typeface="Arial"/>
                <a:cs typeface="Arial"/>
              </a:rPr>
              <a:t>t</a:t>
            </a:r>
            <a:r>
              <a:rPr sz="1500" spc="-10" dirty="0">
                <a:latin typeface="Arial"/>
                <a:cs typeface="Arial"/>
              </a:rPr>
              <a:t>a</a:t>
            </a:r>
            <a:r>
              <a:rPr sz="1500" dirty="0">
                <a:latin typeface="Arial"/>
                <a:cs typeface="Arial"/>
              </a:rPr>
              <a:t>t</a:t>
            </a:r>
            <a:r>
              <a:rPr sz="1500" spc="5" dirty="0">
                <a:latin typeface="Arial"/>
                <a:cs typeface="Arial"/>
              </a:rPr>
              <a:t>e</a:t>
            </a:r>
            <a:r>
              <a:rPr sz="1500" dirty="0">
                <a:latin typeface="Arial"/>
                <a:cs typeface="Arial"/>
              </a:rPr>
              <a:t>;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ts val="1670"/>
              </a:lnSpc>
            </a:pPr>
            <a:r>
              <a:rPr sz="1500" spc="5" dirty="0">
                <a:latin typeface="Arial"/>
                <a:cs typeface="Arial"/>
              </a:rPr>
              <a:t>en</a:t>
            </a:r>
            <a:r>
              <a:rPr sz="1500" dirty="0">
                <a:latin typeface="Arial"/>
                <a:cs typeface="Arial"/>
              </a:rPr>
              <a:t>d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77425" y="3465157"/>
            <a:ext cx="3784600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65300"/>
              </a:lnSpc>
            </a:pPr>
            <a:r>
              <a:rPr sz="1500" spc="5" dirty="0">
                <a:latin typeface="Arial"/>
                <a:cs typeface="Arial"/>
              </a:rPr>
              <a:t>a</a:t>
            </a:r>
            <a:r>
              <a:rPr sz="1500" dirty="0">
                <a:latin typeface="Arial"/>
                <a:cs typeface="Arial"/>
              </a:rPr>
              <a:t>l</a:t>
            </a:r>
            <a:r>
              <a:rPr sz="1500" spc="-15" dirty="0">
                <a:latin typeface="Arial"/>
                <a:cs typeface="Arial"/>
              </a:rPr>
              <a:t>w</a:t>
            </a:r>
            <a:r>
              <a:rPr sz="1500" spc="5" dirty="0">
                <a:latin typeface="Arial"/>
                <a:cs typeface="Arial"/>
              </a:rPr>
              <a:t>a</a:t>
            </a:r>
            <a:r>
              <a:rPr sz="1500" spc="-20" dirty="0">
                <a:latin typeface="Arial"/>
                <a:cs typeface="Arial"/>
              </a:rPr>
              <a:t>y</a:t>
            </a:r>
            <a:r>
              <a:rPr sz="1500" dirty="0">
                <a:latin typeface="Arial"/>
                <a:cs typeface="Arial"/>
              </a:rPr>
              <a:t>s</a:t>
            </a:r>
            <a:r>
              <a:rPr sz="1500" spc="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@(</a:t>
            </a:r>
            <a:r>
              <a:rPr sz="1500" spc="5" dirty="0">
                <a:latin typeface="Arial"/>
                <a:cs typeface="Arial"/>
              </a:rPr>
              <a:t>s</a:t>
            </a:r>
            <a:r>
              <a:rPr sz="1500" dirty="0">
                <a:latin typeface="Arial"/>
                <a:cs typeface="Arial"/>
              </a:rPr>
              <a:t>t</a:t>
            </a:r>
            <a:r>
              <a:rPr sz="1500" spc="5" dirty="0">
                <a:latin typeface="Arial"/>
                <a:cs typeface="Arial"/>
              </a:rPr>
              <a:t>a</a:t>
            </a:r>
            <a:r>
              <a:rPr sz="1500" dirty="0">
                <a:latin typeface="Arial"/>
                <a:cs typeface="Arial"/>
              </a:rPr>
              <a:t>t</a:t>
            </a:r>
            <a:r>
              <a:rPr sz="1500" spc="5" dirty="0">
                <a:latin typeface="Arial"/>
                <a:cs typeface="Arial"/>
              </a:rPr>
              <a:t>e_</a:t>
            </a:r>
            <a:r>
              <a:rPr sz="1500" dirty="0">
                <a:latin typeface="Arial"/>
                <a:cs typeface="Arial"/>
              </a:rPr>
              <a:t>r</a:t>
            </a:r>
            <a:r>
              <a:rPr sz="1500" spc="5" dirty="0">
                <a:latin typeface="Arial"/>
                <a:cs typeface="Arial"/>
              </a:rPr>
              <a:t>e</a:t>
            </a:r>
            <a:r>
              <a:rPr sz="1500" dirty="0">
                <a:latin typeface="Arial"/>
                <a:cs typeface="Arial"/>
              </a:rPr>
              <a:t>g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5" dirty="0">
                <a:latin typeface="Arial"/>
                <a:cs typeface="Arial"/>
              </a:rPr>
              <a:t>o</a:t>
            </a:r>
            <a:r>
              <a:rPr sz="1500" dirty="0">
                <a:latin typeface="Arial"/>
                <a:cs typeface="Arial"/>
              </a:rPr>
              <a:t>r</a:t>
            </a:r>
            <a:r>
              <a:rPr sz="1500" spc="-5" dirty="0">
                <a:latin typeface="Arial"/>
                <a:cs typeface="Arial"/>
              </a:rPr>
              <a:t> </a:t>
            </a:r>
            <a:r>
              <a:rPr sz="1500" spc="5" dirty="0">
                <a:latin typeface="Arial"/>
                <a:cs typeface="Arial"/>
              </a:rPr>
              <a:t>ca</a:t>
            </a:r>
            <a:r>
              <a:rPr sz="1500" dirty="0">
                <a:latin typeface="Arial"/>
                <a:cs typeface="Arial"/>
              </a:rPr>
              <a:t>r</a:t>
            </a:r>
            <a:r>
              <a:rPr sz="1500" spc="5" dirty="0">
                <a:latin typeface="Arial"/>
                <a:cs typeface="Arial"/>
              </a:rPr>
              <a:t>_</a:t>
            </a:r>
            <a:r>
              <a:rPr sz="1500" dirty="0">
                <a:latin typeface="Arial"/>
                <a:cs typeface="Arial"/>
              </a:rPr>
              <a:t>in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spc="5" dirty="0">
                <a:latin typeface="Arial"/>
                <a:cs typeface="Arial"/>
              </a:rPr>
              <a:t>o</a:t>
            </a:r>
            <a:r>
              <a:rPr sz="1500" dirty="0">
                <a:latin typeface="Arial"/>
                <a:cs typeface="Arial"/>
              </a:rPr>
              <a:t>r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spc="5" dirty="0">
                <a:latin typeface="Arial"/>
                <a:cs typeface="Arial"/>
              </a:rPr>
              <a:t>change_ok</a:t>
            </a:r>
            <a:r>
              <a:rPr sz="1500" dirty="0">
                <a:latin typeface="Arial"/>
                <a:cs typeface="Arial"/>
              </a:rPr>
              <a:t>) </a:t>
            </a:r>
            <a:r>
              <a:rPr sz="1500" spc="5" dirty="0">
                <a:latin typeface="Arial"/>
                <a:cs typeface="Arial"/>
              </a:rPr>
              <a:t>beg</a:t>
            </a:r>
            <a:r>
              <a:rPr sz="1500" dirty="0">
                <a:latin typeface="Arial"/>
                <a:cs typeface="Arial"/>
              </a:rPr>
              <a:t>in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29494" y="1374227"/>
            <a:ext cx="2324735" cy="2159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2150" marR="5080" indent="-680085">
              <a:lnSpc>
                <a:spcPct val="85000"/>
              </a:lnSpc>
            </a:pPr>
            <a:r>
              <a:rPr sz="1500" spc="-5" dirty="0">
                <a:latin typeface="Arial"/>
                <a:cs typeface="Arial"/>
              </a:rPr>
              <a:t>EX</a:t>
            </a:r>
            <a:r>
              <a:rPr sz="1500" dirty="0">
                <a:latin typeface="Arial"/>
                <a:cs typeface="Arial"/>
              </a:rPr>
              <a:t>I</a:t>
            </a:r>
            <a:r>
              <a:rPr sz="1500" spc="-175" dirty="0">
                <a:latin typeface="Arial"/>
                <a:cs typeface="Arial"/>
              </a:rPr>
              <a:t>T</a:t>
            </a:r>
            <a:r>
              <a:rPr sz="1500" dirty="0">
                <a:latin typeface="Arial"/>
                <a:cs typeface="Arial"/>
              </a:rPr>
              <a:t>: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if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(</a:t>
            </a:r>
            <a:r>
              <a:rPr sz="1500" spc="5" dirty="0">
                <a:latin typeface="Arial"/>
                <a:cs typeface="Arial"/>
              </a:rPr>
              <a:t>ca</a:t>
            </a:r>
            <a:r>
              <a:rPr sz="1500" dirty="0">
                <a:latin typeface="Arial"/>
                <a:cs typeface="Arial"/>
              </a:rPr>
              <a:t>r</a:t>
            </a:r>
            <a:r>
              <a:rPr sz="1500" spc="5" dirty="0">
                <a:latin typeface="Arial"/>
                <a:cs typeface="Arial"/>
              </a:rPr>
              <a:t>_</a:t>
            </a:r>
            <a:r>
              <a:rPr sz="1500" dirty="0">
                <a:latin typeface="Arial"/>
                <a:cs typeface="Arial"/>
              </a:rPr>
              <a:t>i</a:t>
            </a:r>
            <a:r>
              <a:rPr sz="1500" spc="5" dirty="0">
                <a:latin typeface="Arial"/>
                <a:cs typeface="Arial"/>
              </a:rPr>
              <a:t>n</a:t>
            </a:r>
            <a:r>
              <a:rPr sz="1500" dirty="0">
                <a:latin typeface="Arial"/>
                <a:cs typeface="Arial"/>
              </a:rPr>
              <a:t>==</a:t>
            </a:r>
            <a:r>
              <a:rPr sz="1500" spc="5" dirty="0">
                <a:latin typeface="Arial"/>
                <a:cs typeface="Arial"/>
              </a:rPr>
              <a:t>1</a:t>
            </a:r>
            <a:r>
              <a:rPr sz="1500" dirty="0">
                <a:latin typeface="Arial"/>
                <a:cs typeface="Arial"/>
              </a:rPr>
              <a:t>’</a:t>
            </a:r>
            <a:r>
              <a:rPr sz="1500" spc="5" dirty="0">
                <a:latin typeface="Arial"/>
                <a:cs typeface="Arial"/>
              </a:rPr>
              <a:t>1</a:t>
            </a:r>
            <a:r>
              <a:rPr sz="1500" dirty="0">
                <a:latin typeface="Arial"/>
                <a:cs typeface="Arial"/>
              </a:rPr>
              <a:t>)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spc="5" dirty="0">
                <a:latin typeface="Arial"/>
                <a:cs typeface="Arial"/>
              </a:rPr>
              <a:t>beg</a:t>
            </a:r>
            <a:r>
              <a:rPr sz="1500" dirty="0">
                <a:latin typeface="Arial"/>
                <a:cs typeface="Arial"/>
              </a:rPr>
              <a:t>in </a:t>
            </a:r>
            <a:r>
              <a:rPr sz="1500" spc="5" dirty="0">
                <a:latin typeface="Arial"/>
                <a:cs typeface="Arial"/>
              </a:rPr>
              <a:t>ne</a:t>
            </a:r>
            <a:r>
              <a:rPr sz="1500" spc="-20" dirty="0">
                <a:latin typeface="Arial"/>
                <a:cs typeface="Arial"/>
              </a:rPr>
              <a:t>x</a:t>
            </a:r>
            <a:r>
              <a:rPr sz="1500" dirty="0">
                <a:latin typeface="Arial"/>
                <a:cs typeface="Arial"/>
              </a:rPr>
              <a:t>t</a:t>
            </a:r>
            <a:r>
              <a:rPr sz="1500" spc="5" dirty="0">
                <a:latin typeface="Arial"/>
                <a:cs typeface="Arial"/>
              </a:rPr>
              <a:t>_s</a:t>
            </a:r>
            <a:r>
              <a:rPr sz="1500" dirty="0">
                <a:latin typeface="Arial"/>
                <a:cs typeface="Arial"/>
              </a:rPr>
              <a:t>t</a:t>
            </a:r>
            <a:r>
              <a:rPr sz="1500" spc="5" dirty="0">
                <a:latin typeface="Arial"/>
                <a:cs typeface="Arial"/>
              </a:rPr>
              <a:t>a</a:t>
            </a:r>
            <a:r>
              <a:rPr sz="1500" dirty="0">
                <a:latin typeface="Arial"/>
                <a:cs typeface="Arial"/>
              </a:rPr>
              <a:t>t</a:t>
            </a:r>
            <a:r>
              <a:rPr sz="1500" spc="5" dirty="0">
                <a:latin typeface="Arial"/>
                <a:cs typeface="Arial"/>
              </a:rPr>
              <a:t>e</a:t>
            </a:r>
            <a:r>
              <a:rPr sz="1500" dirty="0">
                <a:latin typeface="Arial"/>
                <a:cs typeface="Arial"/>
              </a:rPr>
              <a:t>=</a:t>
            </a:r>
            <a:r>
              <a:rPr sz="1500" spc="-5" dirty="0">
                <a:latin typeface="Arial"/>
                <a:cs typeface="Arial"/>
              </a:rPr>
              <a:t>EX</a:t>
            </a:r>
            <a:r>
              <a:rPr sz="1500" dirty="0">
                <a:latin typeface="Arial"/>
                <a:cs typeface="Arial"/>
              </a:rPr>
              <a:t>I</a:t>
            </a:r>
            <a:r>
              <a:rPr sz="1500" spc="-5" dirty="0">
                <a:latin typeface="Arial"/>
                <a:cs typeface="Arial"/>
              </a:rPr>
              <a:t>T</a:t>
            </a:r>
            <a:r>
              <a:rPr sz="1500" dirty="0">
                <a:latin typeface="Arial"/>
                <a:cs typeface="Arial"/>
              </a:rPr>
              <a:t>; </a:t>
            </a:r>
            <a:r>
              <a:rPr sz="1500" spc="5" dirty="0">
                <a:latin typeface="Arial"/>
                <a:cs typeface="Arial"/>
              </a:rPr>
              <a:t>g</a:t>
            </a:r>
            <a:r>
              <a:rPr sz="1500" dirty="0">
                <a:latin typeface="Arial"/>
                <a:cs typeface="Arial"/>
              </a:rPr>
              <a:t>r</a:t>
            </a:r>
            <a:r>
              <a:rPr sz="1500" spc="5" dirty="0">
                <a:latin typeface="Arial"/>
                <a:cs typeface="Arial"/>
              </a:rPr>
              <a:t>een</a:t>
            </a:r>
            <a:r>
              <a:rPr sz="1500" dirty="0">
                <a:latin typeface="Arial"/>
                <a:cs typeface="Arial"/>
              </a:rPr>
              <a:t>=</a:t>
            </a:r>
            <a:r>
              <a:rPr sz="1500" spc="5" dirty="0">
                <a:latin typeface="Arial"/>
                <a:cs typeface="Arial"/>
              </a:rPr>
              <a:t>1</a:t>
            </a:r>
            <a:r>
              <a:rPr sz="1500" dirty="0">
                <a:latin typeface="Arial"/>
                <a:cs typeface="Arial"/>
              </a:rPr>
              <a:t>’</a:t>
            </a:r>
            <a:r>
              <a:rPr sz="1500" spc="5" dirty="0">
                <a:latin typeface="Arial"/>
                <a:cs typeface="Arial"/>
              </a:rPr>
              <a:t>b1</a:t>
            </a:r>
            <a:r>
              <a:rPr sz="1500" dirty="0">
                <a:latin typeface="Arial"/>
                <a:cs typeface="Arial"/>
              </a:rPr>
              <a:t>;</a:t>
            </a:r>
            <a:endParaRPr sz="1500">
              <a:latin typeface="Arial"/>
              <a:cs typeface="Arial"/>
            </a:endParaRPr>
          </a:p>
          <a:p>
            <a:pPr marL="692150" indent="-155575">
              <a:lnSpc>
                <a:spcPts val="1390"/>
              </a:lnSpc>
            </a:pPr>
            <a:r>
              <a:rPr sz="1500" spc="5" dirty="0">
                <a:latin typeface="Arial"/>
                <a:cs typeface="Arial"/>
              </a:rPr>
              <a:t>en</a:t>
            </a:r>
            <a:r>
              <a:rPr sz="1500" dirty="0">
                <a:latin typeface="Arial"/>
                <a:cs typeface="Arial"/>
              </a:rPr>
              <a:t>d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spc="5" dirty="0">
                <a:latin typeface="Arial"/>
                <a:cs typeface="Arial"/>
              </a:rPr>
              <a:t>e</a:t>
            </a:r>
            <a:r>
              <a:rPr sz="1500" dirty="0">
                <a:latin typeface="Arial"/>
                <a:cs typeface="Arial"/>
              </a:rPr>
              <a:t>l</a:t>
            </a:r>
            <a:r>
              <a:rPr sz="1500" spc="5" dirty="0">
                <a:latin typeface="Arial"/>
                <a:cs typeface="Arial"/>
              </a:rPr>
              <a:t>s</a:t>
            </a:r>
            <a:r>
              <a:rPr sz="1500" dirty="0">
                <a:latin typeface="Arial"/>
                <a:cs typeface="Arial"/>
              </a:rPr>
              <a:t>e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spc="5" dirty="0">
                <a:latin typeface="Arial"/>
                <a:cs typeface="Arial"/>
              </a:rPr>
              <a:t>beg</a:t>
            </a:r>
            <a:r>
              <a:rPr sz="1500" dirty="0">
                <a:latin typeface="Arial"/>
                <a:cs typeface="Arial"/>
              </a:rPr>
              <a:t>in</a:t>
            </a:r>
            <a:endParaRPr sz="1500">
              <a:latin typeface="Arial"/>
              <a:cs typeface="Arial"/>
            </a:endParaRPr>
          </a:p>
          <a:p>
            <a:pPr marL="745490" marR="153670" indent="-53340">
              <a:lnSpc>
                <a:spcPts val="1520"/>
              </a:lnSpc>
              <a:spcBef>
                <a:spcPts val="150"/>
              </a:spcBef>
            </a:pPr>
            <a:r>
              <a:rPr sz="1500" spc="5" dirty="0">
                <a:latin typeface="Arial"/>
                <a:cs typeface="Arial"/>
              </a:rPr>
              <a:t>ne</a:t>
            </a:r>
            <a:r>
              <a:rPr sz="1500" spc="-20" dirty="0">
                <a:latin typeface="Arial"/>
                <a:cs typeface="Arial"/>
              </a:rPr>
              <a:t>x</a:t>
            </a:r>
            <a:r>
              <a:rPr sz="1500" dirty="0">
                <a:latin typeface="Arial"/>
                <a:cs typeface="Arial"/>
              </a:rPr>
              <a:t>t</a:t>
            </a:r>
            <a:r>
              <a:rPr sz="1500" spc="5" dirty="0">
                <a:latin typeface="Arial"/>
                <a:cs typeface="Arial"/>
              </a:rPr>
              <a:t>_s</a:t>
            </a:r>
            <a:r>
              <a:rPr sz="1500" dirty="0">
                <a:latin typeface="Arial"/>
                <a:cs typeface="Arial"/>
              </a:rPr>
              <a:t>t</a:t>
            </a:r>
            <a:r>
              <a:rPr sz="1500" spc="5" dirty="0">
                <a:latin typeface="Arial"/>
                <a:cs typeface="Arial"/>
              </a:rPr>
              <a:t>a</a:t>
            </a:r>
            <a:r>
              <a:rPr sz="1500" dirty="0">
                <a:latin typeface="Arial"/>
                <a:cs typeface="Arial"/>
              </a:rPr>
              <a:t>t</a:t>
            </a:r>
            <a:r>
              <a:rPr sz="1500" spc="5" dirty="0">
                <a:latin typeface="Arial"/>
                <a:cs typeface="Arial"/>
              </a:rPr>
              <a:t>e</a:t>
            </a:r>
            <a:r>
              <a:rPr sz="1500" dirty="0">
                <a:latin typeface="Arial"/>
                <a:cs typeface="Arial"/>
              </a:rPr>
              <a:t>=I</a:t>
            </a:r>
            <a:r>
              <a:rPr sz="1500" spc="-5" dirty="0">
                <a:latin typeface="Arial"/>
                <a:cs typeface="Arial"/>
              </a:rPr>
              <a:t>DE</a:t>
            </a:r>
            <a:r>
              <a:rPr sz="1500" spc="5" dirty="0">
                <a:latin typeface="Arial"/>
                <a:cs typeface="Arial"/>
              </a:rPr>
              <a:t>L</a:t>
            </a:r>
            <a:r>
              <a:rPr sz="1500" dirty="0">
                <a:latin typeface="Arial"/>
                <a:cs typeface="Arial"/>
              </a:rPr>
              <a:t>; </a:t>
            </a:r>
            <a:r>
              <a:rPr sz="1500" spc="5" dirty="0">
                <a:latin typeface="Arial"/>
                <a:cs typeface="Arial"/>
              </a:rPr>
              <a:t>g</a:t>
            </a:r>
            <a:r>
              <a:rPr sz="1500" dirty="0">
                <a:latin typeface="Arial"/>
                <a:cs typeface="Arial"/>
              </a:rPr>
              <a:t>r</a:t>
            </a:r>
            <a:r>
              <a:rPr sz="1500" spc="5" dirty="0">
                <a:latin typeface="Arial"/>
                <a:cs typeface="Arial"/>
              </a:rPr>
              <a:t>een</a:t>
            </a:r>
            <a:r>
              <a:rPr sz="1500" dirty="0">
                <a:latin typeface="Arial"/>
                <a:cs typeface="Arial"/>
              </a:rPr>
              <a:t>=</a:t>
            </a:r>
            <a:r>
              <a:rPr sz="1500" spc="5" dirty="0">
                <a:latin typeface="Arial"/>
                <a:cs typeface="Arial"/>
              </a:rPr>
              <a:t>1</a:t>
            </a:r>
            <a:r>
              <a:rPr sz="1500" dirty="0">
                <a:latin typeface="Arial"/>
                <a:cs typeface="Arial"/>
              </a:rPr>
              <a:t>’</a:t>
            </a:r>
            <a:r>
              <a:rPr sz="1500" spc="5" dirty="0">
                <a:latin typeface="Arial"/>
                <a:cs typeface="Arial"/>
              </a:rPr>
              <a:t>b0</a:t>
            </a:r>
            <a:r>
              <a:rPr sz="1500" dirty="0">
                <a:latin typeface="Arial"/>
                <a:cs typeface="Arial"/>
              </a:rPr>
              <a:t>;</a:t>
            </a:r>
            <a:endParaRPr sz="1500">
              <a:latin typeface="Arial"/>
              <a:cs typeface="Arial"/>
            </a:endParaRPr>
          </a:p>
          <a:p>
            <a:pPr marL="64135" marR="1106805" indent="472440">
              <a:lnSpc>
                <a:spcPts val="1520"/>
              </a:lnSpc>
              <a:spcBef>
                <a:spcPts val="15"/>
              </a:spcBef>
            </a:pPr>
            <a:r>
              <a:rPr sz="1500" spc="5" dirty="0">
                <a:latin typeface="Arial"/>
                <a:cs typeface="Arial"/>
              </a:rPr>
              <a:t>en</a:t>
            </a:r>
            <a:r>
              <a:rPr sz="1500" dirty="0">
                <a:latin typeface="Arial"/>
                <a:cs typeface="Arial"/>
              </a:rPr>
              <a:t>d </a:t>
            </a:r>
            <a:r>
              <a:rPr sz="1500" spc="5" dirty="0">
                <a:latin typeface="Arial"/>
                <a:cs typeface="Arial"/>
              </a:rPr>
              <a:t>de</a:t>
            </a:r>
            <a:r>
              <a:rPr sz="1500" dirty="0">
                <a:latin typeface="Arial"/>
                <a:cs typeface="Arial"/>
              </a:rPr>
              <a:t>f</a:t>
            </a:r>
            <a:r>
              <a:rPr sz="1500" spc="5" dirty="0">
                <a:latin typeface="Arial"/>
                <a:cs typeface="Arial"/>
              </a:rPr>
              <a:t>au</a:t>
            </a:r>
            <a:r>
              <a:rPr sz="1500" dirty="0">
                <a:latin typeface="Arial"/>
                <a:cs typeface="Arial"/>
              </a:rPr>
              <a:t>lt: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5" dirty="0">
                <a:latin typeface="Arial"/>
                <a:cs typeface="Arial"/>
              </a:rPr>
              <a:t>beg</a:t>
            </a:r>
            <a:r>
              <a:rPr sz="1500" dirty="0">
                <a:latin typeface="Arial"/>
                <a:cs typeface="Arial"/>
              </a:rPr>
              <a:t>in</a:t>
            </a:r>
            <a:endParaRPr sz="1500">
              <a:latin typeface="Arial"/>
              <a:cs typeface="Arial"/>
            </a:endParaRPr>
          </a:p>
          <a:p>
            <a:pPr marL="797560" marR="48895">
              <a:lnSpc>
                <a:spcPts val="1520"/>
              </a:lnSpc>
              <a:spcBef>
                <a:spcPts val="15"/>
              </a:spcBef>
            </a:pPr>
            <a:r>
              <a:rPr sz="1500" spc="5" dirty="0">
                <a:latin typeface="Arial"/>
                <a:cs typeface="Arial"/>
              </a:rPr>
              <a:t>ne</a:t>
            </a:r>
            <a:r>
              <a:rPr sz="1500" spc="-20" dirty="0">
                <a:latin typeface="Arial"/>
                <a:cs typeface="Arial"/>
              </a:rPr>
              <a:t>x</a:t>
            </a:r>
            <a:r>
              <a:rPr sz="1500" dirty="0">
                <a:latin typeface="Arial"/>
                <a:cs typeface="Arial"/>
              </a:rPr>
              <a:t>t</a:t>
            </a:r>
            <a:r>
              <a:rPr sz="1500" spc="5" dirty="0">
                <a:latin typeface="Arial"/>
                <a:cs typeface="Arial"/>
              </a:rPr>
              <a:t>_s</a:t>
            </a:r>
            <a:r>
              <a:rPr sz="1500" dirty="0">
                <a:latin typeface="Arial"/>
                <a:cs typeface="Arial"/>
              </a:rPr>
              <a:t>t</a:t>
            </a:r>
            <a:r>
              <a:rPr sz="1500" spc="5" dirty="0">
                <a:latin typeface="Arial"/>
                <a:cs typeface="Arial"/>
              </a:rPr>
              <a:t>a</a:t>
            </a:r>
            <a:r>
              <a:rPr sz="1500" dirty="0">
                <a:latin typeface="Arial"/>
                <a:cs typeface="Arial"/>
              </a:rPr>
              <a:t>t</a:t>
            </a:r>
            <a:r>
              <a:rPr sz="1500" spc="5" dirty="0">
                <a:latin typeface="Arial"/>
                <a:cs typeface="Arial"/>
              </a:rPr>
              <a:t>e</a:t>
            </a:r>
            <a:r>
              <a:rPr sz="1500" dirty="0">
                <a:latin typeface="Arial"/>
                <a:cs typeface="Arial"/>
              </a:rPr>
              <a:t>=I</a:t>
            </a:r>
            <a:r>
              <a:rPr sz="1500" spc="-5" dirty="0">
                <a:latin typeface="Arial"/>
                <a:cs typeface="Arial"/>
              </a:rPr>
              <a:t>D</a:t>
            </a:r>
            <a:r>
              <a:rPr sz="1500" spc="5" dirty="0">
                <a:latin typeface="Arial"/>
                <a:cs typeface="Arial"/>
              </a:rPr>
              <a:t>L</a:t>
            </a:r>
            <a:r>
              <a:rPr sz="1500" spc="-5" dirty="0">
                <a:latin typeface="Arial"/>
                <a:cs typeface="Arial"/>
              </a:rPr>
              <a:t>E</a:t>
            </a:r>
            <a:r>
              <a:rPr sz="1500" dirty="0">
                <a:latin typeface="Arial"/>
                <a:cs typeface="Arial"/>
              </a:rPr>
              <a:t>; </a:t>
            </a:r>
            <a:r>
              <a:rPr sz="1500" spc="5" dirty="0">
                <a:latin typeface="Arial"/>
                <a:cs typeface="Arial"/>
              </a:rPr>
              <a:t>g</a:t>
            </a:r>
            <a:r>
              <a:rPr sz="1500" dirty="0">
                <a:latin typeface="Arial"/>
                <a:cs typeface="Arial"/>
              </a:rPr>
              <a:t>r</a:t>
            </a:r>
            <a:r>
              <a:rPr sz="1500" spc="5" dirty="0">
                <a:latin typeface="Arial"/>
                <a:cs typeface="Arial"/>
              </a:rPr>
              <a:t>een</a:t>
            </a:r>
            <a:r>
              <a:rPr sz="1500" dirty="0">
                <a:latin typeface="Arial"/>
                <a:cs typeface="Arial"/>
              </a:rPr>
              <a:t>=</a:t>
            </a:r>
            <a:r>
              <a:rPr sz="1500" spc="5" dirty="0">
                <a:latin typeface="Arial"/>
                <a:cs typeface="Arial"/>
              </a:rPr>
              <a:t>1</a:t>
            </a:r>
            <a:r>
              <a:rPr sz="1500" dirty="0">
                <a:latin typeface="Arial"/>
                <a:cs typeface="Arial"/>
              </a:rPr>
              <a:t>’</a:t>
            </a:r>
            <a:r>
              <a:rPr sz="1500" spc="5" dirty="0">
                <a:latin typeface="Arial"/>
                <a:cs typeface="Arial"/>
              </a:rPr>
              <a:t>b0</a:t>
            </a:r>
            <a:r>
              <a:rPr sz="1500" dirty="0">
                <a:latin typeface="Arial"/>
                <a:cs typeface="Arial"/>
              </a:rPr>
              <a:t>;</a:t>
            </a:r>
            <a:endParaRPr sz="1500">
              <a:latin typeface="Arial"/>
              <a:cs typeface="Arial"/>
            </a:endParaRPr>
          </a:p>
          <a:p>
            <a:pPr marL="640080">
              <a:lnSpc>
                <a:spcPts val="1530"/>
              </a:lnSpc>
            </a:pPr>
            <a:r>
              <a:rPr sz="1500" spc="5" dirty="0">
                <a:latin typeface="Arial"/>
                <a:cs typeface="Arial"/>
              </a:rPr>
              <a:t>en</a:t>
            </a:r>
            <a:r>
              <a:rPr sz="1500" dirty="0">
                <a:latin typeface="Arial"/>
                <a:cs typeface="Arial"/>
              </a:rPr>
              <a:t>d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62210" y="3510877"/>
            <a:ext cx="75057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5" dirty="0">
                <a:latin typeface="Arial"/>
                <a:cs typeface="Arial"/>
              </a:rPr>
              <a:t>endcas</a:t>
            </a:r>
            <a:r>
              <a:rPr sz="1500" dirty="0">
                <a:latin typeface="Arial"/>
                <a:cs typeface="Arial"/>
              </a:rPr>
              <a:t>e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347594" y="1257290"/>
            <a:ext cx="0" cy="5474335"/>
          </a:xfrm>
          <a:custGeom>
            <a:avLst/>
            <a:gdLst/>
            <a:ahLst/>
            <a:cxnLst/>
            <a:rect l="l" t="t" r="r" b="b"/>
            <a:pathLst>
              <a:path h="5474334">
                <a:moveTo>
                  <a:pt x="0" y="0"/>
                </a:moveTo>
                <a:lnTo>
                  <a:pt x="0" y="5474213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4073" y="3777991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3429000"/>
                </a:moveTo>
                <a:lnTo>
                  <a:pt x="9143999" y="3429000"/>
                </a:lnTo>
                <a:lnTo>
                  <a:pt x="9143999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98685" y="6731503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0" y="0"/>
                </a:moveTo>
                <a:lnTo>
                  <a:pt x="8496299" y="0"/>
                </a:lnTo>
              </a:path>
            </a:pathLst>
          </a:custGeom>
          <a:ln w="4317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491374" y="3808057"/>
            <a:ext cx="3054985" cy="274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70"/>
              </a:lnSpc>
            </a:pPr>
            <a:r>
              <a:rPr sz="1500" spc="5" dirty="0">
                <a:latin typeface="Arial"/>
                <a:cs typeface="Arial"/>
              </a:rPr>
              <a:t>case</a:t>
            </a:r>
            <a:r>
              <a:rPr sz="1500" dirty="0">
                <a:latin typeface="Arial"/>
                <a:cs typeface="Arial"/>
              </a:rPr>
              <a:t>(</a:t>
            </a:r>
            <a:r>
              <a:rPr sz="1500" spc="5" dirty="0">
                <a:latin typeface="Arial"/>
                <a:cs typeface="Arial"/>
              </a:rPr>
              <a:t>s</a:t>
            </a:r>
            <a:r>
              <a:rPr sz="1500" dirty="0">
                <a:latin typeface="Arial"/>
                <a:cs typeface="Arial"/>
              </a:rPr>
              <a:t>t</a:t>
            </a:r>
            <a:r>
              <a:rPr sz="1500" spc="5" dirty="0">
                <a:latin typeface="Arial"/>
                <a:cs typeface="Arial"/>
              </a:rPr>
              <a:t>a</a:t>
            </a:r>
            <a:r>
              <a:rPr sz="1500" dirty="0">
                <a:latin typeface="Arial"/>
                <a:cs typeface="Arial"/>
              </a:rPr>
              <a:t>t</a:t>
            </a:r>
            <a:r>
              <a:rPr sz="1500" spc="-10" dirty="0">
                <a:latin typeface="Arial"/>
                <a:cs typeface="Arial"/>
              </a:rPr>
              <a:t>e</a:t>
            </a:r>
            <a:r>
              <a:rPr sz="1500" spc="5" dirty="0">
                <a:latin typeface="Arial"/>
                <a:cs typeface="Arial"/>
              </a:rPr>
              <a:t>_</a:t>
            </a:r>
            <a:r>
              <a:rPr sz="1500" dirty="0">
                <a:latin typeface="Arial"/>
                <a:cs typeface="Arial"/>
              </a:rPr>
              <a:t>r</a:t>
            </a:r>
            <a:r>
              <a:rPr sz="1500" spc="5" dirty="0">
                <a:latin typeface="Arial"/>
                <a:cs typeface="Arial"/>
              </a:rPr>
              <a:t>e</a:t>
            </a:r>
            <a:r>
              <a:rPr sz="1500" spc="-10" dirty="0">
                <a:latin typeface="Arial"/>
                <a:cs typeface="Arial"/>
              </a:rPr>
              <a:t>g</a:t>
            </a:r>
            <a:r>
              <a:rPr sz="1500" dirty="0">
                <a:latin typeface="Arial"/>
                <a:cs typeface="Arial"/>
              </a:rPr>
              <a:t>):</a:t>
            </a:r>
            <a:endParaRPr sz="1500">
              <a:latin typeface="Arial"/>
              <a:cs typeface="Arial"/>
            </a:endParaRPr>
          </a:p>
          <a:p>
            <a:pPr marL="1111250" marR="292735" indent="-680085">
              <a:lnSpc>
                <a:spcPct val="85000"/>
              </a:lnSpc>
              <a:spcBef>
                <a:spcPts val="135"/>
              </a:spcBef>
            </a:pPr>
            <a:r>
              <a:rPr sz="1500" dirty="0">
                <a:latin typeface="Arial"/>
                <a:cs typeface="Arial"/>
              </a:rPr>
              <a:t>I</a:t>
            </a:r>
            <a:r>
              <a:rPr sz="1500" spc="-5" dirty="0">
                <a:latin typeface="Arial"/>
                <a:cs typeface="Arial"/>
              </a:rPr>
              <a:t>D</a:t>
            </a:r>
            <a:r>
              <a:rPr sz="1500" spc="5" dirty="0">
                <a:latin typeface="Arial"/>
                <a:cs typeface="Arial"/>
              </a:rPr>
              <a:t>L</a:t>
            </a:r>
            <a:r>
              <a:rPr sz="1500" spc="-5" dirty="0">
                <a:latin typeface="Arial"/>
                <a:cs typeface="Arial"/>
              </a:rPr>
              <a:t>E</a:t>
            </a:r>
            <a:r>
              <a:rPr sz="1500" dirty="0">
                <a:latin typeface="Arial"/>
                <a:cs typeface="Arial"/>
              </a:rPr>
              <a:t>: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if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(</a:t>
            </a:r>
            <a:r>
              <a:rPr sz="1500" spc="5" dirty="0">
                <a:latin typeface="Arial"/>
                <a:cs typeface="Arial"/>
              </a:rPr>
              <a:t>ca</a:t>
            </a:r>
            <a:r>
              <a:rPr sz="1500" dirty="0">
                <a:latin typeface="Arial"/>
                <a:cs typeface="Arial"/>
              </a:rPr>
              <a:t>r</a:t>
            </a:r>
            <a:r>
              <a:rPr sz="1500" spc="5" dirty="0">
                <a:latin typeface="Arial"/>
                <a:cs typeface="Arial"/>
              </a:rPr>
              <a:t>_</a:t>
            </a:r>
            <a:r>
              <a:rPr sz="1500" dirty="0">
                <a:latin typeface="Arial"/>
                <a:cs typeface="Arial"/>
              </a:rPr>
              <a:t>i</a:t>
            </a:r>
            <a:r>
              <a:rPr sz="1500" spc="5" dirty="0">
                <a:latin typeface="Arial"/>
                <a:cs typeface="Arial"/>
              </a:rPr>
              <a:t>n</a:t>
            </a:r>
            <a:r>
              <a:rPr sz="1500" dirty="0">
                <a:latin typeface="Arial"/>
                <a:cs typeface="Arial"/>
              </a:rPr>
              <a:t>==</a:t>
            </a:r>
            <a:r>
              <a:rPr sz="1500" spc="5" dirty="0">
                <a:latin typeface="Arial"/>
                <a:cs typeface="Arial"/>
              </a:rPr>
              <a:t>1</a:t>
            </a:r>
            <a:r>
              <a:rPr sz="1500" dirty="0">
                <a:latin typeface="Arial"/>
                <a:cs typeface="Arial"/>
              </a:rPr>
              <a:t>’</a:t>
            </a:r>
            <a:r>
              <a:rPr sz="1500" spc="5" dirty="0">
                <a:latin typeface="Arial"/>
                <a:cs typeface="Arial"/>
              </a:rPr>
              <a:t>1</a:t>
            </a:r>
            <a:r>
              <a:rPr sz="1500" dirty="0">
                <a:latin typeface="Arial"/>
                <a:cs typeface="Arial"/>
              </a:rPr>
              <a:t>)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spc="5" dirty="0">
                <a:latin typeface="Arial"/>
                <a:cs typeface="Arial"/>
              </a:rPr>
              <a:t>beg</a:t>
            </a:r>
            <a:r>
              <a:rPr sz="1500" dirty="0">
                <a:latin typeface="Arial"/>
                <a:cs typeface="Arial"/>
              </a:rPr>
              <a:t>in </a:t>
            </a:r>
            <a:r>
              <a:rPr sz="1500" spc="5" dirty="0">
                <a:latin typeface="Arial"/>
                <a:cs typeface="Arial"/>
              </a:rPr>
              <a:t>ne</a:t>
            </a:r>
            <a:r>
              <a:rPr sz="1500" spc="-20" dirty="0">
                <a:latin typeface="Arial"/>
                <a:cs typeface="Arial"/>
              </a:rPr>
              <a:t>x</a:t>
            </a:r>
            <a:r>
              <a:rPr sz="1500" dirty="0">
                <a:latin typeface="Arial"/>
                <a:cs typeface="Arial"/>
              </a:rPr>
              <a:t>t</a:t>
            </a:r>
            <a:r>
              <a:rPr sz="1500" spc="5" dirty="0">
                <a:latin typeface="Arial"/>
                <a:cs typeface="Arial"/>
              </a:rPr>
              <a:t>_s</a:t>
            </a:r>
            <a:r>
              <a:rPr sz="1500" dirty="0">
                <a:latin typeface="Arial"/>
                <a:cs typeface="Arial"/>
              </a:rPr>
              <a:t>t</a:t>
            </a:r>
            <a:r>
              <a:rPr sz="1500" spc="5" dirty="0">
                <a:latin typeface="Arial"/>
                <a:cs typeface="Arial"/>
              </a:rPr>
              <a:t>a</a:t>
            </a:r>
            <a:r>
              <a:rPr sz="1500" dirty="0">
                <a:latin typeface="Arial"/>
                <a:cs typeface="Arial"/>
              </a:rPr>
              <a:t>t</a:t>
            </a:r>
            <a:r>
              <a:rPr sz="1500" spc="5" dirty="0">
                <a:latin typeface="Arial"/>
                <a:cs typeface="Arial"/>
              </a:rPr>
              <a:t>e</a:t>
            </a:r>
            <a:r>
              <a:rPr sz="1500" dirty="0">
                <a:latin typeface="Arial"/>
                <a:cs typeface="Arial"/>
              </a:rPr>
              <a:t>=</a:t>
            </a:r>
            <a:r>
              <a:rPr sz="1500" spc="-40" dirty="0">
                <a:latin typeface="Arial"/>
                <a:cs typeface="Arial"/>
              </a:rPr>
              <a:t>W</a:t>
            </a:r>
            <a:r>
              <a:rPr sz="1500" spc="-5" dirty="0">
                <a:latin typeface="Arial"/>
                <a:cs typeface="Arial"/>
              </a:rPr>
              <a:t>A</a:t>
            </a:r>
            <a:r>
              <a:rPr sz="1500" dirty="0">
                <a:latin typeface="Arial"/>
                <a:cs typeface="Arial"/>
              </a:rPr>
              <a:t>I</a:t>
            </a:r>
            <a:r>
              <a:rPr sz="1500" spc="-5" dirty="0">
                <a:latin typeface="Arial"/>
                <a:cs typeface="Arial"/>
              </a:rPr>
              <a:t>T</a:t>
            </a:r>
            <a:r>
              <a:rPr sz="1500" dirty="0">
                <a:latin typeface="Arial"/>
                <a:cs typeface="Arial"/>
              </a:rPr>
              <a:t>; </a:t>
            </a:r>
            <a:r>
              <a:rPr sz="1500" spc="5" dirty="0">
                <a:latin typeface="Arial"/>
                <a:cs typeface="Arial"/>
              </a:rPr>
              <a:t>g</a:t>
            </a:r>
            <a:r>
              <a:rPr sz="1500" dirty="0">
                <a:latin typeface="Arial"/>
                <a:cs typeface="Arial"/>
              </a:rPr>
              <a:t>r</a:t>
            </a:r>
            <a:r>
              <a:rPr sz="1500" spc="5" dirty="0">
                <a:latin typeface="Arial"/>
                <a:cs typeface="Arial"/>
              </a:rPr>
              <a:t>een</a:t>
            </a:r>
            <a:r>
              <a:rPr sz="1500" dirty="0">
                <a:latin typeface="Arial"/>
                <a:cs typeface="Arial"/>
              </a:rPr>
              <a:t>=</a:t>
            </a:r>
            <a:r>
              <a:rPr sz="1500" spc="5" dirty="0">
                <a:latin typeface="Arial"/>
                <a:cs typeface="Arial"/>
              </a:rPr>
              <a:t>1</a:t>
            </a:r>
            <a:r>
              <a:rPr sz="1500" dirty="0">
                <a:latin typeface="Arial"/>
                <a:cs typeface="Arial"/>
              </a:rPr>
              <a:t>’</a:t>
            </a:r>
            <a:r>
              <a:rPr sz="1500" spc="5" dirty="0">
                <a:latin typeface="Arial"/>
                <a:cs typeface="Arial"/>
              </a:rPr>
              <a:t>b0</a:t>
            </a:r>
            <a:r>
              <a:rPr sz="1500" dirty="0">
                <a:latin typeface="Arial"/>
                <a:cs typeface="Arial"/>
              </a:rPr>
              <a:t>;</a:t>
            </a:r>
            <a:endParaRPr sz="1500">
              <a:latin typeface="Arial"/>
              <a:cs typeface="Arial"/>
            </a:endParaRPr>
          </a:p>
          <a:p>
            <a:pPr marL="1111250" indent="-155575">
              <a:lnSpc>
                <a:spcPts val="1390"/>
              </a:lnSpc>
            </a:pPr>
            <a:r>
              <a:rPr sz="1500" spc="5" dirty="0">
                <a:latin typeface="Arial"/>
                <a:cs typeface="Arial"/>
              </a:rPr>
              <a:t>en</a:t>
            </a:r>
            <a:r>
              <a:rPr sz="1500" dirty="0">
                <a:latin typeface="Arial"/>
                <a:cs typeface="Arial"/>
              </a:rPr>
              <a:t>d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spc="5" dirty="0">
                <a:latin typeface="Arial"/>
                <a:cs typeface="Arial"/>
              </a:rPr>
              <a:t>e</a:t>
            </a:r>
            <a:r>
              <a:rPr sz="1500" dirty="0">
                <a:latin typeface="Arial"/>
                <a:cs typeface="Arial"/>
              </a:rPr>
              <a:t>l</a:t>
            </a:r>
            <a:r>
              <a:rPr sz="1500" spc="5" dirty="0">
                <a:latin typeface="Arial"/>
                <a:cs typeface="Arial"/>
              </a:rPr>
              <a:t>s</a:t>
            </a:r>
            <a:r>
              <a:rPr sz="1500" dirty="0">
                <a:latin typeface="Arial"/>
                <a:cs typeface="Arial"/>
              </a:rPr>
              <a:t>e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spc="5" dirty="0">
                <a:latin typeface="Arial"/>
                <a:cs typeface="Arial"/>
              </a:rPr>
              <a:t>beg</a:t>
            </a:r>
            <a:r>
              <a:rPr sz="1500" dirty="0">
                <a:latin typeface="Arial"/>
                <a:cs typeface="Arial"/>
              </a:rPr>
              <a:t>in</a:t>
            </a:r>
            <a:endParaRPr sz="1500">
              <a:latin typeface="Arial"/>
              <a:cs typeface="Arial"/>
            </a:endParaRPr>
          </a:p>
          <a:p>
            <a:pPr marL="955675" marR="464820" indent="154940">
              <a:lnSpc>
                <a:spcPts val="1520"/>
              </a:lnSpc>
              <a:spcBef>
                <a:spcPts val="150"/>
              </a:spcBef>
            </a:pPr>
            <a:r>
              <a:rPr sz="1500" spc="5" dirty="0">
                <a:latin typeface="Arial"/>
                <a:cs typeface="Arial"/>
              </a:rPr>
              <a:t>ne</a:t>
            </a:r>
            <a:r>
              <a:rPr sz="1500" spc="-20" dirty="0">
                <a:latin typeface="Arial"/>
                <a:cs typeface="Arial"/>
              </a:rPr>
              <a:t>x</a:t>
            </a:r>
            <a:r>
              <a:rPr sz="1500" dirty="0">
                <a:latin typeface="Arial"/>
                <a:cs typeface="Arial"/>
              </a:rPr>
              <a:t>t</a:t>
            </a:r>
            <a:r>
              <a:rPr sz="1500" spc="5" dirty="0">
                <a:latin typeface="Arial"/>
                <a:cs typeface="Arial"/>
              </a:rPr>
              <a:t>_s</a:t>
            </a:r>
            <a:r>
              <a:rPr sz="1500" dirty="0">
                <a:latin typeface="Arial"/>
                <a:cs typeface="Arial"/>
              </a:rPr>
              <a:t>t</a:t>
            </a:r>
            <a:r>
              <a:rPr sz="1500" spc="5" dirty="0">
                <a:latin typeface="Arial"/>
                <a:cs typeface="Arial"/>
              </a:rPr>
              <a:t>a</a:t>
            </a:r>
            <a:r>
              <a:rPr sz="1500" dirty="0">
                <a:latin typeface="Arial"/>
                <a:cs typeface="Arial"/>
              </a:rPr>
              <a:t>t</a:t>
            </a:r>
            <a:r>
              <a:rPr sz="1500" spc="5" dirty="0">
                <a:latin typeface="Arial"/>
                <a:cs typeface="Arial"/>
              </a:rPr>
              <a:t>e</a:t>
            </a:r>
            <a:r>
              <a:rPr sz="1500" dirty="0">
                <a:latin typeface="Arial"/>
                <a:cs typeface="Arial"/>
              </a:rPr>
              <a:t>=I</a:t>
            </a:r>
            <a:r>
              <a:rPr sz="1500" spc="-5" dirty="0">
                <a:latin typeface="Arial"/>
                <a:cs typeface="Arial"/>
              </a:rPr>
              <a:t>DE</a:t>
            </a:r>
            <a:r>
              <a:rPr sz="1500" spc="5" dirty="0">
                <a:latin typeface="Arial"/>
                <a:cs typeface="Arial"/>
              </a:rPr>
              <a:t>L</a:t>
            </a:r>
            <a:r>
              <a:rPr sz="1500" dirty="0">
                <a:latin typeface="Arial"/>
                <a:cs typeface="Arial"/>
              </a:rPr>
              <a:t>; </a:t>
            </a:r>
            <a:r>
              <a:rPr sz="1500" spc="5" dirty="0">
                <a:latin typeface="Arial"/>
                <a:cs typeface="Arial"/>
              </a:rPr>
              <a:t>en</a:t>
            </a:r>
            <a:r>
              <a:rPr sz="1500" dirty="0">
                <a:latin typeface="Arial"/>
                <a:cs typeface="Arial"/>
              </a:rPr>
              <a:t>d</a:t>
            </a:r>
            <a:endParaRPr sz="1500">
              <a:latin typeface="Arial"/>
              <a:cs typeface="Arial"/>
            </a:endParaRPr>
          </a:p>
          <a:p>
            <a:pPr marL="1216660" marR="5080" indent="-733425">
              <a:lnSpc>
                <a:spcPct val="85000"/>
              </a:lnSpc>
            </a:pPr>
            <a:r>
              <a:rPr sz="1500" spc="-25" dirty="0">
                <a:latin typeface="Arial"/>
                <a:cs typeface="Arial"/>
              </a:rPr>
              <a:t>W</a:t>
            </a:r>
            <a:r>
              <a:rPr sz="1500" spc="-5" dirty="0">
                <a:latin typeface="Arial"/>
                <a:cs typeface="Arial"/>
              </a:rPr>
              <a:t>A</a:t>
            </a:r>
            <a:r>
              <a:rPr sz="1500" dirty="0">
                <a:latin typeface="Arial"/>
                <a:cs typeface="Arial"/>
              </a:rPr>
              <a:t>I</a:t>
            </a:r>
            <a:r>
              <a:rPr sz="1500" spc="-175" dirty="0">
                <a:latin typeface="Arial"/>
                <a:cs typeface="Arial"/>
              </a:rPr>
              <a:t>T</a:t>
            </a:r>
            <a:r>
              <a:rPr sz="1500" dirty="0">
                <a:latin typeface="Arial"/>
                <a:cs typeface="Arial"/>
              </a:rPr>
              <a:t>: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if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(</a:t>
            </a:r>
            <a:r>
              <a:rPr sz="1500" spc="5" dirty="0">
                <a:latin typeface="Arial"/>
                <a:cs typeface="Arial"/>
              </a:rPr>
              <a:t>change</a:t>
            </a:r>
            <a:r>
              <a:rPr sz="1500" dirty="0">
                <a:latin typeface="Arial"/>
                <a:cs typeface="Arial"/>
              </a:rPr>
              <a:t>==</a:t>
            </a:r>
            <a:r>
              <a:rPr sz="1500" spc="5" dirty="0">
                <a:latin typeface="Arial"/>
                <a:cs typeface="Arial"/>
              </a:rPr>
              <a:t>1</a:t>
            </a:r>
            <a:r>
              <a:rPr sz="1500" dirty="0">
                <a:latin typeface="Arial"/>
                <a:cs typeface="Arial"/>
              </a:rPr>
              <a:t>’</a:t>
            </a:r>
            <a:r>
              <a:rPr sz="1500" spc="5" dirty="0">
                <a:latin typeface="Arial"/>
                <a:cs typeface="Arial"/>
              </a:rPr>
              <a:t>b1</a:t>
            </a:r>
            <a:r>
              <a:rPr sz="1500" dirty="0">
                <a:latin typeface="Arial"/>
                <a:cs typeface="Arial"/>
              </a:rPr>
              <a:t>)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spc="5" dirty="0">
                <a:latin typeface="Arial"/>
                <a:cs typeface="Arial"/>
              </a:rPr>
              <a:t>beg</a:t>
            </a:r>
            <a:r>
              <a:rPr sz="1500" dirty="0">
                <a:latin typeface="Arial"/>
                <a:cs typeface="Arial"/>
              </a:rPr>
              <a:t>in </a:t>
            </a:r>
            <a:r>
              <a:rPr sz="1500" spc="5" dirty="0">
                <a:latin typeface="Arial"/>
                <a:cs typeface="Arial"/>
              </a:rPr>
              <a:t>ne</a:t>
            </a:r>
            <a:r>
              <a:rPr sz="1500" spc="-20" dirty="0">
                <a:latin typeface="Arial"/>
                <a:cs typeface="Arial"/>
              </a:rPr>
              <a:t>x</a:t>
            </a:r>
            <a:r>
              <a:rPr sz="1500" dirty="0">
                <a:latin typeface="Arial"/>
                <a:cs typeface="Arial"/>
              </a:rPr>
              <a:t>t</a:t>
            </a:r>
            <a:r>
              <a:rPr sz="1500" spc="5" dirty="0">
                <a:latin typeface="Arial"/>
                <a:cs typeface="Arial"/>
              </a:rPr>
              <a:t>_s</a:t>
            </a:r>
            <a:r>
              <a:rPr sz="1500" dirty="0">
                <a:latin typeface="Arial"/>
                <a:cs typeface="Arial"/>
              </a:rPr>
              <a:t>t</a:t>
            </a:r>
            <a:r>
              <a:rPr sz="1500" spc="5" dirty="0">
                <a:latin typeface="Arial"/>
                <a:cs typeface="Arial"/>
              </a:rPr>
              <a:t>a</a:t>
            </a:r>
            <a:r>
              <a:rPr sz="1500" dirty="0">
                <a:latin typeface="Arial"/>
                <a:cs typeface="Arial"/>
              </a:rPr>
              <a:t>t</a:t>
            </a:r>
            <a:r>
              <a:rPr sz="1500" spc="5" dirty="0">
                <a:latin typeface="Arial"/>
                <a:cs typeface="Arial"/>
              </a:rPr>
              <a:t>e</a:t>
            </a:r>
            <a:r>
              <a:rPr sz="1500" dirty="0">
                <a:latin typeface="Arial"/>
                <a:cs typeface="Arial"/>
              </a:rPr>
              <a:t>=</a:t>
            </a:r>
            <a:r>
              <a:rPr sz="1500" spc="-5" dirty="0">
                <a:latin typeface="Arial"/>
                <a:cs typeface="Arial"/>
              </a:rPr>
              <a:t>EX</a:t>
            </a:r>
            <a:r>
              <a:rPr sz="1500" dirty="0">
                <a:latin typeface="Arial"/>
                <a:cs typeface="Arial"/>
              </a:rPr>
              <a:t>I</a:t>
            </a:r>
            <a:r>
              <a:rPr sz="1500" spc="-5" dirty="0">
                <a:latin typeface="Arial"/>
                <a:cs typeface="Arial"/>
              </a:rPr>
              <a:t>T</a:t>
            </a:r>
            <a:r>
              <a:rPr sz="1500" dirty="0">
                <a:latin typeface="Arial"/>
                <a:cs typeface="Arial"/>
              </a:rPr>
              <a:t>; </a:t>
            </a:r>
            <a:r>
              <a:rPr sz="1500" spc="5" dirty="0">
                <a:latin typeface="Arial"/>
                <a:cs typeface="Arial"/>
              </a:rPr>
              <a:t>g</a:t>
            </a:r>
            <a:r>
              <a:rPr sz="1500" dirty="0">
                <a:latin typeface="Arial"/>
                <a:cs typeface="Arial"/>
              </a:rPr>
              <a:t>r</a:t>
            </a:r>
            <a:r>
              <a:rPr sz="1500" spc="5" dirty="0">
                <a:latin typeface="Arial"/>
                <a:cs typeface="Arial"/>
              </a:rPr>
              <a:t>een</a:t>
            </a:r>
            <a:r>
              <a:rPr sz="1500" dirty="0">
                <a:latin typeface="Arial"/>
                <a:cs typeface="Arial"/>
              </a:rPr>
              <a:t>=</a:t>
            </a:r>
            <a:r>
              <a:rPr sz="1500" spc="5" dirty="0">
                <a:latin typeface="Arial"/>
                <a:cs typeface="Arial"/>
              </a:rPr>
              <a:t>1</a:t>
            </a:r>
            <a:r>
              <a:rPr sz="1500" dirty="0">
                <a:latin typeface="Arial"/>
                <a:cs typeface="Arial"/>
              </a:rPr>
              <a:t>’</a:t>
            </a:r>
            <a:r>
              <a:rPr sz="1500" spc="5" dirty="0">
                <a:latin typeface="Arial"/>
                <a:cs typeface="Arial"/>
              </a:rPr>
              <a:t>b1</a:t>
            </a:r>
            <a:r>
              <a:rPr sz="1500" dirty="0">
                <a:latin typeface="Arial"/>
                <a:cs typeface="Arial"/>
              </a:rPr>
              <a:t>;</a:t>
            </a:r>
            <a:endParaRPr sz="1500">
              <a:latin typeface="Arial"/>
              <a:cs typeface="Arial"/>
            </a:endParaRPr>
          </a:p>
          <a:p>
            <a:pPr marL="1270000" indent="-210820">
              <a:lnSpc>
                <a:spcPts val="1390"/>
              </a:lnSpc>
            </a:pPr>
            <a:r>
              <a:rPr sz="1500" spc="5" dirty="0">
                <a:latin typeface="Arial"/>
                <a:cs typeface="Arial"/>
              </a:rPr>
              <a:t>en</a:t>
            </a:r>
            <a:r>
              <a:rPr sz="1500" dirty="0">
                <a:latin typeface="Arial"/>
                <a:cs typeface="Arial"/>
              </a:rPr>
              <a:t>d</a:t>
            </a:r>
            <a:r>
              <a:rPr sz="1500" spc="-5" dirty="0">
                <a:latin typeface="Arial"/>
                <a:cs typeface="Arial"/>
              </a:rPr>
              <a:t> </a:t>
            </a:r>
            <a:r>
              <a:rPr sz="1500" spc="5" dirty="0">
                <a:latin typeface="Arial"/>
                <a:cs typeface="Arial"/>
              </a:rPr>
              <a:t>e</a:t>
            </a:r>
            <a:r>
              <a:rPr sz="1500" dirty="0">
                <a:latin typeface="Arial"/>
                <a:cs typeface="Arial"/>
              </a:rPr>
              <a:t>l</a:t>
            </a:r>
            <a:r>
              <a:rPr sz="1500" spc="5" dirty="0">
                <a:latin typeface="Arial"/>
                <a:cs typeface="Arial"/>
              </a:rPr>
              <a:t>s</a:t>
            </a:r>
            <a:r>
              <a:rPr sz="1500" dirty="0">
                <a:latin typeface="Arial"/>
                <a:cs typeface="Arial"/>
              </a:rPr>
              <a:t>e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spc="5" dirty="0">
                <a:latin typeface="Arial"/>
                <a:cs typeface="Arial"/>
              </a:rPr>
              <a:t>beg</a:t>
            </a:r>
            <a:r>
              <a:rPr sz="1500" dirty="0">
                <a:latin typeface="Arial"/>
                <a:cs typeface="Arial"/>
              </a:rPr>
              <a:t>in</a:t>
            </a:r>
            <a:endParaRPr sz="1500">
              <a:latin typeface="Arial"/>
              <a:cs typeface="Arial"/>
            </a:endParaRPr>
          </a:p>
          <a:p>
            <a:pPr marL="1270000" marR="260350">
              <a:lnSpc>
                <a:spcPts val="1520"/>
              </a:lnSpc>
              <a:spcBef>
                <a:spcPts val="150"/>
              </a:spcBef>
            </a:pPr>
            <a:r>
              <a:rPr sz="1500" spc="5" dirty="0">
                <a:latin typeface="Arial"/>
                <a:cs typeface="Arial"/>
              </a:rPr>
              <a:t>ne</a:t>
            </a:r>
            <a:r>
              <a:rPr sz="1500" spc="-20" dirty="0">
                <a:latin typeface="Arial"/>
                <a:cs typeface="Arial"/>
              </a:rPr>
              <a:t>x</a:t>
            </a:r>
            <a:r>
              <a:rPr sz="1500" dirty="0">
                <a:latin typeface="Arial"/>
                <a:cs typeface="Arial"/>
              </a:rPr>
              <a:t>t</a:t>
            </a:r>
            <a:r>
              <a:rPr sz="1500" spc="5" dirty="0">
                <a:latin typeface="Arial"/>
                <a:cs typeface="Arial"/>
              </a:rPr>
              <a:t>_s</a:t>
            </a:r>
            <a:r>
              <a:rPr sz="1500" dirty="0">
                <a:latin typeface="Arial"/>
                <a:cs typeface="Arial"/>
              </a:rPr>
              <a:t>t</a:t>
            </a:r>
            <a:r>
              <a:rPr sz="1500" spc="5" dirty="0">
                <a:latin typeface="Arial"/>
                <a:cs typeface="Arial"/>
              </a:rPr>
              <a:t>a</a:t>
            </a:r>
            <a:r>
              <a:rPr sz="1500" dirty="0">
                <a:latin typeface="Arial"/>
                <a:cs typeface="Arial"/>
              </a:rPr>
              <a:t>t</a:t>
            </a:r>
            <a:r>
              <a:rPr sz="1500" spc="5" dirty="0">
                <a:latin typeface="Arial"/>
                <a:cs typeface="Arial"/>
              </a:rPr>
              <a:t>e</a:t>
            </a:r>
            <a:r>
              <a:rPr sz="1500" spc="-15" dirty="0">
                <a:latin typeface="Arial"/>
                <a:cs typeface="Arial"/>
              </a:rPr>
              <a:t>=</a:t>
            </a:r>
            <a:r>
              <a:rPr sz="1500" spc="-40" dirty="0">
                <a:latin typeface="Arial"/>
                <a:cs typeface="Arial"/>
              </a:rPr>
              <a:t>W</a:t>
            </a:r>
            <a:r>
              <a:rPr sz="1500" spc="-5" dirty="0">
                <a:latin typeface="Arial"/>
                <a:cs typeface="Arial"/>
              </a:rPr>
              <a:t>A</a:t>
            </a:r>
            <a:r>
              <a:rPr sz="1500" dirty="0">
                <a:latin typeface="Arial"/>
                <a:cs typeface="Arial"/>
              </a:rPr>
              <a:t>I</a:t>
            </a:r>
            <a:r>
              <a:rPr sz="1500" spc="-5" dirty="0">
                <a:latin typeface="Arial"/>
                <a:cs typeface="Arial"/>
              </a:rPr>
              <a:t>T</a:t>
            </a:r>
            <a:r>
              <a:rPr sz="1500" dirty="0">
                <a:latin typeface="Arial"/>
                <a:cs typeface="Arial"/>
              </a:rPr>
              <a:t>; </a:t>
            </a:r>
            <a:r>
              <a:rPr sz="1500" spc="5" dirty="0">
                <a:latin typeface="Arial"/>
                <a:cs typeface="Arial"/>
              </a:rPr>
              <a:t>g</a:t>
            </a:r>
            <a:r>
              <a:rPr sz="1500" dirty="0">
                <a:latin typeface="Arial"/>
                <a:cs typeface="Arial"/>
              </a:rPr>
              <a:t>r</a:t>
            </a:r>
            <a:r>
              <a:rPr sz="1500" spc="5" dirty="0">
                <a:latin typeface="Arial"/>
                <a:cs typeface="Arial"/>
              </a:rPr>
              <a:t>een</a:t>
            </a:r>
            <a:r>
              <a:rPr sz="1500" dirty="0">
                <a:latin typeface="Arial"/>
                <a:cs typeface="Arial"/>
              </a:rPr>
              <a:t>=</a:t>
            </a:r>
            <a:r>
              <a:rPr sz="1500" spc="5" dirty="0">
                <a:latin typeface="Arial"/>
                <a:cs typeface="Arial"/>
              </a:rPr>
              <a:t>1</a:t>
            </a:r>
            <a:r>
              <a:rPr sz="1500" dirty="0">
                <a:latin typeface="Arial"/>
                <a:cs typeface="Arial"/>
              </a:rPr>
              <a:t>’</a:t>
            </a:r>
            <a:r>
              <a:rPr sz="1500" spc="5" dirty="0">
                <a:latin typeface="Arial"/>
                <a:cs typeface="Arial"/>
              </a:rPr>
              <a:t>b0</a:t>
            </a:r>
            <a:r>
              <a:rPr sz="1500" dirty="0">
                <a:latin typeface="Arial"/>
                <a:cs typeface="Arial"/>
              </a:rPr>
              <a:t>;</a:t>
            </a:r>
            <a:endParaRPr sz="1500">
              <a:latin typeface="Arial"/>
              <a:cs typeface="Arial"/>
            </a:endParaRPr>
          </a:p>
          <a:p>
            <a:pPr marR="607695" algn="ctr">
              <a:lnSpc>
                <a:spcPts val="1530"/>
              </a:lnSpc>
            </a:pPr>
            <a:r>
              <a:rPr sz="1500" spc="5" dirty="0">
                <a:latin typeface="Arial"/>
                <a:cs typeface="Arial"/>
              </a:rPr>
              <a:t>en</a:t>
            </a:r>
            <a:r>
              <a:rPr sz="1500" dirty="0">
                <a:latin typeface="Arial"/>
                <a:cs typeface="Arial"/>
              </a:rPr>
              <a:t>d</a:t>
            </a:r>
            <a:endParaRPr sz="150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Jin</a:t>
            </a:r>
            <a:r>
              <a:rPr spc="-5" dirty="0"/>
              <a:t>-</a:t>
            </a:r>
            <a:r>
              <a:rPr dirty="0"/>
              <a:t>Fu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i, EE,</a:t>
            </a:r>
            <a:r>
              <a:rPr spc="-15" dirty="0"/>
              <a:t> </a:t>
            </a:r>
            <a:r>
              <a:rPr spc="-5" dirty="0"/>
              <a:t>N</a:t>
            </a:r>
            <a:r>
              <a:rPr dirty="0"/>
              <a:t>CU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44</a:t>
            </a:fld>
            <a:endParaRPr dirty="0"/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Ad</a:t>
            </a:r>
            <a:r>
              <a:rPr spc="-5" dirty="0"/>
              <a:t>v</a:t>
            </a:r>
            <a:r>
              <a:rPr dirty="0"/>
              <a:t>an</a:t>
            </a:r>
            <a:r>
              <a:rPr spc="-5" dirty="0"/>
              <a:t>ce</a:t>
            </a:r>
            <a:r>
              <a:rPr dirty="0"/>
              <a:t>d R</a:t>
            </a:r>
            <a:r>
              <a:rPr spc="-5" dirty="0"/>
              <a:t>e</a:t>
            </a:r>
            <a:r>
              <a:rPr dirty="0"/>
              <a:t>liable</a:t>
            </a:r>
            <a:r>
              <a:rPr spc="15" dirty="0"/>
              <a:t> </a:t>
            </a:r>
            <a:r>
              <a:rPr dirty="0"/>
              <a:t>S</a:t>
            </a:r>
            <a:r>
              <a:rPr spc="-5" dirty="0"/>
              <a:t>y</a:t>
            </a:r>
            <a:r>
              <a:rPr dirty="0"/>
              <a:t>st</a:t>
            </a:r>
            <a:r>
              <a:rPr spc="-5" dirty="0"/>
              <a:t>e</a:t>
            </a:r>
            <a:r>
              <a:rPr spc="10" dirty="0"/>
              <a:t>m</a:t>
            </a:r>
            <a:r>
              <a:rPr dirty="0"/>
              <a:t>s</a:t>
            </a:r>
            <a:r>
              <a:rPr spc="-15" dirty="0"/>
              <a:t> </a:t>
            </a:r>
            <a:r>
              <a:rPr spc="-5" dirty="0"/>
              <a:t>(</a:t>
            </a:r>
            <a:r>
              <a:rPr dirty="0"/>
              <a:t>ARES)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ab.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496450" y="3705949"/>
            <a:ext cx="344805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5" dirty="0">
                <a:latin typeface="Arial"/>
                <a:cs typeface="Arial"/>
              </a:rPr>
              <a:t>en</a:t>
            </a:r>
            <a:r>
              <a:rPr sz="1500" dirty="0">
                <a:latin typeface="Arial"/>
                <a:cs typeface="Arial"/>
              </a:rPr>
              <a:t>d</a:t>
            </a:r>
            <a:endParaRPr sz="15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96450" y="3899497"/>
            <a:ext cx="972819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5" dirty="0">
                <a:latin typeface="Arial"/>
                <a:cs typeface="Arial"/>
              </a:rPr>
              <a:t>end</a:t>
            </a:r>
            <a:r>
              <a:rPr sz="1500" spc="-5" dirty="0">
                <a:latin typeface="Arial"/>
                <a:cs typeface="Arial"/>
              </a:rPr>
              <a:t>m</a:t>
            </a:r>
            <a:r>
              <a:rPr sz="1500" spc="5" dirty="0">
                <a:latin typeface="Arial"/>
                <a:cs typeface="Arial"/>
              </a:rPr>
              <a:t>odu</a:t>
            </a:r>
            <a:r>
              <a:rPr sz="1500" dirty="0">
                <a:latin typeface="Arial"/>
                <a:cs typeface="Arial"/>
              </a:rPr>
              <a:t>le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Cont</a:t>
            </a:r>
            <a:r>
              <a:rPr spc="-5" dirty="0"/>
              <a:t>r</a:t>
            </a:r>
            <a:r>
              <a:rPr dirty="0"/>
              <a:t>ol</a:t>
            </a:r>
            <a:r>
              <a:rPr spc="-20" dirty="0"/>
              <a:t> </a:t>
            </a:r>
            <a:r>
              <a:rPr dirty="0"/>
              <a:t>– 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PL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63961" y="2036054"/>
            <a:ext cx="2476500" cy="1742439"/>
          </a:xfrm>
          <a:custGeom>
            <a:avLst/>
            <a:gdLst/>
            <a:ahLst/>
            <a:cxnLst/>
            <a:rect l="l" t="t" r="r" b="b"/>
            <a:pathLst>
              <a:path w="2476500" h="1742439">
                <a:moveTo>
                  <a:pt x="2476496" y="0"/>
                </a:moveTo>
                <a:lnTo>
                  <a:pt x="0" y="0"/>
                </a:lnTo>
                <a:lnTo>
                  <a:pt x="0" y="1741931"/>
                </a:lnTo>
                <a:lnTo>
                  <a:pt x="28955" y="1741931"/>
                </a:lnTo>
                <a:lnTo>
                  <a:pt x="28955" y="27431"/>
                </a:lnTo>
                <a:lnTo>
                  <a:pt x="13715" y="27431"/>
                </a:lnTo>
                <a:lnTo>
                  <a:pt x="28955" y="13715"/>
                </a:lnTo>
                <a:lnTo>
                  <a:pt x="2476496" y="13715"/>
                </a:lnTo>
                <a:lnTo>
                  <a:pt x="2476496" y="0"/>
                </a:lnTo>
                <a:close/>
              </a:path>
              <a:path w="2476500" h="1742439">
                <a:moveTo>
                  <a:pt x="2447540" y="13715"/>
                </a:moveTo>
                <a:lnTo>
                  <a:pt x="2447540" y="1741931"/>
                </a:lnTo>
                <a:lnTo>
                  <a:pt x="2476496" y="1741931"/>
                </a:lnTo>
                <a:lnTo>
                  <a:pt x="2476496" y="27431"/>
                </a:lnTo>
                <a:lnTo>
                  <a:pt x="2462780" y="27431"/>
                </a:lnTo>
                <a:lnTo>
                  <a:pt x="2447540" y="13715"/>
                </a:lnTo>
                <a:close/>
              </a:path>
              <a:path w="2476500" h="1742439">
                <a:moveTo>
                  <a:pt x="28955" y="13715"/>
                </a:moveTo>
                <a:lnTo>
                  <a:pt x="13715" y="27431"/>
                </a:lnTo>
                <a:lnTo>
                  <a:pt x="28955" y="27431"/>
                </a:lnTo>
                <a:lnTo>
                  <a:pt x="28955" y="13715"/>
                </a:lnTo>
                <a:close/>
              </a:path>
              <a:path w="2476500" h="1742439">
                <a:moveTo>
                  <a:pt x="2447540" y="13715"/>
                </a:moveTo>
                <a:lnTo>
                  <a:pt x="28955" y="13715"/>
                </a:lnTo>
                <a:lnTo>
                  <a:pt x="28955" y="27431"/>
                </a:lnTo>
                <a:lnTo>
                  <a:pt x="2447540" y="27431"/>
                </a:lnTo>
                <a:lnTo>
                  <a:pt x="2447540" y="13715"/>
                </a:lnTo>
                <a:close/>
              </a:path>
              <a:path w="2476500" h="1742439">
                <a:moveTo>
                  <a:pt x="2476496" y="13715"/>
                </a:moveTo>
                <a:lnTo>
                  <a:pt x="2447540" y="13715"/>
                </a:lnTo>
                <a:lnTo>
                  <a:pt x="2462780" y="27431"/>
                </a:lnTo>
                <a:lnTo>
                  <a:pt x="2476496" y="27431"/>
                </a:lnTo>
                <a:lnTo>
                  <a:pt x="2476496" y="137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81577" y="2036054"/>
            <a:ext cx="2475230" cy="1742439"/>
          </a:xfrm>
          <a:custGeom>
            <a:avLst/>
            <a:gdLst/>
            <a:ahLst/>
            <a:cxnLst/>
            <a:rect l="l" t="t" r="r" b="b"/>
            <a:pathLst>
              <a:path w="2475229" h="1742439">
                <a:moveTo>
                  <a:pt x="2474975" y="0"/>
                </a:moveTo>
                <a:lnTo>
                  <a:pt x="0" y="0"/>
                </a:lnTo>
                <a:lnTo>
                  <a:pt x="0" y="1741931"/>
                </a:lnTo>
                <a:lnTo>
                  <a:pt x="28955" y="1741931"/>
                </a:lnTo>
                <a:lnTo>
                  <a:pt x="28955" y="27431"/>
                </a:lnTo>
                <a:lnTo>
                  <a:pt x="15239" y="27431"/>
                </a:lnTo>
                <a:lnTo>
                  <a:pt x="28955" y="13715"/>
                </a:lnTo>
                <a:lnTo>
                  <a:pt x="2474975" y="13715"/>
                </a:lnTo>
                <a:lnTo>
                  <a:pt x="2474975" y="0"/>
                </a:lnTo>
                <a:close/>
              </a:path>
              <a:path w="2475229" h="1742439">
                <a:moveTo>
                  <a:pt x="2446019" y="13715"/>
                </a:moveTo>
                <a:lnTo>
                  <a:pt x="2446019" y="1741931"/>
                </a:lnTo>
                <a:lnTo>
                  <a:pt x="2474975" y="1741931"/>
                </a:lnTo>
                <a:lnTo>
                  <a:pt x="2474975" y="27431"/>
                </a:lnTo>
                <a:lnTo>
                  <a:pt x="2461259" y="27431"/>
                </a:lnTo>
                <a:lnTo>
                  <a:pt x="2446019" y="13715"/>
                </a:lnTo>
                <a:close/>
              </a:path>
              <a:path w="2475229" h="1742439">
                <a:moveTo>
                  <a:pt x="28955" y="13715"/>
                </a:moveTo>
                <a:lnTo>
                  <a:pt x="15239" y="27431"/>
                </a:lnTo>
                <a:lnTo>
                  <a:pt x="28955" y="27431"/>
                </a:lnTo>
                <a:lnTo>
                  <a:pt x="28955" y="13715"/>
                </a:lnTo>
                <a:close/>
              </a:path>
              <a:path w="2475229" h="1742439">
                <a:moveTo>
                  <a:pt x="2446019" y="13715"/>
                </a:moveTo>
                <a:lnTo>
                  <a:pt x="28955" y="13715"/>
                </a:lnTo>
                <a:lnTo>
                  <a:pt x="28955" y="27431"/>
                </a:lnTo>
                <a:lnTo>
                  <a:pt x="2446019" y="27431"/>
                </a:lnTo>
                <a:lnTo>
                  <a:pt x="2446019" y="13715"/>
                </a:lnTo>
                <a:close/>
              </a:path>
              <a:path w="2475229" h="1742439">
                <a:moveTo>
                  <a:pt x="2474975" y="13715"/>
                </a:moveTo>
                <a:lnTo>
                  <a:pt x="2446019" y="13715"/>
                </a:lnTo>
                <a:lnTo>
                  <a:pt x="2461259" y="27431"/>
                </a:lnTo>
                <a:lnTo>
                  <a:pt x="2474975" y="27431"/>
                </a:lnTo>
                <a:lnTo>
                  <a:pt x="2474975" y="137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26742" y="2229601"/>
            <a:ext cx="1367155" cy="76200"/>
          </a:xfrm>
          <a:custGeom>
            <a:avLst/>
            <a:gdLst/>
            <a:ahLst/>
            <a:cxnLst/>
            <a:rect l="l" t="t" r="r" b="b"/>
            <a:pathLst>
              <a:path w="1367154" h="76200">
                <a:moveTo>
                  <a:pt x="1290827" y="47227"/>
                </a:moveTo>
                <a:lnTo>
                  <a:pt x="1290827" y="76199"/>
                </a:lnTo>
                <a:lnTo>
                  <a:pt x="1348739" y="47243"/>
                </a:lnTo>
                <a:lnTo>
                  <a:pt x="1304543" y="47243"/>
                </a:lnTo>
                <a:lnTo>
                  <a:pt x="1290827" y="47227"/>
                </a:lnTo>
                <a:close/>
              </a:path>
              <a:path w="1367154" h="76200">
                <a:moveTo>
                  <a:pt x="1290827" y="28939"/>
                </a:moveTo>
                <a:lnTo>
                  <a:pt x="1290827" y="47227"/>
                </a:lnTo>
                <a:lnTo>
                  <a:pt x="1304543" y="47243"/>
                </a:lnTo>
                <a:lnTo>
                  <a:pt x="1304543" y="28955"/>
                </a:lnTo>
                <a:lnTo>
                  <a:pt x="1290827" y="28939"/>
                </a:lnTo>
                <a:close/>
              </a:path>
              <a:path w="1367154" h="76200">
                <a:moveTo>
                  <a:pt x="1290827" y="0"/>
                </a:moveTo>
                <a:lnTo>
                  <a:pt x="1290827" y="28939"/>
                </a:lnTo>
                <a:lnTo>
                  <a:pt x="1304543" y="28955"/>
                </a:lnTo>
                <a:lnTo>
                  <a:pt x="1304543" y="47243"/>
                </a:lnTo>
                <a:lnTo>
                  <a:pt x="1348739" y="47243"/>
                </a:lnTo>
                <a:lnTo>
                  <a:pt x="1367027" y="38099"/>
                </a:lnTo>
                <a:lnTo>
                  <a:pt x="1290827" y="0"/>
                </a:lnTo>
                <a:close/>
              </a:path>
              <a:path w="1367154" h="76200">
                <a:moveTo>
                  <a:pt x="0" y="27431"/>
                </a:moveTo>
                <a:lnTo>
                  <a:pt x="0" y="45719"/>
                </a:lnTo>
                <a:lnTo>
                  <a:pt x="1290827" y="47227"/>
                </a:lnTo>
                <a:lnTo>
                  <a:pt x="1290827" y="28939"/>
                </a:lnTo>
                <a:lnTo>
                  <a:pt x="0" y="274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26742" y="2589265"/>
            <a:ext cx="1367155" cy="76200"/>
          </a:xfrm>
          <a:custGeom>
            <a:avLst/>
            <a:gdLst/>
            <a:ahLst/>
            <a:cxnLst/>
            <a:rect l="l" t="t" r="r" b="b"/>
            <a:pathLst>
              <a:path w="1367154" h="76200">
                <a:moveTo>
                  <a:pt x="1290827" y="47227"/>
                </a:moveTo>
                <a:lnTo>
                  <a:pt x="1290827" y="76199"/>
                </a:lnTo>
                <a:lnTo>
                  <a:pt x="1348739" y="47243"/>
                </a:lnTo>
                <a:lnTo>
                  <a:pt x="1304543" y="47243"/>
                </a:lnTo>
                <a:lnTo>
                  <a:pt x="1290827" y="47227"/>
                </a:lnTo>
                <a:close/>
              </a:path>
              <a:path w="1367154" h="76200">
                <a:moveTo>
                  <a:pt x="1290827" y="28939"/>
                </a:moveTo>
                <a:lnTo>
                  <a:pt x="1290827" y="47227"/>
                </a:lnTo>
                <a:lnTo>
                  <a:pt x="1304543" y="47243"/>
                </a:lnTo>
                <a:lnTo>
                  <a:pt x="1304543" y="28955"/>
                </a:lnTo>
                <a:lnTo>
                  <a:pt x="1290827" y="28939"/>
                </a:lnTo>
                <a:close/>
              </a:path>
              <a:path w="1367154" h="76200">
                <a:moveTo>
                  <a:pt x="1290827" y="0"/>
                </a:moveTo>
                <a:lnTo>
                  <a:pt x="1290827" y="28939"/>
                </a:lnTo>
                <a:lnTo>
                  <a:pt x="1304543" y="28955"/>
                </a:lnTo>
                <a:lnTo>
                  <a:pt x="1304543" y="47243"/>
                </a:lnTo>
                <a:lnTo>
                  <a:pt x="1348739" y="47243"/>
                </a:lnTo>
                <a:lnTo>
                  <a:pt x="1367027" y="38099"/>
                </a:lnTo>
                <a:lnTo>
                  <a:pt x="1290827" y="0"/>
                </a:lnTo>
                <a:close/>
              </a:path>
              <a:path w="1367154" h="76200">
                <a:moveTo>
                  <a:pt x="0" y="27431"/>
                </a:moveTo>
                <a:lnTo>
                  <a:pt x="0" y="45719"/>
                </a:lnTo>
                <a:lnTo>
                  <a:pt x="1290827" y="47227"/>
                </a:lnTo>
                <a:lnTo>
                  <a:pt x="1290827" y="28939"/>
                </a:lnTo>
                <a:lnTo>
                  <a:pt x="0" y="274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26742" y="2948929"/>
            <a:ext cx="1367155" cy="76200"/>
          </a:xfrm>
          <a:custGeom>
            <a:avLst/>
            <a:gdLst/>
            <a:ahLst/>
            <a:cxnLst/>
            <a:rect l="l" t="t" r="r" b="b"/>
            <a:pathLst>
              <a:path w="1367154" h="76200">
                <a:moveTo>
                  <a:pt x="1290827" y="47227"/>
                </a:moveTo>
                <a:lnTo>
                  <a:pt x="1290827" y="76199"/>
                </a:lnTo>
                <a:lnTo>
                  <a:pt x="1348739" y="47243"/>
                </a:lnTo>
                <a:lnTo>
                  <a:pt x="1304543" y="47243"/>
                </a:lnTo>
                <a:lnTo>
                  <a:pt x="1290827" y="47227"/>
                </a:lnTo>
                <a:close/>
              </a:path>
              <a:path w="1367154" h="76200">
                <a:moveTo>
                  <a:pt x="1290827" y="27415"/>
                </a:moveTo>
                <a:lnTo>
                  <a:pt x="1290827" y="47227"/>
                </a:lnTo>
                <a:lnTo>
                  <a:pt x="1304543" y="47243"/>
                </a:lnTo>
                <a:lnTo>
                  <a:pt x="1304543" y="27431"/>
                </a:lnTo>
                <a:lnTo>
                  <a:pt x="1290827" y="27415"/>
                </a:lnTo>
                <a:close/>
              </a:path>
              <a:path w="1367154" h="76200">
                <a:moveTo>
                  <a:pt x="1290827" y="0"/>
                </a:moveTo>
                <a:lnTo>
                  <a:pt x="1290827" y="27415"/>
                </a:lnTo>
                <a:lnTo>
                  <a:pt x="1304543" y="27431"/>
                </a:lnTo>
                <a:lnTo>
                  <a:pt x="1304543" y="47243"/>
                </a:lnTo>
                <a:lnTo>
                  <a:pt x="1348739" y="47243"/>
                </a:lnTo>
                <a:lnTo>
                  <a:pt x="1367027" y="38099"/>
                </a:lnTo>
                <a:lnTo>
                  <a:pt x="1290827" y="0"/>
                </a:lnTo>
                <a:close/>
              </a:path>
              <a:path w="1367154" h="76200">
                <a:moveTo>
                  <a:pt x="0" y="25907"/>
                </a:moveTo>
                <a:lnTo>
                  <a:pt x="0" y="45719"/>
                </a:lnTo>
                <a:lnTo>
                  <a:pt x="1290827" y="47227"/>
                </a:lnTo>
                <a:lnTo>
                  <a:pt x="1290827" y="27415"/>
                </a:lnTo>
                <a:lnTo>
                  <a:pt x="0" y="259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26742" y="3308593"/>
            <a:ext cx="1367155" cy="76200"/>
          </a:xfrm>
          <a:custGeom>
            <a:avLst/>
            <a:gdLst/>
            <a:ahLst/>
            <a:cxnLst/>
            <a:rect l="l" t="t" r="r" b="b"/>
            <a:pathLst>
              <a:path w="1367154" h="76200">
                <a:moveTo>
                  <a:pt x="1290827" y="47227"/>
                </a:moveTo>
                <a:lnTo>
                  <a:pt x="1290827" y="76199"/>
                </a:lnTo>
                <a:lnTo>
                  <a:pt x="1348739" y="47243"/>
                </a:lnTo>
                <a:lnTo>
                  <a:pt x="1304543" y="47243"/>
                </a:lnTo>
                <a:lnTo>
                  <a:pt x="1290827" y="47227"/>
                </a:lnTo>
                <a:close/>
              </a:path>
              <a:path w="1367154" h="76200">
                <a:moveTo>
                  <a:pt x="1290827" y="28939"/>
                </a:moveTo>
                <a:lnTo>
                  <a:pt x="1290827" y="47227"/>
                </a:lnTo>
                <a:lnTo>
                  <a:pt x="1304543" y="47243"/>
                </a:lnTo>
                <a:lnTo>
                  <a:pt x="1304543" y="28955"/>
                </a:lnTo>
                <a:lnTo>
                  <a:pt x="1290827" y="28939"/>
                </a:lnTo>
                <a:close/>
              </a:path>
              <a:path w="1367154" h="76200">
                <a:moveTo>
                  <a:pt x="1290827" y="0"/>
                </a:moveTo>
                <a:lnTo>
                  <a:pt x="1290827" y="28939"/>
                </a:lnTo>
                <a:lnTo>
                  <a:pt x="1304543" y="28955"/>
                </a:lnTo>
                <a:lnTo>
                  <a:pt x="1304543" y="47243"/>
                </a:lnTo>
                <a:lnTo>
                  <a:pt x="1348739" y="47243"/>
                </a:lnTo>
                <a:lnTo>
                  <a:pt x="1367027" y="38099"/>
                </a:lnTo>
                <a:lnTo>
                  <a:pt x="1290827" y="0"/>
                </a:lnTo>
                <a:close/>
              </a:path>
              <a:path w="1367154" h="76200">
                <a:moveTo>
                  <a:pt x="0" y="27431"/>
                </a:moveTo>
                <a:lnTo>
                  <a:pt x="0" y="45719"/>
                </a:lnTo>
                <a:lnTo>
                  <a:pt x="1290827" y="47227"/>
                </a:lnTo>
                <a:lnTo>
                  <a:pt x="1290827" y="28939"/>
                </a:lnTo>
                <a:lnTo>
                  <a:pt x="0" y="274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26742" y="3669781"/>
            <a:ext cx="1367155" cy="76200"/>
          </a:xfrm>
          <a:custGeom>
            <a:avLst/>
            <a:gdLst/>
            <a:ahLst/>
            <a:cxnLst/>
            <a:rect l="l" t="t" r="r" b="b"/>
            <a:pathLst>
              <a:path w="1367154" h="76200">
                <a:moveTo>
                  <a:pt x="1290827" y="47227"/>
                </a:moveTo>
                <a:lnTo>
                  <a:pt x="1290827" y="76199"/>
                </a:lnTo>
                <a:lnTo>
                  <a:pt x="1348739" y="47243"/>
                </a:lnTo>
                <a:lnTo>
                  <a:pt x="1304543" y="47243"/>
                </a:lnTo>
                <a:lnTo>
                  <a:pt x="1290827" y="47227"/>
                </a:lnTo>
                <a:close/>
              </a:path>
              <a:path w="1367154" h="76200">
                <a:moveTo>
                  <a:pt x="1290827" y="27415"/>
                </a:moveTo>
                <a:lnTo>
                  <a:pt x="1290827" y="47227"/>
                </a:lnTo>
                <a:lnTo>
                  <a:pt x="1304543" y="47243"/>
                </a:lnTo>
                <a:lnTo>
                  <a:pt x="1304543" y="27431"/>
                </a:lnTo>
                <a:lnTo>
                  <a:pt x="1290827" y="27415"/>
                </a:lnTo>
                <a:close/>
              </a:path>
              <a:path w="1367154" h="76200">
                <a:moveTo>
                  <a:pt x="1290827" y="0"/>
                </a:moveTo>
                <a:lnTo>
                  <a:pt x="1290827" y="27415"/>
                </a:lnTo>
                <a:lnTo>
                  <a:pt x="1304543" y="27431"/>
                </a:lnTo>
                <a:lnTo>
                  <a:pt x="1304543" y="47243"/>
                </a:lnTo>
                <a:lnTo>
                  <a:pt x="1348739" y="47243"/>
                </a:lnTo>
                <a:lnTo>
                  <a:pt x="1367027" y="38099"/>
                </a:lnTo>
                <a:lnTo>
                  <a:pt x="1290827" y="0"/>
                </a:lnTo>
                <a:close/>
              </a:path>
              <a:path w="1367154" h="76200">
                <a:moveTo>
                  <a:pt x="0" y="25907"/>
                </a:moveTo>
                <a:lnTo>
                  <a:pt x="0" y="45719"/>
                </a:lnTo>
                <a:lnTo>
                  <a:pt x="1290827" y="47227"/>
                </a:lnTo>
                <a:lnTo>
                  <a:pt x="1290827" y="27415"/>
                </a:lnTo>
                <a:lnTo>
                  <a:pt x="0" y="259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825131" y="1475171"/>
            <a:ext cx="3966845" cy="765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130BB6"/>
                </a:solidFill>
                <a:latin typeface="Arial"/>
                <a:cs typeface="Arial"/>
              </a:rPr>
              <a:t>S</a:t>
            </a:r>
            <a:r>
              <a:rPr sz="2400" dirty="0">
                <a:solidFill>
                  <a:srgbClr val="130BB6"/>
                </a:solidFill>
                <a:latin typeface="Arial"/>
                <a:cs typeface="Arial"/>
              </a:rPr>
              <a:t>tr</a:t>
            </a:r>
            <a:r>
              <a:rPr sz="2400" spc="-5" dirty="0">
                <a:solidFill>
                  <a:srgbClr val="130BB6"/>
                </a:solidFill>
                <a:latin typeface="Arial"/>
                <a:cs typeface="Arial"/>
              </a:rPr>
              <a:t>u</a:t>
            </a:r>
            <a:r>
              <a:rPr sz="2400" dirty="0">
                <a:solidFill>
                  <a:srgbClr val="130BB6"/>
                </a:solidFill>
                <a:latin typeface="Arial"/>
                <a:cs typeface="Arial"/>
              </a:rPr>
              <a:t>ct</a:t>
            </a:r>
            <a:r>
              <a:rPr sz="2400" spc="-5" dirty="0">
                <a:solidFill>
                  <a:srgbClr val="130BB6"/>
                </a:solidFill>
                <a:latin typeface="Arial"/>
                <a:cs typeface="Arial"/>
              </a:rPr>
              <a:t>u</a:t>
            </a:r>
            <a:r>
              <a:rPr sz="2400" dirty="0">
                <a:solidFill>
                  <a:srgbClr val="130BB6"/>
                </a:solidFill>
                <a:latin typeface="Arial"/>
                <a:cs typeface="Arial"/>
              </a:rPr>
              <a:t>re</a:t>
            </a:r>
            <a:r>
              <a:rPr sz="2400" spc="-25" dirty="0">
                <a:solidFill>
                  <a:srgbClr val="130BB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0BB6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130BB6"/>
                </a:solidFill>
                <a:latin typeface="Arial"/>
                <a:cs typeface="Arial"/>
              </a:rPr>
              <a:t>f</a:t>
            </a:r>
            <a:r>
              <a:rPr sz="2400" spc="-5" dirty="0">
                <a:solidFill>
                  <a:srgbClr val="130BB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30BB6"/>
                </a:solidFill>
                <a:latin typeface="Arial"/>
                <a:cs typeface="Arial"/>
              </a:rPr>
              <a:t>a</a:t>
            </a:r>
            <a:r>
              <a:rPr sz="2400" spc="-10" dirty="0">
                <a:solidFill>
                  <a:srgbClr val="130BB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0BB6"/>
                </a:solidFill>
                <a:latin typeface="Arial"/>
                <a:cs typeface="Arial"/>
              </a:rPr>
              <a:t>PL</a:t>
            </a:r>
            <a:r>
              <a:rPr sz="2400" dirty="0">
                <a:solidFill>
                  <a:srgbClr val="130BB6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270"/>
              </a:spcBef>
            </a:pPr>
            <a:r>
              <a:rPr sz="1800" dirty="0">
                <a:latin typeface="Arial"/>
                <a:cs typeface="Arial"/>
              </a:rPr>
              <a:t>M</a:t>
            </a:r>
            <a:r>
              <a:rPr sz="1800" spc="-5" dirty="0">
                <a:latin typeface="Arial"/>
                <a:cs typeface="Arial"/>
              </a:rPr>
              <a:t>in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rms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86776" y="2837896"/>
            <a:ext cx="10896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AN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rr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y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17759" y="2848564"/>
            <a:ext cx="95059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OR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rr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y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98685" y="6731503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0" y="0"/>
                </a:moveTo>
                <a:lnTo>
                  <a:pt x="8496299" y="0"/>
                </a:lnTo>
              </a:path>
            </a:pathLst>
          </a:custGeom>
          <a:ln w="4317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63961" y="3777991"/>
            <a:ext cx="2476500" cy="86995"/>
          </a:xfrm>
          <a:custGeom>
            <a:avLst/>
            <a:gdLst/>
            <a:ahLst/>
            <a:cxnLst/>
            <a:rect l="l" t="t" r="r" b="b"/>
            <a:pathLst>
              <a:path w="2476500" h="86995">
                <a:moveTo>
                  <a:pt x="28955" y="0"/>
                </a:moveTo>
                <a:lnTo>
                  <a:pt x="0" y="0"/>
                </a:lnTo>
                <a:lnTo>
                  <a:pt x="0" y="86862"/>
                </a:lnTo>
                <a:lnTo>
                  <a:pt x="2476496" y="86862"/>
                </a:lnTo>
                <a:lnTo>
                  <a:pt x="2476496" y="71622"/>
                </a:lnTo>
                <a:lnTo>
                  <a:pt x="28955" y="71622"/>
                </a:lnTo>
                <a:lnTo>
                  <a:pt x="13715" y="57906"/>
                </a:lnTo>
                <a:lnTo>
                  <a:pt x="28955" y="57906"/>
                </a:lnTo>
                <a:lnTo>
                  <a:pt x="28955" y="0"/>
                </a:lnTo>
                <a:close/>
              </a:path>
              <a:path w="2476500" h="86995">
                <a:moveTo>
                  <a:pt x="28955" y="57906"/>
                </a:moveTo>
                <a:lnTo>
                  <a:pt x="13715" y="57906"/>
                </a:lnTo>
                <a:lnTo>
                  <a:pt x="28955" y="71622"/>
                </a:lnTo>
                <a:lnTo>
                  <a:pt x="28955" y="57906"/>
                </a:lnTo>
                <a:close/>
              </a:path>
              <a:path w="2476500" h="86995">
                <a:moveTo>
                  <a:pt x="2447540" y="57906"/>
                </a:moveTo>
                <a:lnTo>
                  <a:pt x="28955" y="57906"/>
                </a:lnTo>
                <a:lnTo>
                  <a:pt x="28955" y="71622"/>
                </a:lnTo>
                <a:lnTo>
                  <a:pt x="2447540" y="71622"/>
                </a:lnTo>
                <a:lnTo>
                  <a:pt x="2447540" y="57906"/>
                </a:lnTo>
                <a:close/>
              </a:path>
              <a:path w="2476500" h="86995">
                <a:moveTo>
                  <a:pt x="2476496" y="0"/>
                </a:moveTo>
                <a:lnTo>
                  <a:pt x="2447540" y="0"/>
                </a:lnTo>
                <a:lnTo>
                  <a:pt x="2447540" y="71622"/>
                </a:lnTo>
                <a:lnTo>
                  <a:pt x="2462780" y="57906"/>
                </a:lnTo>
                <a:lnTo>
                  <a:pt x="2476496" y="57906"/>
                </a:lnTo>
                <a:lnTo>
                  <a:pt x="2476496" y="0"/>
                </a:lnTo>
                <a:close/>
              </a:path>
              <a:path w="2476500" h="86995">
                <a:moveTo>
                  <a:pt x="2476496" y="57906"/>
                </a:moveTo>
                <a:lnTo>
                  <a:pt x="2462780" y="57906"/>
                </a:lnTo>
                <a:lnTo>
                  <a:pt x="2447540" y="71622"/>
                </a:lnTo>
                <a:lnTo>
                  <a:pt x="2476496" y="71622"/>
                </a:lnTo>
                <a:lnTo>
                  <a:pt x="2476496" y="57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81577" y="3777991"/>
            <a:ext cx="2475230" cy="86995"/>
          </a:xfrm>
          <a:custGeom>
            <a:avLst/>
            <a:gdLst/>
            <a:ahLst/>
            <a:cxnLst/>
            <a:rect l="l" t="t" r="r" b="b"/>
            <a:pathLst>
              <a:path w="2475229" h="86995">
                <a:moveTo>
                  <a:pt x="28955" y="0"/>
                </a:moveTo>
                <a:lnTo>
                  <a:pt x="0" y="0"/>
                </a:lnTo>
                <a:lnTo>
                  <a:pt x="0" y="86862"/>
                </a:lnTo>
                <a:lnTo>
                  <a:pt x="2474975" y="86862"/>
                </a:lnTo>
                <a:lnTo>
                  <a:pt x="2474975" y="71622"/>
                </a:lnTo>
                <a:lnTo>
                  <a:pt x="28955" y="71622"/>
                </a:lnTo>
                <a:lnTo>
                  <a:pt x="15239" y="57906"/>
                </a:lnTo>
                <a:lnTo>
                  <a:pt x="28955" y="57906"/>
                </a:lnTo>
                <a:lnTo>
                  <a:pt x="28955" y="0"/>
                </a:lnTo>
                <a:close/>
              </a:path>
              <a:path w="2475229" h="86995">
                <a:moveTo>
                  <a:pt x="28955" y="57906"/>
                </a:moveTo>
                <a:lnTo>
                  <a:pt x="15239" y="57906"/>
                </a:lnTo>
                <a:lnTo>
                  <a:pt x="28955" y="71622"/>
                </a:lnTo>
                <a:lnTo>
                  <a:pt x="28955" y="57906"/>
                </a:lnTo>
                <a:close/>
              </a:path>
              <a:path w="2475229" h="86995">
                <a:moveTo>
                  <a:pt x="2446019" y="57906"/>
                </a:moveTo>
                <a:lnTo>
                  <a:pt x="28955" y="57906"/>
                </a:lnTo>
                <a:lnTo>
                  <a:pt x="28955" y="71622"/>
                </a:lnTo>
                <a:lnTo>
                  <a:pt x="2446019" y="71622"/>
                </a:lnTo>
                <a:lnTo>
                  <a:pt x="2446019" y="57906"/>
                </a:lnTo>
                <a:close/>
              </a:path>
              <a:path w="2475229" h="86995">
                <a:moveTo>
                  <a:pt x="2474975" y="0"/>
                </a:moveTo>
                <a:lnTo>
                  <a:pt x="2446019" y="0"/>
                </a:lnTo>
                <a:lnTo>
                  <a:pt x="2446019" y="71622"/>
                </a:lnTo>
                <a:lnTo>
                  <a:pt x="2461259" y="57906"/>
                </a:lnTo>
                <a:lnTo>
                  <a:pt x="2474975" y="57906"/>
                </a:lnTo>
                <a:lnTo>
                  <a:pt x="2474975" y="0"/>
                </a:lnTo>
                <a:close/>
              </a:path>
              <a:path w="2475229" h="86995">
                <a:moveTo>
                  <a:pt x="2474975" y="57906"/>
                </a:moveTo>
                <a:lnTo>
                  <a:pt x="2461259" y="57906"/>
                </a:lnTo>
                <a:lnTo>
                  <a:pt x="2446019" y="71622"/>
                </a:lnTo>
                <a:lnTo>
                  <a:pt x="2474975" y="71622"/>
                </a:lnTo>
                <a:lnTo>
                  <a:pt x="2474975" y="57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73917" y="3849613"/>
            <a:ext cx="76200" cy="504825"/>
          </a:xfrm>
          <a:custGeom>
            <a:avLst/>
            <a:gdLst/>
            <a:ahLst/>
            <a:cxnLst/>
            <a:rect l="l" t="t" r="r" b="b"/>
            <a:pathLst>
              <a:path w="76200" h="504825">
                <a:moveTo>
                  <a:pt x="47243" y="64007"/>
                </a:moveTo>
                <a:lnTo>
                  <a:pt x="27431" y="64007"/>
                </a:lnTo>
                <a:lnTo>
                  <a:pt x="25907" y="504443"/>
                </a:lnTo>
                <a:lnTo>
                  <a:pt x="45719" y="504443"/>
                </a:lnTo>
                <a:lnTo>
                  <a:pt x="47243" y="64007"/>
                </a:lnTo>
                <a:close/>
              </a:path>
              <a:path w="76200" h="504825">
                <a:moveTo>
                  <a:pt x="38099" y="0"/>
                </a:moveTo>
                <a:lnTo>
                  <a:pt x="0" y="76199"/>
                </a:lnTo>
                <a:lnTo>
                  <a:pt x="27389" y="76199"/>
                </a:lnTo>
                <a:lnTo>
                  <a:pt x="27431" y="64007"/>
                </a:lnTo>
                <a:lnTo>
                  <a:pt x="70103" y="64007"/>
                </a:lnTo>
                <a:lnTo>
                  <a:pt x="38099" y="0"/>
                </a:lnTo>
                <a:close/>
              </a:path>
              <a:path w="76200" h="504825">
                <a:moveTo>
                  <a:pt x="70103" y="64007"/>
                </a:moveTo>
                <a:lnTo>
                  <a:pt x="47243" y="64007"/>
                </a:lnTo>
                <a:lnTo>
                  <a:pt x="47201" y="76199"/>
                </a:lnTo>
                <a:lnTo>
                  <a:pt x="76199" y="76199"/>
                </a:lnTo>
                <a:lnTo>
                  <a:pt x="70103" y="640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75309" y="3849613"/>
            <a:ext cx="76200" cy="504825"/>
          </a:xfrm>
          <a:custGeom>
            <a:avLst/>
            <a:gdLst/>
            <a:ahLst/>
            <a:cxnLst/>
            <a:rect l="l" t="t" r="r" b="b"/>
            <a:pathLst>
              <a:path w="76200" h="504825">
                <a:moveTo>
                  <a:pt x="47243" y="64007"/>
                </a:moveTo>
                <a:lnTo>
                  <a:pt x="28955" y="64007"/>
                </a:lnTo>
                <a:lnTo>
                  <a:pt x="30479" y="504443"/>
                </a:lnTo>
                <a:lnTo>
                  <a:pt x="48767" y="504443"/>
                </a:lnTo>
                <a:lnTo>
                  <a:pt x="47243" y="64007"/>
                </a:lnTo>
                <a:close/>
              </a:path>
              <a:path w="76200" h="504825">
                <a:moveTo>
                  <a:pt x="38099" y="0"/>
                </a:moveTo>
                <a:lnTo>
                  <a:pt x="0" y="76199"/>
                </a:lnTo>
                <a:lnTo>
                  <a:pt x="28998" y="76199"/>
                </a:lnTo>
                <a:lnTo>
                  <a:pt x="28955" y="64007"/>
                </a:lnTo>
                <a:lnTo>
                  <a:pt x="70103" y="64007"/>
                </a:lnTo>
                <a:lnTo>
                  <a:pt x="38099" y="0"/>
                </a:lnTo>
                <a:close/>
              </a:path>
              <a:path w="76200" h="504825">
                <a:moveTo>
                  <a:pt x="70103" y="64007"/>
                </a:moveTo>
                <a:lnTo>
                  <a:pt x="47243" y="64007"/>
                </a:lnTo>
                <a:lnTo>
                  <a:pt x="47286" y="76199"/>
                </a:lnTo>
                <a:lnTo>
                  <a:pt x="76199" y="76199"/>
                </a:lnTo>
                <a:lnTo>
                  <a:pt x="70103" y="640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79753" y="3849613"/>
            <a:ext cx="76200" cy="504825"/>
          </a:xfrm>
          <a:custGeom>
            <a:avLst/>
            <a:gdLst/>
            <a:ahLst/>
            <a:cxnLst/>
            <a:rect l="l" t="t" r="r" b="b"/>
            <a:pathLst>
              <a:path w="76200" h="504825">
                <a:moveTo>
                  <a:pt x="47243" y="64007"/>
                </a:moveTo>
                <a:lnTo>
                  <a:pt x="28955" y="64007"/>
                </a:lnTo>
                <a:lnTo>
                  <a:pt x="28955" y="504443"/>
                </a:lnTo>
                <a:lnTo>
                  <a:pt x="47243" y="504443"/>
                </a:lnTo>
                <a:lnTo>
                  <a:pt x="47243" y="64007"/>
                </a:lnTo>
                <a:close/>
              </a:path>
              <a:path w="76200" h="504825">
                <a:moveTo>
                  <a:pt x="38099" y="0"/>
                </a:moveTo>
                <a:lnTo>
                  <a:pt x="0" y="76199"/>
                </a:lnTo>
                <a:lnTo>
                  <a:pt x="28955" y="76199"/>
                </a:lnTo>
                <a:lnTo>
                  <a:pt x="28955" y="64007"/>
                </a:lnTo>
                <a:lnTo>
                  <a:pt x="70103" y="64007"/>
                </a:lnTo>
                <a:lnTo>
                  <a:pt x="38099" y="0"/>
                </a:lnTo>
                <a:close/>
              </a:path>
              <a:path w="76200" h="504825">
                <a:moveTo>
                  <a:pt x="70103" y="64007"/>
                </a:moveTo>
                <a:lnTo>
                  <a:pt x="47243" y="64007"/>
                </a:lnTo>
                <a:lnTo>
                  <a:pt x="47243" y="76199"/>
                </a:lnTo>
                <a:lnTo>
                  <a:pt x="76199" y="76199"/>
                </a:lnTo>
                <a:lnTo>
                  <a:pt x="70103" y="640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55826" y="3849613"/>
            <a:ext cx="76200" cy="504825"/>
          </a:xfrm>
          <a:custGeom>
            <a:avLst/>
            <a:gdLst/>
            <a:ahLst/>
            <a:cxnLst/>
            <a:rect l="l" t="t" r="r" b="b"/>
            <a:pathLst>
              <a:path w="76200" h="504825">
                <a:moveTo>
                  <a:pt x="47243" y="64007"/>
                </a:moveTo>
                <a:lnTo>
                  <a:pt x="28955" y="64007"/>
                </a:lnTo>
                <a:lnTo>
                  <a:pt x="28955" y="504443"/>
                </a:lnTo>
                <a:lnTo>
                  <a:pt x="47243" y="504443"/>
                </a:lnTo>
                <a:lnTo>
                  <a:pt x="47243" y="64007"/>
                </a:lnTo>
                <a:close/>
              </a:path>
              <a:path w="76200" h="504825">
                <a:moveTo>
                  <a:pt x="38099" y="0"/>
                </a:moveTo>
                <a:lnTo>
                  <a:pt x="0" y="76199"/>
                </a:lnTo>
                <a:lnTo>
                  <a:pt x="28955" y="76199"/>
                </a:lnTo>
                <a:lnTo>
                  <a:pt x="28955" y="64007"/>
                </a:lnTo>
                <a:lnTo>
                  <a:pt x="70103" y="64007"/>
                </a:lnTo>
                <a:lnTo>
                  <a:pt x="38099" y="0"/>
                </a:lnTo>
                <a:close/>
              </a:path>
              <a:path w="76200" h="504825">
                <a:moveTo>
                  <a:pt x="70103" y="64007"/>
                </a:moveTo>
                <a:lnTo>
                  <a:pt x="47243" y="64007"/>
                </a:lnTo>
                <a:lnTo>
                  <a:pt x="47243" y="76199"/>
                </a:lnTo>
                <a:lnTo>
                  <a:pt x="76199" y="76199"/>
                </a:lnTo>
                <a:lnTo>
                  <a:pt x="70103" y="640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88486" y="3849613"/>
            <a:ext cx="76200" cy="504825"/>
          </a:xfrm>
          <a:custGeom>
            <a:avLst/>
            <a:gdLst/>
            <a:ahLst/>
            <a:cxnLst/>
            <a:rect l="l" t="t" r="r" b="b"/>
            <a:pathLst>
              <a:path w="76200" h="504825">
                <a:moveTo>
                  <a:pt x="0" y="426719"/>
                </a:moveTo>
                <a:lnTo>
                  <a:pt x="38099" y="504443"/>
                </a:lnTo>
                <a:lnTo>
                  <a:pt x="70103" y="440435"/>
                </a:lnTo>
                <a:lnTo>
                  <a:pt x="28955" y="440435"/>
                </a:lnTo>
                <a:lnTo>
                  <a:pt x="29001" y="427300"/>
                </a:lnTo>
                <a:lnTo>
                  <a:pt x="0" y="426719"/>
                </a:lnTo>
                <a:close/>
              </a:path>
              <a:path w="76200" h="504825">
                <a:moveTo>
                  <a:pt x="29001" y="427300"/>
                </a:moveTo>
                <a:lnTo>
                  <a:pt x="28955" y="440435"/>
                </a:lnTo>
                <a:lnTo>
                  <a:pt x="47243" y="440435"/>
                </a:lnTo>
                <a:lnTo>
                  <a:pt x="47288" y="427665"/>
                </a:lnTo>
                <a:lnTo>
                  <a:pt x="29001" y="427300"/>
                </a:lnTo>
                <a:close/>
              </a:path>
              <a:path w="76200" h="504825">
                <a:moveTo>
                  <a:pt x="47288" y="427665"/>
                </a:moveTo>
                <a:lnTo>
                  <a:pt x="47243" y="440435"/>
                </a:lnTo>
                <a:lnTo>
                  <a:pt x="70103" y="440435"/>
                </a:lnTo>
                <a:lnTo>
                  <a:pt x="76199" y="428243"/>
                </a:lnTo>
                <a:lnTo>
                  <a:pt x="47288" y="427665"/>
                </a:lnTo>
                <a:close/>
              </a:path>
              <a:path w="76200" h="504825">
                <a:moveTo>
                  <a:pt x="48767" y="0"/>
                </a:moveTo>
                <a:lnTo>
                  <a:pt x="30479" y="0"/>
                </a:lnTo>
                <a:lnTo>
                  <a:pt x="29001" y="427300"/>
                </a:lnTo>
                <a:lnTo>
                  <a:pt x="47288" y="427665"/>
                </a:lnTo>
                <a:lnTo>
                  <a:pt x="487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892929" y="3849613"/>
            <a:ext cx="76200" cy="504825"/>
          </a:xfrm>
          <a:custGeom>
            <a:avLst/>
            <a:gdLst/>
            <a:ahLst/>
            <a:cxnLst/>
            <a:rect l="l" t="t" r="r" b="b"/>
            <a:pathLst>
              <a:path w="76200" h="504825">
                <a:moveTo>
                  <a:pt x="28911" y="427665"/>
                </a:moveTo>
                <a:lnTo>
                  <a:pt x="0" y="428243"/>
                </a:lnTo>
                <a:lnTo>
                  <a:pt x="38099" y="504443"/>
                </a:lnTo>
                <a:lnTo>
                  <a:pt x="69476" y="440435"/>
                </a:lnTo>
                <a:lnTo>
                  <a:pt x="28955" y="440435"/>
                </a:lnTo>
                <a:lnTo>
                  <a:pt x="28911" y="427665"/>
                </a:lnTo>
                <a:close/>
              </a:path>
              <a:path w="76200" h="504825">
                <a:moveTo>
                  <a:pt x="47198" y="427300"/>
                </a:moveTo>
                <a:lnTo>
                  <a:pt x="28911" y="427665"/>
                </a:lnTo>
                <a:lnTo>
                  <a:pt x="28955" y="440435"/>
                </a:lnTo>
                <a:lnTo>
                  <a:pt x="47243" y="440435"/>
                </a:lnTo>
                <a:lnTo>
                  <a:pt x="47198" y="427300"/>
                </a:lnTo>
                <a:close/>
              </a:path>
              <a:path w="76200" h="504825">
                <a:moveTo>
                  <a:pt x="76199" y="426719"/>
                </a:moveTo>
                <a:lnTo>
                  <a:pt x="47198" y="427300"/>
                </a:lnTo>
                <a:lnTo>
                  <a:pt x="47243" y="440435"/>
                </a:lnTo>
                <a:lnTo>
                  <a:pt x="69476" y="440435"/>
                </a:lnTo>
                <a:lnTo>
                  <a:pt x="76199" y="426719"/>
                </a:lnTo>
                <a:close/>
              </a:path>
              <a:path w="76200" h="504825">
                <a:moveTo>
                  <a:pt x="45719" y="0"/>
                </a:moveTo>
                <a:lnTo>
                  <a:pt x="27431" y="0"/>
                </a:lnTo>
                <a:lnTo>
                  <a:pt x="28911" y="427665"/>
                </a:lnTo>
                <a:lnTo>
                  <a:pt x="47198" y="427300"/>
                </a:lnTo>
                <a:lnTo>
                  <a:pt x="457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95850" y="3849613"/>
            <a:ext cx="76200" cy="504825"/>
          </a:xfrm>
          <a:custGeom>
            <a:avLst/>
            <a:gdLst/>
            <a:ahLst/>
            <a:cxnLst/>
            <a:rect l="l" t="t" r="r" b="b"/>
            <a:pathLst>
              <a:path w="76200" h="504825">
                <a:moveTo>
                  <a:pt x="28955" y="428243"/>
                </a:moveTo>
                <a:lnTo>
                  <a:pt x="0" y="428243"/>
                </a:lnTo>
                <a:lnTo>
                  <a:pt x="38099" y="504443"/>
                </a:lnTo>
                <a:lnTo>
                  <a:pt x="70103" y="440435"/>
                </a:lnTo>
                <a:lnTo>
                  <a:pt x="28955" y="440435"/>
                </a:lnTo>
                <a:lnTo>
                  <a:pt x="28955" y="428243"/>
                </a:lnTo>
                <a:close/>
              </a:path>
              <a:path w="76200" h="504825">
                <a:moveTo>
                  <a:pt x="48767" y="0"/>
                </a:moveTo>
                <a:lnTo>
                  <a:pt x="28955" y="0"/>
                </a:lnTo>
                <a:lnTo>
                  <a:pt x="28955" y="440435"/>
                </a:lnTo>
                <a:lnTo>
                  <a:pt x="48767" y="440435"/>
                </a:lnTo>
                <a:lnTo>
                  <a:pt x="48767" y="0"/>
                </a:lnTo>
                <a:close/>
              </a:path>
              <a:path w="76200" h="504825">
                <a:moveTo>
                  <a:pt x="76199" y="428243"/>
                </a:moveTo>
                <a:lnTo>
                  <a:pt x="48767" y="428243"/>
                </a:lnTo>
                <a:lnTo>
                  <a:pt x="48767" y="440435"/>
                </a:lnTo>
                <a:lnTo>
                  <a:pt x="70103" y="440435"/>
                </a:lnTo>
                <a:lnTo>
                  <a:pt x="76199" y="4282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971921" y="3849613"/>
            <a:ext cx="76200" cy="504825"/>
          </a:xfrm>
          <a:custGeom>
            <a:avLst/>
            <a:gdLst/>
            <a:ahLst/>
            <a:cxnLst/>
            <a:rect l="l" t="t" r="r" b="b"/>
            <a:pathLst>
              <a:path w="76200" h="504825">
                <a:moveTo>
                  <a:pt x="28955" y="428243"/>
                </a:moveTo>
                <a:lnTo>
                  <a:pt x="0" y="428243"/>
                </a:lnTo>
                <a:lnTo>
                  <a:pt x="38099" y="504443"/>
                </a:lnTo>
                <a:lnTo>
                  <a:pt x="70103" y="440435"/>
                </a:lnTo>
                <a:lnTo>
                  <a:pt x="28955" y="440435"/>
                </a:lnTo>
                <a:lnTo>
                  <a:pt x="28955" y="428243"/>
                </a:lnTo>
                <a:close/>
              </a:path>
              <a:path w="76200" h="504825">
                <a:moveTo>
                  <a:pt x="48767" y="0"/>
                </a:moveTo>
                <a:lnTo>
                  <a:pt x="28955" y="0"/>
                </a:lnTo>
                <a:lnTo>
                  <a:pt x="28955" y="440435"/>
                </a:lnTo>
                <a:lnTo>
                  <a:pt x="48767" y="440435"/>
                </a:lnTo>
                <a:lnTo>
                  <a:pt x="48767" y="0"/>
                </a:lnTo>
                <a:close/>
              </a:path>
              <a:path w="76200" h="504825">
                <a:moveTo>
                  <a:pt x="76199" y="428243"/>
                </a:moveTo>
                <a:lnTo>
                  <a:pt x="48767" y="428243"/>
                </a:lnTo>
                <a:lnTo>
                  <a:pt x="48767" y="440435"/>
                </a:lnTo>
                <a:lnTo>
                  <a:pt x="70103" y="440435"/>
                </a:lnTo>
                <a:lnTo>
                  <a:pt x="76199" y="4282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69106" y="6198126"/>
            <a:ext cx="132715" cy="0"/>
          </a:xfrm>
          <a:custGeom>
            <a:avLst/>
            <a:gdLst/>
            <a:ahLst/>
            <a:cxnLst/>
            <a:rect l="l" t="t" r="r" b="b"/>
            <a:pathLst>
              <a:path w="132714">
                <a:moveTo>
                  <a:pt x="0" y="0"/>
                </a:moveTo>
                <a:lnTo>
                  <a:pt x="132587" y="0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55608" y="6198126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405" y="0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395103" y="6198126"/>
            <a:ext cx="155575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447" y="0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20299" y="6198126"/>
            <a:ext cx="132715" cy="0"/>
          </a:xfrm>
          <a:custGeom>
            <a:avLst/>
            <a:gdLst/>
            <a:ahLst/>
            <a:cxnLst/>
            <a:rect l="l" t="t" r="r" b="b"/>
            <a:pathLst>
              <a:path w="132714">
                <a:moveTo>
                  <a:pt x="0" y="0"/>
                </a:moveTo>
                <a:lnTo>
                  <a:pt x="132587" y="0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646296" y="6198126"/>
            <a:ext cx="155575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447" y="0"/>
                </a:lnTo>
              </a:path>
            </a:pathLst>
          </a:custGeom>
          <a:ln w="124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751979" y="4862807"/>
            <a:ext cx="6468745" cy="1745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130BB6"/>
                </a:solidFill>
                <a:latin typeface="Arial"/>
                <a:cs typeface="Arial"/>
              </a:rPr>
              <a:t>A</a:t>
            </a:r>
            <a:r>
              <a:rPr sz="2000" spc="-130" dirty="0">
                <a:solidFill>
                  <a:srgbClr val="130BB6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130BB6"/>
                </a:solidFill>
                <a:latin typeface="Arial"/>
                <a:cs typeface="Arial"/>
              </a:rPr>
              <a:t>P</a:t>
            </a:r>
            <a:r>
              <a:rPr sz="2000" dirty="0">
                <a:solidFill>
                  <a:srgbClr val="130BB6"/>
                </a:solidFill>
                <a:latin typeface="Arial"/>
                <a:cs typeface="Arial"/>
              </a:rPr>
              <a:t>LA</a:t>
            </a:r>
            <a:r>
              <a:rPr sz="2000" spc="-120" dirty="0">
                <a:solidFill>
                  <a:srgbClr val="130BB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30BB6"/>
                </a:solidFill>
                <a:latin typeface="Arial"/>
                <a:cs typeface="Arial"/>
              </a:rPr>
              <a:t>repre</a:t>
            </a:r>
            <a:r>
              <a:rPr sz="2000" spc="5" dirty="0">
                <a:solidFill>
                  <a:srgbClr val="130BB6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130BB6"/>
                </a:solidFill>
                <a:latin typeface="Arial"/>
                <a:cs typeface="Arial"/>
              </a:rPr>
              <a:t>en</a:t>
            </a:r>
            <a:r>
              <a:rPr sz="2000" spc="-10" dirty="0">
                <a:solidFill>
                  <a:srgbClr val="130BB6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130BB6"/>
                </a:solidFill>
                <a:latin typeface="Arial"/>
                <a:cs typeface="Arial"/>
              </a:rPr>
              <a:t>s</a:t>
            </a:r>
            <a:r>
              <a:rPr sz="2000" spc="-50" dirty="0">
                <a:solidFill>
                  <a:srgbClr val="130BB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30BB6"/>
                </a:solidFill>
                <a:latin typeface="Arial"/>
                <a:cs typeface="Arial"/>
              </a:rPr>
              <a:t>an</a:t>
            </a:r>
            <a:r>
              <a:rPr sz="2000" spc="-15" dirty="0">
                <a:solidFill>
                  <a:srgbClr val="130BB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30BB6"/>
                </a:solidFill>
                <a:latin typeface="Arial"/>
                <a:cs typeface="Arial"/>
              </a:rPr>
              <a:t>e</a:t>
            </a:r>
            <a:r>
              <a:rPr sz="2000" spc="-10" dirty="0">
                <a:solidFill>
                  <a:srgbClr val="130BB6"/>
                </a:solidFill>
                <a:latin typeface="Arial"/>
                <a:cs typeface="Arial"/>
              </a:rPr>
              <a:t>x</a:t>
            </a:r>
            <a:r>
              <a:rPr sz="2000" dirty="0">
                <a:solidFill>
                  <a:srgbClr val="130BB6"/>
                </a:solidFill>
                <a:latin typeface="Arial"/>
                <a:cs typeface="Arial"/>
              </a:rPr>
              <a:t>pre</a:t>
            </a:r>
            <a:r>
              <a:rPr sz="2000" spc="5" dirty="0">
                <a:solidFill>
                  <a:srgbClr val="130BB6"/>
                </a:solidFill>
                <a:latin typeface="Arial"/>
                <a:cs typeface="Arial"/>
              </a:rPr>
              <a:t>ss</a:t>
            </a:r>
            <a:r>
              <a:rPr sz="2000" spc="-5" dirty="0">
                <a:solidFill>
                  <a:srgbClr val="130BB6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130BB6"/>
                </a:solidFill>
                <a:latin typeface="Arial"/>
                <a:cs typeface="Arial"/>
              </a:rPr>
              <a:t>on</a:t>
            </a:r>
            <a:r>
              <a:rPr sz="2000" spc="-40" dirty="0">
                <a:solidFill>
                  <a:srgbClr val="130BB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30BB6"/>
                </a:solidFill>
                <a:latin typeface="Arial"/>
                <a:cs typeface="Arial"/>
              </a:rPr>
              <a:t>of</a:t>
            </a:r>
            <a:r>
              <a:rPr sz="2000" spc="-25" dirty="0">
                <a:solidFill>
                  <a:srgbClr val="130BB6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130BB6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130BB6"/>
                </a:solidFill>
                <a:latin typeface="Arial"/>
                <a:cs typeface="Arial"/>
              </a:rPr>
              <a:t>u</a:t>
            </a:r>
            <a:r>
              <a:rPr sz="2000" spc="-5" dirty="0">
                <a:solidFill>
                  <a:srgbClr val="130BB6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130BB6"/>
                </a:solidFill>
                <a:latin typeface="Arial"/>
                <a:cs typeface="Arial"/>
              </a:rPr>
              <a:t>-o</a:t>
            </a:r>
            <a:r>
              <a:rPr sz="2000" spc="-10" dirty="0">
                <a:solidFill>
                  <a:srgbClr val="130BB6"/>
                </a:solidFill>
                <a:latin typeface="Arial"/>
                <a:cs typeface="Arial"/>
              </a:rPr>
              <a:t>f</a:t>
            </a:r>
            <a:r>
              <a:rPr sz="2000" dirty="0">
                <a:solidFill>
                  <a:srgbClr val="130BB6"/>
                </a:solidFill>
                <a:latin typeface="Arial"/>
                <a:cs typeface="Arial"/>
              </a:rPr>
              <a:t>-pro</a:t>
            </a:r>
            <a:r>
              <a:rPr sz="2000" spc="-15" dirty="0">
                <a:solidFill>
                  <a:srgbClr val="130BB6"/>
                </a:solidFill>
                <a:latin typeface="Arial"/>
                <a:cs typeface="Arial"/>
              </a:rPr>
              <a:t>d</a:t>
            </a:r>
            <a:r>
              <a:rPr sz="2000" dirty="0">
                <a:solidFill>
                  <a:srgbClr val="130BB6"/>
                </a:solidFill>
                <a:latin typeface="Arial"/>
                <a:cs typeface="Arial"/>
              </a:rPr>
              <a:t>u</a:t>
            </a:r>
            <a:r>
              <a:rPr sz="2000" spc="-10" dirty="0">
                <a:solidFill>
                  <a:srgbClr val="130BB6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130BB6"/>
                </a:solidFill>
                <a:latin typeface="Arial"/>
                <a:cs typeface="Arial"/>
              </a:rPr>
              <a:t>t</a:t>
            </a:r>
            <a:r>
              <a:rPr sz="2000" spc="-60" dirty="0">
                <a:solidFill>
                  <a:srgbClr val="130BB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30BB6"/>
                </a:solidFill>
                <a:latin typeface="Arial"/>
                <a:cs typeface="Arial"/>
              </a:rPr>
              <a:t>(</a:t>
            </a:r>
            <a:r>
              <a:rPr sz="2000" spc="-5" dirty="0">
                <a:solidFill>
                  <a:srgbClr val="130BB6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130BB6"/>
                </a:solidFill>
                <a:latin typeface="Arial"/>
                <a:cs typeface="Arial"/>
              </a:rPr>
              <a:t>O</a:t>
            </a:r>
            <a:r>
              <a:rPr sz="2000" spc="-5" dirty="0">
                <a:solidFill>
                  <a:srgbClr val="130BB6"/>
                </a:solidFill>
                <a:latin typeface="Arial"/>
                <a:cs typeface="Arial"/>
              </a:rPr>
              <a:t>P</a:t>
            </a:r>
            <a:r>
              <a:rPr sz="2000" dirty="0">
                <a:solidFill>
                  <a:srgbClr val="130BB6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  <a:p>
            <a:pPr marL="2004060">
              <a:lnSpc>
                <a:spcPct val="100000"/>
              </a:lnSpc>
              <a:spcBef>
                <a:spcPts val="610"/>
              </a:spcBef>
            </a:pPr>
            <a:r>
              <a:rPr sz="2350" i="1" spc="110" dirty="0">
                <a:latin typeface="Times New Roman"/>
                <a:cs typeface="Times New Roman"/>
              </a:rPr>
              <a:t>f</a:t>
            </a:r>
            <a:r>
              <a:rPr sz="2025" i="1" spc="7" baseline="-24691" dirty="0">
                <a:latin typeface="Times New Roman"/>
                <a:cs typeface="Times New Roman"/>
              </a:rPr>
              <a:t>i</a:t>
            </a:r>
            <a:r>
              <a:rPr sz="2025" i="1" baseline="-24691" dirty="0">
                <a:latin typeface="Times New Roman"/>
                <a:cs typeface="Times New Roman"/>
              </a:rPr>
              <a:t> </a:t>
            </a:r>
            <a:r>
              <a:rPr sz="2025" i="1" spc="247" baseline="-24691" dirty="0">
                <a:latin typeface="Times New Roman"/>
                <a:cs typeface="Times New Roman"/>
              </a:rPr>
              <a:t> </a:t>
            </a:r>
            <a:r>
              <a:rPr sz="2350" dirty="0">
                <a:latin typeface="Symbol"/>
                <a:cs typeface="Symbol"/>
              </a:rPr>
              <a:t></a:t>
            </a:r>
            <a:r>
              <a:rPr sz="2350" spc="-50" dirty="0">
                <a:latin typeface="Times New Roman"/>
                <a:cs typeface="Times New Roman"/>
              </a:rPr>
              <a:t> </a:t>
            </a:r>
            <a:r>
              <a:rPr sz="5325" spc="-44" baseline="-8607" dirty="0">
                <a:latin typeface="Symbol"/>
                <a:cs typeface="Symbol"/>
              </a:rPr>
              <a:t></a:t>
            </a:r>
            <a:r>
              <a:rPr sz="5325" spc="-825" baseline="-8607" dirty="0">
                <a:latin typeface="Times New Roman"/>
                <a:cs typeface="Times New Roman"/>
              </a:rPr>
              <a:t> </a:t>
            </a:r>
            <a:r>
              <a:rPr sz="2350" i="1" spc="-55" dirty="0">
                <a:latin typeface="Times New Roman"/>
                <a:cs typeface="Times New Roman"/>
              </a:rPr>
              <a:t>m</a:t>
            </a:r>
            <a:r>
              <a:rPr sz="2025" i="1" spc="7" baseline="-24691" dirty="0">
                <a:latin typeface="Times New Roman"/>
                <a:cs typeface="Times New Roman"/>
              </a:rPr>
              <a:t>i</a:t>
            </a:r>
            <a:r>
              <a:rPr sz="2025" i="1" spc="-37" baseline="-24691" dirty="0">
                <a:latin typeface="Times New Roman"/>
                <a:cs typeface="Times New Roman"/>
              </a:rPr>
              <a:t> </a:t>
            </a:r>
            <a:r>
              <a:rPr sz="2350" spc="75" dirty="0">
                <a:latin typeface="Times New Roman"/>
                <a:cs typeface="Times New Roman"/>
              </a:rPr>
              <a:t>(</a:t>
            </a:r>
            <a:r>
              <a:rPr sz="2350" i="1" spc="40" dirty="0">
                <a:latin typeface="Times New Roman"/>
                <a:cs typeface="Times New Roman"/>
              </a:rPr>
              <a:t>a</a:t>
            </a:r>
            <a:r>
              <a:rPr sz="2350" dirty="0">
                <a:latin typeface="Times New Roman"/>
                <a:cs typeface="Times New Roman"/>
              </a:rPr>
              <a:t>,</a:t>
            </a:r>
            <a:r>
              <a:rPr sz="2350" spc="-365" dirty="0">
                <a:latin typeface="Times New Roman"/>
                <a:cs typeface="Times New Roman"/>
              </a:rPr>
              <a:t> </a:t>
            </a:r>
            <a:r>
              <a:rPr sz="2350" i="1" spc="5" dirty="0">
                <a:latin typeface="Times New Roman"/>
                <a:cs typeface="Times New Roman"/>
              </a:rPr>
              <a:t>b</a:t>
            </a:r>
            <a:r>
              <a:rPr sz="2350" dirty="0">
                <a:latin typeface="Times New Roman"/>
                <a:cs typeface="Times New Roman"/>
              </a:rPr>
              <a:t>,</a:t>
            </a:r>
            <a:r>
              <a:rPr sz="2350" spc="-330" dirty="0">
                <a:latin typeface="Times New Roman"/>
                <a:cs typeface="Times New Roman"/>
              </a:rPr>
              <a:t> </a:t>
            </a:r>
            <a:r>
              <a:rPr sz="2350" i="1" spc="30" dirty="0">
                <a:latin typeface="Times New Roman"/>
                <a:cs typeface="Times New Roman"/>
              </a:rPr>
              <a:t>c</a:t>
            </a:r>
            <a:r>
              <a:rPr sz="2350" dirty="0">
                <a:latin typeface="Times New Roman"/>
                <a:cs typeface="Times New Roman"/>
              </a:rPr>
              <a:t>,</a:t>
            </a:r>
            <a:r>
              <a:rPr sz="2350" spc="-280" dirty="0">
                <a:latin typeface="Times New Roman"/>
                <a:cs typeface="Times New Roman"/>
              </a:rPr>
              <a:t> </a:t>
            </a:r>
            <a:r>
              <a:rPr sz="2350" i="1" dirty="0">
                <a:latin typeface="Times New Roman"/>
                <a:cs typeface="Times New Roman"/>
              </a:rPr>
              <a:t>d</a:t>
            </a:r>
            <a:r>
              <a:rPr sz="2350" i="1" spc="-330" dirty="0">
                <a:latin typeface="Times New Roman"/>
                <a:cs typeface="Times New Roman"/>
              </a:rPr>
              <a:t> </a:t>
            </a:r>
            <a:r>
              <a:rPr sz="2350" dirty="0">
                <a:latin typeface="Times New Roman"/>
                <a:cs typeface="Times New Roman"/>
              </a:rPr>
              <a:t>)</a:t>
            </a:r>
            <a:endParaRPr sz="2350">
              <a:latin typeface="Times New Roman"/>
              <a:cs typeface="Times New Roman"/>
            </a:endParaRPr>
          </a:p>
          <a:p>
            <a:pPr marR="1165225" algn="ctr">
              <a:lnSpc>
                <a:spcPct val="100000"/>
              </a:lnSpc>
              <a:spcBef>
                <a:spcPts val="204"/>
              </a:spcBef>
            </a:pPr>
            <a:r>
              <a:rPr sz="1350" i="1" spc="5" dirty="0">
                <a:latin typeface="Times New Roman"/>
                <a:cs typeface="Times New Roman"/>
              </a:rPr>
              <a:t>i</a:t>
            </a:r>
            <a:endParaRPr sz="1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1"/>
              </a:spcBef>
            </a:pPr>
            <a:endParaRPr sz="1350">
              <a:latin typeface="Times New Roman"/>
              <a:cs typeface="Times New Roman"/>
            </a:endParaRPr>
          </a:p>
          <a:p>
            <a:pPr marL="1350645">
              <a:lnSpc>
                <a:spcPct val="100000"/>
              </a:lnSpc>
            </a:pPr>
            <a:r>
              <a:rPr sz="2350" i="1" spc="-50" dirty="0">
                <a:latin typeface="Times New Roman"/>
                <a:cs typeface="Times New Roman"/>
              </a:rPr>
              <a:t>f</a:t>
            </a:r>
            <a:r>
              <a:rPr sz="2025" spc="15" baseline="-24691" dirty="0">
                <a:latin typeface="Times New Roman"/>
                <a:cs typeface="Times New Roman"/>
              </a:rPr>
              <a:t>1</a:t>
            </a:r>
            <a:r>
              <a:rPr sz="2025" baseline="-24691" dirty="0">
                <a:latin typeface="Times New Roman"/>
                <a:cs typeface="Times New Roman"/>
              </a:rPr>
              <a:t> </a:t>
            </a:r>
            <a:r>
              <a:rPr sz="2025" spc="-127" baseline="-24691" dirty="0">
                <a:latin typeface="Times New Roman"/>
                <a:cs typeface="Times New Roman"/>
              </a:rPr>
              <a:t> </a:t>
            </a:r>
            <a:r>
              <a:rPr sz="2350" dirty="0">
                <a:latin typeface="Symbol"/>
                <a:cs typeface="Symbol"/>
              </a:rPr>
              <a:t></a:t>
            </a:r>
            <a:r>
              <a:rPr sz="2350" spc="-135" dirty="0">
                <a:latin typeface="Times New Roman"/>
                <a:cs typeface="Times New Roman"/>
              </a:rPr>
              <a:t> </a:t>
            </a:r>
            <a:r>
              <a:rPr sz="2350" i="1" dirty="0">
                <a:latin typeface="Times New Roman"/>
                <a:cs typeface="Times New Roman"/>
              </a:rPr>
              <a:t>a</a:t>
            </a:r>
            <a:r>
              <a:rPr sz="2350" i="1" spc="-355" dirty="0">
                <a:latin typeface="Times New Roman"/>
                <a:cs typeface="Times New Roman"/>
              </a:rPr>
              <a:t> </a:t>
            </a:r>
            <a:r>
              <a:rPr sz="2350" spc="175" dirty="0">
                <a:latin typeface="Symbol"/>
                <a:cs typeface="Symbol"/>
              </a:rPr>
              <a:t></a:t>
            </a:r>
            <a:r>
              <a:rPr sz="2350" i="1" dirty="0">
                <a:latin typeface="Times New Roman"/>
                <a:cs typeface="Times New Roman"/>
              </a:rPr>
              <a:t>b</a:t>
            </a:r>
            <a:r>
              <a:rPr sz="2350" i="1" spc="-380" dirty="0">
                <a:latin typeface="Times New Roman"/>
                <a:cs typeface="Times New Roman"/>
              </a:rPr>
              <a:t> </a:t>
            </a:r>
            <a:r>
              <a:rPr sz="2350" dirty="0">
                <a:latin typeface="Symbol"/>
                <a:cs typeface="Symbol"/>
              </a:rPr>
              <a:t></a:t>
            </a:r>
            <a:r>
              <a:rPr sz="2350" spc="-380" dirty="0">
                <a:latin typeface="Times New Roman"/>
                <a:cs typeface="Times New Roman"/>
              </a:rPr>
              <a:t> </a:t>
            </a:r>
            <a:r>
              <a:rPr sz="2350" i="1" dirty="0">
                <a:latin typeface="Times New Roman"/>
                <a:cs typeface="Times New Roman"/>
              </a:rPr>
              <a:t>c</a:t>
            </a:r>
            <a:r>
              <a:rPr sz="2350" i="1" spc="-355" dirty="0">
                <a:latin typeface="Times New Roman"/>
                <a:cs typeface="Times New Roman"/>
              </a:rPr>
              <a:t> </a:t>
            </a:r>
            <a:r>
              <a:rPr sz="2350" dirty="0">
                <a:latin typeface="Symbol"/>
                <a:cs typeface="Symbol"/>
              </a:rPr>
              <a:t></a:t>
            </a:r>
            <a:r>
              <a:rPr sz="2350" spc="-340" dirty="0">
                <a:latin typeface="Times New Roman"/>
                <a:cs typeface="Times New Roman"/>
              </a:rPr>
              <a:t> </a:t>
            </a:r>
            <a:r>
              <a:rPr sz="2350" i="1" dirty="0">
                <a:latin typeface="Times New Roman"/>
                <a:cs typeface="Times New Roman"/>
              </a:rPr>
              <a:t>d</a:t>
            </a:r>
            <a:r>
              <a:rPr sz="2350" i="1" spc="-70" dirty="0">
                <a:latin typeface="Times New Roman"/>
                <a:cs typeface="Times New Roman"/>
              </a:rPr>
              <a:t> </a:t>
            </a:r>
            <a:r>
              <a:rPr sz="2350" dirty="0">
                <a:latin typeface="Symbol"/>
                <a:cs typeface="Symbol"/>
              </a:rPr>
              <a:t></a:t>
            </a:r>
            <a:r>
              <a:rPr sz="2350" spc="-254" dirty="0">
                <a:latin typeface="Times New Roman"/>
                <a:cs typeface="Times New Roman"/>
              </a:rPr>
              <a:t> </a:t>
            </a:r>
            <a:r>
              <a:rPr sz="2350" i="1" dirty="0">
                <a:latin typeface="Times New Roman"/>
                <a:cs typeface="Times New Roman"/>
              </a:rPr>
              <a:t>a</a:t>
            </a:r>
            <a:r>
              <a:rPr sz="2350" i="1" spc="-345" dirty="0">
                <a:latin typeface="Times New Roman"/>
                <a:cs typeface="Times New Roman"/>
              </a:rPr>
              <a:t> </a:t>
            </a:r>
            <a:r>
              <a:rPr sz="2350" spc="175" dirty="0">
                <a:latin typeface="Symbol"/>
                <a:cs typeface="Symbol"/>
              </a:rPr>
              <a:t></a:t>
            </a:r>
            <a:r>
              <a:rPr sz="2350" i="1" dirty="0">
                <a:latin typeface="Times New Roman"/>
                <a:cs typeface="Times New Roman"/>
              </a:rPr>
              <a:t>b</a:t>
            </a:r>
            <a:r>
              <a:rPr sz="2350" i="1" spc="-380" dirty="0">
                <a:latin typeface="Times New Roman"/>
                <a:cs typeface="Times New Roman"/>
              </a:rPr>
              <a:t> </a:t>
            </a:r>
            <a:r>
              <a:rPr sz="2350" dirty="0">
                <a:latin typeface="Symbol"/>
                <a:cs typeface="Symbol"/>
              </a:rPr>
              <a:t></a:t>
            </a:r>
            <a:r>
              <a:rPr sz="2350" spc="-375" dirty="0">
                <a:latin typeface="Times New Roman"/>
                <a:cs typeface="Times New Roman"/>
              </a:rPr>
              <a:t> </a:t>
            </a:r>
            <a:r>
              <a:rPr sz="2350" i="1" dirty="0">
                <a:latin typeface="Times New Roman"/>
                <a:cs typeface="Times New Roman"/>
              </a:rPr>
              <a:t>c</a:t>
            </a:r>
            <a:r>
              <a:rPr sz="2350" i="1" spc="-355" dirty="0">
                <a:latin typeface="Times New Roman"/>
                <a:cs typeface="Times New Roman"/>
              </a:rPr>
              <a:t> </a:t>
            </a:r>
            <a:r>
              <a:rPr sz="2350" dirty="0">
                <a:latin typeface="Symbol"/>
                <a:cs typeface="Symbol"/>
              </a:rPr>
              <a:t></a:t>
            </a:r>
            <a:r>
              <a:rPr sz="2350" spc="-340" dirty="0">
                <a:latin typeface="Times New Roman"/>
                <a:cs typeface="Times New Roman"/>
              </a:rPr>
              <a:t> </a:t>
            </a:r>
            <a:r>
              <a:rPr sz="2350" i="1" dirty="0">
                <a:latin typeface="Times New Roman"/>
                <a:cs typeface="Times New Roman"/>
              </a:rPr>
              <a:t>d</a:t>
            </a:r>
            <a:r>
              <a:rPr sz="2350" i="1" spc="-70" dirty="0">
                <a:latin typeface="Times New Roman"/>
                <a:cs typeface="Times New Roman"/>
              </a:rPr>
              <a:t> </a:t>
            </a:r>
            <a:r>
              <a:rPr sz="2350" dirty="0">
                <a:latin typeface="Symbol"/>
                <a:cs typeface="Symbol"/>
              </a:rPr>
              <a:t></a:t>
            </a:r>
            <a:r>
              <a:rPr sz="2350" spc="-254" dirty="0">
                <a:latin typeface="Times New Roman"/>
                <a:cs typeface="Times New Roman"/>
              </a:rPr>
              <a:t> </a:t>
            </a:r>
            <a:r>
              <a:rPr sz="2350" i="1" dirty="0">
                <a:latin typeface="Times New Roman"/>
                <a:cs typeface="Times New Roman"/>
              </a:rPr>
              <a:t>a</a:t>
            </a:r>
            <a:r>
              <a:rPr sz="2350" i="1" spc="-345" dirty="0">
                <a:latin typeface="Times New Roman"/>
                <a:cs typeface="Times New Roman"/>
              </a:rPr>
              <a:t> </a:t>
            </a:r>
            <a:r>
              <a:rPr sz="2350" spc="175" dirty="0">
                <a:latin typeface="Symbol"/>
                <a:cs typeface="Symbol"/>
              </a:rPr>
              <a:t></a:t>
            </a:r>
            <a:r>
              <a:rPr sz="2350" i="1" dirty="0">
                <a:latin typeface="Times New Roman"/>
                <a:cs typeface="Times New Roman"/>
              </a:rPr>
              <a:t>b</a:t>
            </a:r>
            <a:r>
              <a:rPr sz="2350" i="1" spc="-380" dirty="0">
                <a:latin typeface="Times New Roman"/>
                <a:cs typeface="Times New Roman"/>
              </a:rPr>
              <a:t> </a:t>
            </a:r>
            <a:r>
              <a:rPr sz="2350" dirty="0">
                <a:latin typeface="Symbol"/>
                <a:cs typeface="Symbol"/>
              </a:rPr>
              <a:t></a:t>
            </a:r>
            <a:r>
              <a:rPr sz="2350" spc="-380" dirty="0">
                <a:latin typeface="Times New Roman"/>
                <a:cs typeface="Times New Roman"/>
              </a:rPr>
              <a:t> </a:t>
            </a:r>
            <a:r>
              <a:rPr sz="2350" i="1" dirty="0">
                <a:latin typeface="Times New Roman"/>
                <a:cs typeface="Times New Roman"/>
              </a:rPr>
              <a:t>c</a:t>
            </a:r>
            <a:r>
              <a:rPr sz="2350" i="1" spc="-355" dirty="0">
                <a:latin typeface="Times New Roman"/>
                <a:cs typeface="Times New Roman"/>
              </a:rPr>
              <a:t> </a:t>
            </a:r>
            <a:r>
              <a:rPr sz="2350" dirty="0">
                <a:latin typeface="Symbol"/>
                <a:cs typeface="Symbol"/>
              </a:rPr>
              <a:t></a:t>
            </a:r>
            <a:r>
              <a:rPr sz="2350" spc="-340" dirty="0">
                <a:latin typeface="Times New Roman"/>
                <a:cs typeface="Times New Roman"/>
              </a:rPr>
              <a:t> </a:t>
            </a:r>
            <a:r>
              <a:rPr sz="2350" i="1" dirty="0">
                <a:latin typeface="Times New Roman"/>
                <a:cs typeface="Times New Roman"/>
              </a:rPr>
              <a:t>d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Jin</a:t>
            </a:r>
            <a:r>
              <a:rPr spc="-5" dirty="0"/>
              <a:t>-</a:t>
            </a:r>
            <a:r>
              <a:rPr dirty="0"/>
              <a:t>Fu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i, EE,</a:t>
            </a:r>
            <a:r>
              <a:rPr spc="-15" dirty="0"/>
              <a:t> </a:t>
            </a:r>
            <a:r>
              <a:rPr spc="-5" dirty="0"/>
              <a:t>N</a:t>
            </a:r>
            <a:r>
              <a:rPr dirty="0"/>
              <a:t>CU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45</a:t>
            </a:fld>
            <a:endParaRPr dirty="0"/>
          </a:p>
        </p:txBody>
      </p:sp>
      <p:sp>
        <p:nvSpPr>
          <p:cNvPr id="34" name="object 3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Ad</a:t>
            </a:r>
            <a:r>
              <a:rPr spc="-5" dirty="0"/>
              <a:t>v</a:t>
            </a:r>
            <a:r>
              <a:rPr dirty="0"/>
              <a:t>an</a:t>
            </a:r>
            <a:r>
              <a:rPr spc="-5" dirty="0"/>
              <a:t>ce</a:t>
            </a:r>
            <a:r>
              <a:rPr dirty="0"/>
              <a:t>d R</a:t>
            </a:r>
            <a:r>
              <a:rPr spc="-5" dirty="0"/>
              <a:t>e</a:t>
            </a:r>
            <a:r>
              <a:rPr dirty="0"/>
              <a:t>liable</a:t>
            </a:r>
            <a:r>
              <a:rPr spc="15" dirty="0"/>
              <a:t> </a:t>
            </a:r>
            <a:r>
              <a:rPr dirty="0"/>
              <a:t>S</a:t>
            </a:r>
            <a:r>
              <a:rPr spc="-5" dirty="0"/>
              <a:t>y</a:t>
            </a:r>
            <a:r>
              <a:rPr dirty="0"/>
              <a:t>st</a:t>
            </a:r>
            <a:r>
              <a:rPr spc="-5" dirty="0"/>
              <a:t>e</a:t>
            </a:r>
            <a:r>
              <a:rPr spc="10" dirty="0"/>
              <a:t>m</a:t>
            </a:r>
            <a:r>
              <a:rPr dirty="0"/>
              <a:t>s</a:t>
            </a:r>
            <a:r>
              <a:rPr spc="-15" dirty="0"/>
              <a:t> </a:t>
            </a:r>
            <a:r>
              <a:rPr spc="-5" dirty="0"/>
              <a:t>(</a:t>
            </a:r>
            <a:r>
              <a:rPr dirty="0"/>
              <a:t>ARES)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ab.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533791" y="4360373"/>
            <a:ext cx="173799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16890" algn="l"/>
                <a:tab pos="1025525" algn="l"/>
                <a:tab pos="1597025" algn="l"/>
              </a:tabLst>
            </a:pPr>
            <a:r>
              <a:rPr sz="1800" dirty="0">
                <a:latin typeface="Arial"/>
                <a:cs typeface="Arial"/>
              </a:rPr>
              <a:t>a	b	c	d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337698" y="4317849"/>
            <a:ext cx="1759585" cy="308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16890" algn="l"/>
                <a:tab pos="1021080" algn="l"/>
                <a:tab pos="1597025" algn="l"/>
              </a:tabLst>
            </a:pPr>
            <a:r>
              <a:rPr sz="1800" i="1" dirty="0">
                <a:latin typeface="Arial"/>
                <a:cs typeface="Arial"/>
              </a:rPr>
              <a:t>f</a:t>
            </a:r>
            <a:r>
              <a:rPr sz="1800" i="1" baseline="-20833" dirty="0">
                <a:latin typeface="Arial"/>
                <a:cs typeface="Arial"/>
              </a:rPr>
              <a:t>0	</a:t>
            </a:r>
            <a:r>
              <a:rPr sz="1800" i="1" dirty="0">
                <a:latin typeface="Arial"/>
                <a:cs typeface="Arial"/>
              </a:rPr>
              <a:t>f</a:t>
            </a:r>
            <a:r>
              <a:rPr sz="1800" i="1" baseline="-20833" dirty="0">
                <a:latin typeface="Arial"/>
                <a:cs typeface="Arial"/>
              </a:rPr>
              <a:t>1	</a:t>
            </a:r>
            <a:r>
              <a:rPr sz="1800" i="1" dirty="0">
                <a:latin typeface="Arial"/>
                <a:cs typeface="Arial"/>
              </a:rPr>
              <a:t>f</a:t>
            </a:r>
            <a:r>
              <a:rPr sz="1800" i="1" baseline="-20833" dirty="0">
                <a:latin typeface="Arial"/>
                <a:cs typeface="Arial"/>
              </a:rPr>
              <a:t>2	</a:t>
            </a:r>
            <a:r>
              <a:rPr sz="1800" i="1" dirty="0">
                <a:latin typeface="Arial"/>
                <a:cs typeface="Arial"/>
              </a:rPr>
              <a:t>f</a:t>
            </a:r>
            <a:r>
              <a:rPr sz="1800" i="1" baseline="-20833" dirty="0">
                <a:latin typeface="Arial"/>
                <a:cs typeface="Arial"/>
              </a:rPr>
              <a:t>3</a:t>
            </a:r>
            <a:endParaRPr sz="1800" baseline="-20833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Cont</a:t>
            </a:r>
            <a:r>
              <a:rPr spc="-5" dirty="0"/>
              <a:t>r</a:t>
            </a:r>
            <a:r>
              <a:rPr dirty="0"/>
              <a:t>ol</a:t>
            </a:r>
            <a:r>
              <a:rPr spc="-20" dirty="0"/>
              <a:t> </a:t>
            </a:r>
            <a:r>
              <a:rPr dirty="0"/>
              <a:t>– 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PL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87701" y="2115301"/>
            <a:ext cx="524510" cy="594360"/>
          </a:xfrm>
          <a:custGeom>
            <a:avLst/>
            <a:gdLst/>
            <a:ahLst/>
            <a:cxnLst/>
            <a:rect l="l" t="t" r="r" b="b"/>
            <a:pathLst>
              <a:path w="524510" h="594360">
                <a:moveTo>
                  <a:pt x="275843" y="0"/>
                </a:moveTo>
                <a:lnTo>
                  <a:pt x="0" y="0"/>
                </a:lnTo>
                <a:lnTo>
                  <a:pt x="0" y="594359"/>
                </a:lnTo>
                <a:lnTo>
                  <a:pt x="275843" y="594359"/>
                </a:lnTo>
                <a:lnTo>
                  <a:pt x="289559" y="592835"/>
                </a:lnTo>
                <a:lnTo>
                  <a:pt x="301751" y="591311"/>
                </a:lnTo>
                <a:lnTo>
                  <a:pt x="315467" y="588263"/>
                </a:lnTo>
                <a:lnTo>
                  <a:pt x="327659" y="585215"/>
                </a:lnTo>
                <a:lnTo>
                  <a:pt x="19811" y="585215"/>
                </a:lnTo>
                <a:lnTo>
                  <a:pt x="9143" y="576071"/>
                </a:lnTo>
                <a:lnTo>
                  <a:pt x="19811" y="576071"/>
                </a:lnTo>
                <a:lnTo>
                  <a:pt x="19811" y="18287"/>
                </a:lnTo>
                <a:lnTo>
                  <a:pt x="9143" y="18287"/>
                </a:lnTo>
                <a:lnTo>
                  <a:pt x="19811" y="9143"/>
                </a:lnTo>
                <a:lnTo>
                  <a:pt x="327659" y="9143"/>
                </a:lnTo>
                <a:lnTo>
                  <a:pt x="315467" y="6095"/>
                </a:lnTo>
                <a:lnTo>
                  <a:pt x="301751" y="3047"/>
                </a:lnTo>
                <a:lnTo>
                  <a:pt x="289559" y="1523"/>
                </a:lnTo>
                <a:lnTo>
                  <a:pt x="275843" y="0"/>
                </a:lnTo>
                <a:close/>
              </a:path>
              <a:path w="524510" h="594360">
                <a:moveTo>
                  <a:pt x="19811" y="576071"/>
                </a:moveTo>
                <a:lnTo>
                  <a:pt x="9143" y="576071"/>
                </a:lnTo>
                <a:lnTo>
                  <a:pt x="19811" y="585215"/>
                </a:lnTo>
                <a:lnTo>
                  <a:pt x="19811" y="576071"/>
                </a:lnTo>
                <a:close/>
              </a:path>
              <a:path w="524510" h="594360">
                <a:moveTo>
                  <a:pt x="416051" y="512063"/>
                </a:moveTo>
                <a:lnTo>
                  <a:pt x="397763" y="528827"/>
                </a:lnTo>
                <a:lnTo>
                  <a:pt x="387095" y="536447"/>
                </a:lnTo>
                <a:lnTo>
                  <a:pt x="388619" y="536447"/>
                </a:lnTo>
                <a:lnTo>
                  <a:pt x="356615" y="554735"/>
                </a:lnTo>
                <a:lnTo>
                  <a:pt x="344423" y="559307"/>
                </a:lnTo>
                <a:lnTo>
                  <a:pt x="345947" y="559307"/>
                </a:lnTo>
                <a:lnTo>
                  <a:pt x="333755" y="563879"/>
                </a:lnTo>
                <a:lnTo>
                  <a:pt x="323087" y="566927"/>
                </a:lnTo>
                <a:lnTo>
                  <a:pt x="298703" y="573023"/>
                </a:lnTo>
                <a:lnTo>
                  <a:pt x="274319" y="576071"/>
                </a:lnTo>
                <a:lnTo>
                  <a:pt x="19811" y="576071"/>
                </a:lnTo>
                <a:lnTo>
                  <a:pt x="19811" y="585215"/>
                </a:lnTo>
                <a:lnTo>
                  <a:pt x="327659" y="585215"/>
                </a:lnTo>
                <a:lnTo>
                  <a:pt x="339851" y="582167"/>
                </a:lnTo>
                <a:lnTo>
                  <a:pt x="352043" y="576071"/>
                </a:lnTo>
                <a:lnTo>
                  <a:pt x="364235" y="571499"/>
                </a:lnTo>
                <a:lnTo>
                  <a:pt x="399287" y="551687"/>
                </a:lnTo>
                <a:lnTo>
                  <a:pt x="429767" y="527303"/>
                </a:lnTo>
                <a:lnTo>
                  <a:pt x="442428" y="513587"/>
                </a:lnTo>
                <a:lnTo>
                  <a:pt x="416051" y="513587"/>
                </a:lnTo>
                <a:lnTo>
                  <a:pt x="416051" y="512063"/>
                </a:lnTo>
                <a:close/>
              </a:path>
              <a:path w="524510" h="594360">
                <a:moveTo>
                  <a:pt x="458832" y="493775"/>
                </a:moveTo>
                <a:lnTo>
                  <a:pt x="434339" y="493775"/>
                </a:lnTo>
                <a:lnTo>
                  <a:pt x="416051" y="513587"/>
                </a:lnTo>
                <a:lnTo>
                  <a:pt x="442428" y="513587"/>
                </a:lnTo>
                <a:lnTo>
                  <a:pt x="448055" y="507491"/>
                </a:lnTo>
                <a:lnTo>
                  <a:pt x="458832" y="493775"/>
                </a:lnTo>
                <a:close/>
              </a:path>
              <a:path w="524510" h="594360">
                <a:moveTo>
                  <a:pt x="463295" y="452627"/>
                </a:moveTo>
                <a:lnTo>
                  <a:pt x="449579" y="475487"/>
                </a:lnTo>
                <a:lnTo>
                  <a:pt x="432815" y="495299"/>
                </a:lnTo>
                <a:lnTo>
                  <a:pt x="434339" y="493775"/>
                </a:lnTo>
                <a:lnTo>
                  <a:pt x="458832" y="493775"/>
                </a:lnTo>
                <a:lnTo>
                  <a:pt x="464819" y="486155"/>
                </a:lnTo>
                <a:lnTo>
                  <a:pt x="480059" y="463295"/>
                </a:lnTo>
                <a:lnTo>
                  <a:pt x="484631" y="454151"/>
                </a:lnTo>
                <a:lnTo>
                  <a:pt x="463295" y="454151"/>
                </a:lnTo>
                <a:lnTo>
                  <a:pt x="463295" y="452627"/>
                </a:lnTo>
                <a:close/>
              </a:path>
              <a:path w="524510" h="594360">
                <a:moveTo>
                  <a:pt x="475487" y="429767"/>
                </a:moveTo>
                <a:lnTo>
                  <a:pt x="463295" y="454151"/>
                </a:lnTo>
                <a:lnTo>
                  <a:pt x="484631" y="454151"/>
                </a:lnTo>
                <a:lnTo>
                  <a:pt x="492251" y="438911"/>
                </a:lnTo>
                <a:lnTo>
                  <a:pt x="495837" y="431291"/>
                </a:lnTo>
                <a:lnTo>
                  <a:pt x="475487" y="431291"/>
                </a:lnTo>
                <a:lnTo>
                  <a:pt x="475487" y="429767"/>
                </a:lnTo>
                <a:close/>
              </a:path>
              <a:path w="524510" h="594360">
                <a:moveTo>
                  <a:pt x="486155" y="405383"/>
                </a:moveTo>
                <a:lnTo>
                  <a:pt x="475487" y="431291"/>
                </a:lnTo>
                <a:lnTo>
                  <a:pt x="495837" y="431291"/>
                </a:lnTo>
                <a:lnTo>
                  <a:pt x="504443" y="413003"/>
                </a:lnTo>
                <a:lnTo>
                  <a:pt x="506137" y="406907"/>
                </a:lnTo>
                <a:lnTo>
                  <a:pt x="486155" y="406907"/>
                </a:lnTo>
                <a:lnTo>
                  <a:pt x="486155" y="405383"/>
                </a:lnTo>
                <a:close/>
              </a:path>
              <a:path w="524510" h="594360">
                <a:moveTo>
                  <a:pt x="493775" y="379475"/>
                </a:moveTo>
                <a:lnTo>
                  <a:pt x="486155" y="406907"/>
                </a:lnTo>
                <a:lnTo>
                  <a:pt x="506137" y="406907"/>
                </a:lnTo>
                <a:lnTo>
                  <a:pt x="512063" y="385571"/>
                </a:lnTo>
                <a:lnTo>
                  <a:pt x="513587" y="380999"/>
                </a:lnTo>
                <a:lnTo>
                  <a:pt x="493775" y="380999"/>
                </a:lnTo>
                <a:lnTo>
                  <a:pt x="493775" y="379475"/>
                </a:lnTo>
                <a:close/>
              </a:path>
              <a:path w="524510" h="594360">
                <a:moveTo>
                  <a:pt x="513435" y="213359"/>
                </a:moveTo>
                <a:lnTo>
                  <a:pt x="493775" y="213359"/>
                </a:lnTo>
                <a:lnTo>
                  <a:pt x="502919" y="254507"/>
                </a:lnTo>
                <a:lnTo>
                  <a:pt x="504443" y="268223"/>
                </a:lnTo>
                <a:lnTo>
                  <a:pt x="504443" y="326135"/>
                </a:lnTo>
                <a:lnTo>
                  <a:pt x="502919" y="339851"/>
                </a:lnTo>
                <a:lnTo>
                  <a:pt x="493775" y="380999"/>
                </a:lnTo>
                <a:lnTo>
                  <a:pt x="513587" y="380999"/>
                </a:lnTo>
                <a:lnTo>
                  <a:pt x="516635" y="371855"/>
                </a:lnTo>
                <a:lnTo>
                  <a:pt x="518159" y="356615"/>
                </a:lnTo>
                <a:lnTo>
                  <a:pt x="521207" y="342899"/>
                </a:lnTo>
                <a:lnTo>
                  <a:pt x="524255" y="312419"/>
                </a:lnTo>
                <a:lnTo>
                  <a:pt x="524255" y="281939"/>
                </a:lnTo>
                <a:lnTo>
                  <a:pt x="522731" y="266699"/>
                </a:lnTo>
                <a:lnTo>
                  <a:pt x="521207" y="252983"/>
                </a:lnTo>
                <a:lnTo>
                  <a:pt x="518159" y="237743"/>
                </a:lnTo>
                <a:lnTo>
                  <a:pt x="516635" y="224027"/>
                </a:lnTo>
                <a:lnTo>
                  <a:pt x="513435" y="213359"/>
                </a:lnTo>
                <a:close/>
              </a:path>
              <a:path w="524510" h="594360">
                <a:moveTo>
                  <a:pt x="506137" y="187451"/>
                </a:moveTo>
                <a:lnTo>
                  <a:pt x="486155" y="187451"/>
                </a:lnTo>
                <a:lnTo>
                  <a:pt x="493775" y="214883"/>
                </a:lnTo>
                <a:lnTo>
                  <a:pt x="493775" y="213359"/>
                </a:lnTo>
                <a:lnTo>
                  <a:pt x="513435" y="213359"/>
                </a:lnTo>
                <a:lnTo>
                  <a:pt x="512063" y="208787"/>
                </a:lnTo>
                <a:lnTo>
                  <a:pt x="506137" y="187451"/>
                </a:lnTo>
                <a:close/>
              </a:path>
              <a:path w="524510" h="594360">
                <a:moveTo>
                  <a:pt x="495837" y="163067"/>
                </a:moveTo>
                <a:lnTo>
                  <a:pt x="475487" y="163067"/>
                </a:lnTo>
                <a:lnTo>
                  <a:pt x="486155" y="188975"/>
                </a:lnTo>
                <a:lnTo>
                  <a:pt x="486155" y="187451"/>
                </a:lnTo>
                <a:lnTo>
                  <a:pt x="506137" y="187451"/>
                </a:lnTo>
                <a:lnTo>
                  <a:pt x="504443" y="181355"/>
                </a:lnTo>
                <a:lnTo>
                  <a:pt x="495837" y="163067"/>
                </a:lnTo>
                <a:close/>
              </a:path>
              <a:path w="524510" h="594360">
                <a:moveTo>
                  <a:pt x="484631" y="140207"/>
                </a:moveTo>
                <a:lnTo>
                  <a:pt x="463295" y="140207"/>
                </a:lnTo>
                <a:lnTo>
                  <a:pt x="475487" y="164591"/>
                </a:lnTo>
                <a:lnTo>
                  <a:pt x="475487" y="163067"/>
                </a:lnTo>
                <a:lnTo>
                  <a:pt x="495837" y="163067"/>
                </a:lnTo>
                <a:lnTo>
                  <a:pt x="492251" y="155447"/>
                </a:lnTo>
                <a:lnTo>
                  <a:pt x="484631" y="140207"/>
                </a:lnTo>
                <a:close/>
              </a:path>
              <a:path w="524510" h="594360">
                <a:moveTo>
                  <a:pt x="471931" y="118871"/>
                </a:moveTo>
                <a:lnTo>
                  <a:pt x="449579" y="118871"/>
                </a:lnTo>
                <a:lnTo>
                  <a:pt x="463295" y="141731"/>
                </a:lnTo>
                <a:lnTo>
                  <a:pt x="463295" y="140207"/>
                </a:lnTo>
                <a:lnTo>
                  <a:pt x="484631" y="140207"/>
                </a:lnTo>
                <a:lnTo>
                  <a:pt x="480059" y="131063"/>
                </a:lnTo>
                <a:lnTo>
                  <a:pt x="471931" y="118871"/>
                </a:lnTo>
                <a:close/>
              </a:path>
              <a:path w="524510" h="594360">
                <a:moveTo>
                  <a:pt x="432815" y="99059"/>
                </a:moveTo>
                <a:lnTo>
                  <a:pt x="449579" y="120395"/>
                </a:lnTo>
                <a:lnTo>
                  <a:pt x="449579" y="118871"/>
                </a:lnTo>
                <a:lnTo>
                  <a:pt x="471931" y="118871"/>
                </a:lnTo>
                <a:lnTo>
                  <a:pt x="464819" y="108203"/>
                </a:lnTo>
                <a:lnTo>
                  <a:pt x="458832" y="100583"/>
                </a:lnTo>
                <a:lnTo>
                  <a:pt x="434339" y="100583"/>
                </a:lnTo>
                <a:lnTo>
                  <a:pt x="432815" y="99059"/>
                </a:lnTo>
                <a:close/>
              </a:path>
              <a:path w="524510" h="594360">
                <a:moveTo>
                  <a:pt x="417160" y="57911"/>
                </a:moveTo>
                <a:lnTo>
                  <a:pt x="387095" y="57911"/>
                </a:lnTo>
                <a:lnTo>
                  <a:pt x="397763" y="65531"/>
                </a:lnTo>
                <a:lnTo>
                  <a:pt x="416051" y="82295"/>
                </a:lnTo>
                <a:lnTo>
                  <a:pt x="434339" y="100583"/>
                </a:lnTo>
                <a:lnTo>
                  <a:pt x="458832" y="100583"/>
                </a:lnTo>
                <a:lnTo>
                  <a:pt x="448055" y="86867"/>
                </a:lnTo>
                <a:lnTo>
                  <a:pt x="429767" y="68579"/>
                </a:lnTo>
                <a:lnTo>
                  <a:pt x="417160" y="57911"/>
                </a:lnTo>
                <a:close/>
              </a:path>
              <a:path w="524510" h="594360">
                <a:moveTo>
                  <a:pt x="378561" y="30479"/>
                </a:moveTo>
                <a:lnTo>
                  <a:pt x="333755" y="30479"/>
                </a:lnTo>
                <a:lnTo>
                  <a:pt x="345947" y="35051"/>
                </a:lnTo>
                <a:lnTo>
                  <a:pt x="344423" y="35051"/>
                </a:lnTo>
                <a:lnTo>
                  <a:pt x="356615" y="41147"/>
                </a:lnTo>
                <a:lnTo>
                  <a:pt x="367283" y="45719"/>
                </a:lnTo>
                <a:lnTo>
                  <a:pt x="377951" y="51815"/>
                </a:lnTo>
                <a:lnTo>
                  <a:pt x="388619" y="59435"/>
                </a:lnTo>
                <a:lnTo>
                  <a:pt x="387095" y="57911"/>
                </a:lnTo>
                <a:lnTo>
                  <a:pt x="417160" y="57911"/>
                </a:lnTo>
                <a:lnTo>
                  <a:pt x="409955" y="51815"/>
                </a:lnTo>
                <a:lnTo>
                  <a:pt x="399287" y="42671"/>
                </a:lnTo>
                <a:lnTo>
                  <a:pt x="387095" y="36575"/>
                </a:lnTo>
                <a:lnTo>
                  <a:pt x="378561" y="30479"/>
                </a:lnTo>
                <a:close/>
              </a:path>
              <a:path w="524510" h="594360">
                <a:moveTo>
                  <a:pt x="327659" y="9143"/>
                </a:moveTo>
                <a:lnTo>
                  <a:pt x="19811" y="9143"/>
                </a:lnTo>
                <a:lnTo>
                  <a:pt x="19811" y="18287"/>
                </a:lnTo>
                <a:lnTo>
                  <a:pt x="262127" y="18287"/>
                </a:lnTo>
                <a:lnTo>
                  <a:pt x="274319" y="19811"/>
                </a:lnTo>
                <a:lnTo>
                  <a:pt x="286511" y="19811"/>
                </a:lnTo>
                <a:lnTo>
                  <a:pt x="298703" y="21335"/>
                </a:lnTo>
                <a:lnTo>
                  <a:pt x="323087" y="27431"/>
                </a:lnTo>
                <a:lnTo>
                  <a:pt x="333755" y="32003"/>
                </a:lnTo>
                <a:lnTo>
                  <a:pt x="333755" y="30479"/>
                </a:lnTo>
                <a:lnTo>
                  <a:pt x="378561" y="30479"/>
                </a:lnTo>
                <a:lnTo>
                  <a:pt x="376427" y="28955"/>
                </a:lnTo>
                <a:lnTo>
                  <a:pt x="364235" y="22859"/>
                </a:lnTo>
                <a:lnTo>
                  <a:pt x="327659" y="9143"/>
                </a:lnTo>
                <a:close/>
              </a:path>
              <a:path w="524510" h="594360">
                <a:moveTo>
                  <a:pt x="19811" y="9143"/>
                </a:moveTo>
                <a:lnTo>
                  <a:pt x="9143" y="18287"/>
                </a:lnTo>
                <a:lnTo>
                  <a:pt x="19811" y="18287"/>
                </a:lnTo>
                <a:lnTo>
                  <a:pt x="19811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34421" y="2196073"/>
            <a:ext cx="2662555" cy="0"/>
          </a:xfrm>
          <a:custGeom>
            <a:avLst/>
            <a:gdLst/>
            <a:ahLst/>
            <a:cxnLst/>
            <a:rect l="l" t="t" r="r" b="b"/>
            <a:pathLst>
              <a:path w="2662554">
                <a:moveTo>
                  <a:pt x="0" y="0"/>
                </a:moveTo>
                <a:lnTo>
                  <a:pt x="2662427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34421" y="2340092"/>
            <a:ext cx="2662555" cy="0"/>
          </a:xfrm>
          <a:custGeom>
            <a:avLst/>
            <a:gdLst/>
            <a:ahLst/>
            <a:cxnLst/>
            <a:rect l="l" t="t" r="r" b="b"/>
            <a:pathLst>
              <a:path w="2662554">
                <a:moveTo>
                  <a:pt x="0" y="0"/>
                </a:moveTo>
                <a:lnTo>
                  <a:pt x="2662427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34421" y="2629651"/>
            <a:ext cx="2662555" cy="0"/>
          </a:xfrm>
          <a:custGeom>
            <a:avLst/>
            <a:gdLst/>
            <a:ahLst/>
            <a:cxnLst/>
            <a:rect l="l" t="t" r="r" b="b"/>
            <a:pathLst>
              <a:path w="2662554">
                <a:moveTo>
                  <a:pt x="0" y="0"/>
                </a:moveTo>
                <a:lnTo>
                  <a:pt x="2662427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50067" y="2049770"/>
            <a:ext cx="0" cy="4323715"/>
          </a:xfrm>
          <a:custGeom>
            <a:avLst/>
            <a:gdLst/>
            <a:ahLst/>
            <a:cxnLst/>
            <a:rect l="l" t="t" r="r" b="b"/>
            <a:pathLst>
              <a:path h="4323715">
                <a:moveTo>
                  <a:pt x="0" y="0"/>
                </a:moveTo>
                <a:lnTo>
                  <a:pt x="0" y="4323593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38864" y="2049776"/>
            <a:ext cx="0" cy="3604260"/>
          </a:xfrm>
          <a:custGeom>
            <a:avLst/>
            <a:gdLst/>
            <a:ahLst/>
            <a:cxnLst/>
            <a:rect l="l" t="t" r="r" b="b"/>
            <a:pathLst>
              <a:path h="3604260">
                <a:moveTo>
                  <a:pt x="0" y="0"/>
                </a:moveTo>
                <a:lnTo>
                  <a:pt x="0" y="3604259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25377" y="2049770"/>
            <a:ext cx="0" cy="4323715"/>
          </a:xfrm>
          <a:custGeom>
            <a:avLst/>
            <a:gdLst/>
            <a:ahLst/>
            <a:cxnLst/>
            <a:rect l="l" t="t" r="r" b="b"/>
            <a:pathLst>
              <a:path h="4323715">
                <a:moveTo>
                  <a:pt x="0" y="0"/>
                </a:moveTo>
                <a:lnTo>
                  <a:pt x="0" y="4323593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14171" y="2049770"/>
            <a:ext cx="0" cy="3604260"/>
          </a:xfrm>
          <a:custGeom>
            <a:avLst/>
            <a:gdLst/>
            <a:ahLst/>
            <a:cxnLst/>
            <a:rect l="l" t="t" r="r" b="b"/>
            <a:pathLst>
              <a:path h="3604260">
                <a:moveTo>
                  <a:pt x="0" y="0"/>
                </a:moveTo>
                <a:lnTo>
                  <a:pt x="0" y="3604266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01445" y="2049770"/>
            <a:ext cx="0" cy="4323715"/>
          </a:xfrm>
          <a:custGeom>
            <a:avLst/>
            <a:gdLst/>
            <a:ahLst/>
            <a:cxnLst/>
            <a:rect l="l" t="t" r="r" b="b"/>
            <a:pathLst>
              <a:path h="4323715">
                <a:moveTo>
                  <a:pt x="0" y="0"/>
                </a:moveTo>
                <a:lnTo>
                  <a:pt x="0" y="4323593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90244" y="2049770"/>
            <a:ext cx="0" cy="3604260"/>
          </a:xfrm>
          <a:custGeom>
            <a:avLst/>
            <a:gdLst/>
            <a:ahLst/>
            <a:cxnLst/>
            <a:rect l="l" t="t" r="r" b="b"/>
            <a:pathLst>
              <a:path h="3604260">
                <a:moveTo>
                  <a:pt x="0" y="0"/>
                </a:moveTo>
                <a:lnTo>
                  <a:pt x="0" y="3604266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77518" y="2049770"/>
            <a:ext cx="0" cy="4323715"/>
          </a:xfrm>
          <a:custGeom>
            <a:avLst/>
            <a:gdLst/>
            <a:ahLst/>
            <a:cxnLst/>
            <a:rect l="l" t="t" r="r" b="b"/>
            <a:pathLst>
              <a:path h="4323715">
                <a:moveTo>
                  <a:pt x="0" y="0"/>
                </a:moveTo>
                <a:lnTo>
                  <a:pt x="0" y="4323593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66315" y="2049770"/>
            <a:ext cx="0" cy="3604260"/>
          </a:xfrm>
          <a:custGeom>
            <a:avLst/>
            <a:gdLst/>
            <a:ahLst/>
            <a:cxnLst/>
            <a:rect l="l" t="t" r="r" b="b"/>
            <a:pathLst>
              <a:path h="3604260">
                <a:moveTo>
                  <a:pt x="0" y="0"/>
                </a:moveTo>
                <a:lnTo>
                  <a:pt x="0" y="3604266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02813" y="2413243"/>
            <a:ext cx="3312160" cy="0"/>
          </a:xfrm>
          <a:custGeom>
            <a:avLst/>
            <a:gdLst/>
            <a:ahLst/>
            <a:cxnLst/>
            <a:rect l="l" t="t" r="r" b="b"/>
            <a:pathLst>
              <a:path w="3312159">
                <a:moveTo>
                  <a:pt x="0" y="0"/>
                </a:moveTo>
                <a:lnTo>
                  <a:pt x="3311651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02813" y="3204199"/>
            <a:ext cx="3312160" cy="0"/>
          </a:xfrm>
          <a:custGeom>
            <a:avLst/>
            <a:gdLst/>
            <a:ahLst/>
            <a:cxnLst/>
            <a:rect l="l" t="t" r="r" b="b"/>
            <a:pathLst>
              <a:path w="3312159">
                <a:moveTo>
                  <a:pt x="0" y="0"/>
                </a:moveTo>
                <a:lnTo>
                  <a:pt x="3311651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05733" y="2124452"/>
            <a:ext cx="0" cy="3529965"/>
          </a:xfrm>
          <a:custGeom>
            <a:avLst/>
            <a:gdLst/>
            <a:ahLst/>
            <a:cxnLst/>
            <a:rect l="l" t="t" r="r" b="b"/>
            <a:pathLst>
              <a:path h="3529965">
                <a:moveTo>
                  <a:pt x="0" y="0"/>
                </a:moveTo>
                <a:lnTo>
                  <a:pt x="0" y="3529583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34421" y="2484871"/>
            <a:ext cx="2662555" cy="0"/>
          </a:xfrm>
          <a:custGeom>
            <a:avLst/>
            <a:gdLst/>
            <a:ahLst/>
            <a:cxnLst/>
            <a:rect l="l" t="t" r="r" b="b"/>
            <a:pathLst>
              <a:path w="2662554">
                <a:moveTo>
                  <a:pt x="0" y="0"/>
                </a:moveTo>
                <a:lnTo>
                  <a:pt x="2662427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87701" y="2907782"/>
            <a:ext cx="524510" cy="594360"/>
          </a:xfrm>
          <a:custGeom>
            <a:avLst/>
            <a:gdLst/>
            <a:ahLst/>
            <a:cxnLst/>
            <a:rect l="l" t="t" r="r" b="b"/>
            <a:pathLst>
              <a:path w="524510" h="594360">
                <a:moveTo>
                  <a:pt x="275843" y="0"/>
                </a:moveTo>
                <a:lnTo>
                  <a:pt x="0" y="0"/>
                </a:lnTo>
                <a:lnTo>
                  <a:pt x="0" y="594359"/>
                </a:lnTo>
                <a:lnTo>
                  <a:pt x="275843" y="594359"/>
                </a:lnTo>
                <a:lnTo>
                  <a:pt x="289559" y="592835"/>
                </a:lnTo>
                <a:lnTo>
                  <a:pt x="301751" y="591311"/>
                </a:lnTo>
                <a:lnTo>
                  <a:pt x="315467" y="588263"/>
                </a:lnTo>
                <a:lnTo>
                  <a:pt x="327659" y="585215"/>
                </a:lnTo>
                <a:lnTo>
                  <a:pt x="19811" y="585215"/>
                </a:lnTo>
                <a:lnTo>
                  <a:pt x="9143" y="576071"/>
                </a:lnTo>
                <a:lnTo>
                  <a:pt x="19811" y="576071"/>
                </a:lnTo>
                <a:lnTo>
                  <a:pt x="19811" y="18287"/>
                </a:lnTo>
                <a:lnTo>
                  <a:pt x="9143" y="18287"/>
                </a:lnTo>
                <a:lnTo>
                  <a:pt x="19811" y="9143"/>
                </a:lnTo>
                <a:lnTo>
                  <a:pt x="327659" y="9143"/>
                </a:lnTo>
                <a:lnTo>
                  <a:pt x="315467" y="6095"/>
                </a:lnTo>
                <a:lnTo>
                  <a:pt x="301751" y="3047"/>
                </a:lnTo>
                <a:lnTo>
                  <a:pt x="289559" y="1523"/>
                </a:lnTo>
                <a:lnTo>
                  <a:pt x="275843" y="0"/>
                </a:lnTo>
                <a:close/>
              </a:path>
              <a:path w="524510" h="594360">
                <a:moveTo>
                  <a:pt x="19811" y="576071"/>
                </a:moveTo>
                <a:lnTo>
                  <a:pt x="9143" y="576071"/>
                </a:lnTo>
                <a:lnTo>
                  <a:pt x="19811" y="585215"/>
                </a:lnTo>
                <a:lnTo>
                  <a:pt x="19811" y="576071"/>
                </a:lnTo>
                <a:close/>
              </a:path>
              <a:path w="524510" h="594360">
                <a:moveTo>
                  <a:pt x="356615" y="553211"/>
                </a:moveTo>
                <a:lnTo>
                  <a:pt x="344423" y="559307"/>
                </a:lnTo>
                <a:lnTo>
                  <a:pt x="345947" y="559307"/>
                </a:lnTo>
                <a:lnTo>
                  <a:pt x="333755" y="563879"/>
                </a:lnTo>
                <a:lnTo>
                  <a:pt x="323087" y="566927"/>
                </a:lnTo>
                <a:lnTo>
                  <a:pt x="298703" y="573023"/>
                </a:lnTo>
                <a:lnTo>
                  <a:pt x="286511" y="574547"/>
                </a:lnTo>
                <a:lnTo>
                  <a:pt x="274319" y="574547"/>
                </a:lnTo>
                <a:lnTo>
                  <a:pt x="262127" y="576071"/>
                </a:lnTo>
                <a:lnTo>
                  <a:pt x="19811" y="576071"/>
                </a:lnTo>
                <a:lnTo>
                  <a:pt x="19811" y="585215"/>
                </a:lnTo>
                <a:lnTo>
                  <a:pt x="327659" y="585215"/>
                </a:lnTo>
                <a:lnTo>
                  <a:pt x="364235" y="571499"/>
                </a:lnTo>
                <a:lnTo>
                  <a:pt x="376427" y="565403"/>
                </a:lnTo>
                <a:lnTo>
                  <a:pt x="387095" y="557783"/>
                </a:lnTo>
                <a:lnTo>
                  <a:pt x="393191" y="554735"/>
                </a:lnTo>
                <a:lnTo>
                  <a:pt x="356615" y="554735"/>
                </a:lnTo>
                <a:lnTo>
                  <a:pt x="356615" y="553211"/>
                </a:lnTo>
                <a:close/>
              </a:path>
              <a:path w="524510" h="594360">
                <a:moveTo>
                  <a:pt x="388619" y="534923"/>
                </a:moveTo>
                <a:lnTo>
                  <a:pt x="377951" y="542543"/>
                </a:lnTo>
                <a:lnTo>
                  <a:pt x="356615" y="554735"/>
                </a:lnTo>
                <a:lnTo>
                  <a:pt x="393191" y="554735"/>
                </a:lnTo>
                <a:lnTo>
                  <a:pt x="399287" y="551687"/>
                </a:lnTo>
                <a:lnTo>
                  <a:pt x="409955" y="544067"/>
                </a:lnTo>
                <a:lnTo>
                  <a:pt x="418210" y="536447"/>
                </a:lnTo>
                <a:lnTo>
                  <a:pt x="387095" y="536447"/>
                </a:lnTo>
                <a:lnTo>
                  <a:pt x="388619" y="534923"/>
                </a:lnTo>
                <a:close/>
              </a:path>
              <a:path w="524510" h="594360">
                <a:moveTo>
                  <a:pt x="458832" y="493775"/>
                </a:moveTo>
                <a:lnTo>
                  <a:pt x="434339" y="493775"/>
                </a:lnTo>
                <a:lnTo>
                  <a:pt x="416051" y="512063"/>
                </a:lnTo>
                <a:lnTo>
                  <a:pt x="397763" y="528827"/>
                </a:lnTo>
                <a:lnTo>
                  <a:pt x="387095" y="536447"/>
                </a:lnTo>
                <a:lnTo>
                  <a:pt x="418210" y="536447"/>
                </a:lnTo>
                <a:lnTo>
                  <a:pt x="429767" y="525779"/>
                </a:lnTo>
                <a:lnTo>
                  <a:pt x="448055" y="507491"/>
                </a:lnTo>
                <a:lnTo>
                  <a:pt x="458832" y="493775"/>
                </a:lnTo>
                <a:close/>
              </a:path>
              <a:path w="524510" h="594360">
                <a:moveTo>
                  <a:pt x="449579" y="473963"/>
                </a:moveTo>
                <a:lnTo>
                  <a:pt x="432815" y="495299"/>
                </a:lnTo>
                <a:lnTo>
                  <a:pt x="434339" y="493775"/>
                </a:lnTo>
                <a:lnTo>
                  <a:pt x="458832" y="493775"/>
                </a:lnTo>
                <a:lnTo>
                  <a:pt x="464819" y="486155"/>
                </a:lnTo>
                <a:lnTo>
                  <a:pt x="471931" y="475487"/>
                </a:lnTo>
                <a:lnTo>
                  <a:pt x="449579" y="475487"/>
                </a:lnTo>
                <a:lnTo>
                  <a:pt x="449579" y="473963"/>
                </a:lnTo>
                <a:close/>
              </a:path>
              <a:path w="524510" h="594360">
                <a:moveTo>
                  <a:pt x="463295" y="452627"/>
                </a:moveTo>
                <a:lnTo>
                  <a:pt x="449579" y="475487"/>
                </a:lnTo>
                <a:lnTo>
                  <a:pt x="471931" y="475487"/>
                </a:lnTo>
                <a:lnTo>
                  <a:pt x="480059" y="463295"/>
                </a:lnTo>
                <a:lnTo>
                  <a:pt x="484631" y="454151"/>
                </a:lnTo>
                <a:lnTo>
                  <a:pt x="463295" y="454151"/>
                </a:lnTo>
                <a:lnTo>
                  <a:pt x="463295" y="452627"/>
                </a:lnTo>
                <a:close/>
              </a:path>
              <a:path w="524510" h="594360">
                <a:moveTo>
                  <a:pt x="475487" y="429767"/>
                </a:moveTo>
                <a:lnTo>
                  <a:pt x="463295" y="454151"/>
                </a:lnTo>
                <a:lnTo>
                  <a:pt x="484631" y="454151"/>
                </a:lnTo>
                <a:lnTo>
                  <a:pt x="492251" y="438911"/>
                </a:lnTo>
                <a:lnTo>
                  <a:pt x="495837" y="431291"/>
                </a:lnTo>
                <a:lnTo>
                  <a:pt x="475487" y="431291"/>
                </a:lnTo>
                <a:lnTo>
                  <a:pt x="475487" y="429767"/>
                </a:lnTo>
                <a:close/>
              </a:path>
              <a:path w="524510" h="594360">
                <a:moveTo>
                  <a:pt x="486155" y="405383"/>
                </a:moveTo>
                <a:lnTo>
                  <a:pt x="475487" y="431291"/>
                </a:lnTo>
                <a:lnTo>
                  <a:pt x="495837" y="431291"/>
                </a:lnTo>
                <a:lnTo>
                  <a:pt x="504443" y="413003"/>
                </a:lnTo>
                <a:lnTo>
                  <a:pt x="506137" y="406907"/>
                </a:lnTo>
                <a:lnTo>
                  <a:pt x="486155" y="406907"/>
                </a:lnTo>
                <a:lnTo>
                  <a:pt x="486155" y="405383"/>
                </a:lnTo>
                <a:close/>
              </a:path>
              <a:path w="524510" h="594360">
                <a:moveTo>
                  <a:pt x="493775" y="379475"/>
                </a:moveTo>
                <a:lnTo>
                  <a:pt x="486155" y="406907"/>
                </a:lnTo>
                <a:lnTo>
                  <a:pt x="506137" y="406907"/>
                </a:lnTo>
                <a:lnTo>
                  <a:pt x="512063" y="385571"/>
                </a:lnTo>
                <a:lnTo>
                  <a:pt x="513587" y="380999"/>
                </a:lnTo>
                <a:lnTo>
                  <a:pt x="493775" y="380999"/>
                </a:lnTo>
                <a:lnTo>
                  <a:pt x="493775" y="379475"/>
                </a:lnTo>
                <a:close/>
              </a:path>
              <a:path w="524510" h="594360">
                <a:moveTo>
                  <a:pt x="513587" y="213359"/>
                </a:moveTo>
                <a:lnTo>
                  <a:pt x="493775" y="213359"/>
                </a:lnTo>
                <a:lnTo>
                  <a:pt x="502919" y="254507"/>
                </a:lnTo>
                <a:lnTo>
                  <a:pt x="504443" y="268223"/>
                </a:lnTo>
                <a:lnTo>
                  <a:pt x="504443" y="326135"/>
                </a:lnTo>
                <a:lnTo>
                  <a:pt x="502919" y="339851"/>
                </a:lnTo>
                <a:lnTo>
                  <a:pt x="493775" y="380999"/>
                </a:lnTo>
                <a:lnTo>
                  <a:pt x="513587" y="380999"/>
                </a:lnTo>
                <a:lnTo>
                  <a:pt x="516635" y="371855"/>
                </a:lnTo>
                <a:lnTo>
                  <a:pt x="518159" y="356615"/>
                </a:lnTo>
                <a:lnTo>
                  <a:pt x="521207" y="342899"/>
                </a:lnTo>
                <a:lnTo>
                  <a:pt x="524255" y="312419"/>
                </a:lnTo>
                <a:lnTo>
                  <a:pt x="524255" y="281939"/>
                </a:lnTo>
                <a:lnTo>
                  <a:pt x="521207" y="251459"/>
                </a:lnTo>
                <a:lnTo>
                  <a:pt x="518159" y="237743"/>
                </a:lnTo>
                <a:lnTo>
                  <a:pt x="516635" y="222503"/>
                </a:lnTo>
                <a:lnTo>
                  <a:pt x="513587" y="213359"/>
                </a:lnTo>
                <a:close/>
              </a:path>
              <a:path w="524510" h="594360">
                <a:moveTo>
                  <a:pt x="506137" y="187451"/>
                </a:moveTo>
                <a:lnTo>
                  <a:pt x="486155" y="187451"/>
                </a:lnTo>
                <a:lnTo>
                  <a:pt x="493775" y="214883"/>
                </a:lnTo>
                <a:lnTo>
                  <a:pt x="493775" y="213359"/>
                </a:lnTo>
                <a:lnTo>
                  <a:pt x="513587" y="213359"/>
                </a:lnTo>
                <a:lnTo>
                  <a:pt x="512063" y="208787"/>
                </a:lnTo>
                <a:lnTo>
                  <a:pt x="506137" y="187451"/>
                </a:lnTo>
                <a:close/>
              </a:path>
              <a:path w="524510" h="594360">
                <a:moveTo>
                  <a:pt x="495837" y="163067"/>
                </a:moveTo>
                <a:lnTo>
                  <a:pt x="475487" y="163067"/>
                </a:lnTo>
                <a:lnTo>
                  <a:pt x="486155" y="188975"/>
                </a:lnTo>
                <a:lnTo>
                  <a:pt x="486155" y="187451"/>
                </a:lnTo>
                <a:lnTo>
                  <a:pt x="506137" y="187451"/>
                </a:lnTo>
                <a:lnTo>
                  <a:pt x="504443" y="181355"/>
                </a:lnTo>
                <a:lnTo>
                  <a:pt x="495837" y="163067"/>
                </a:lnTo>
                <a:close/>
              </a:path>
              <a:path w="524510" h="594360">
                <a:moveTo>
                  <a:pt x="484631" y="140207"/>
                </a:moveTo>
                <a:lnTo>
                  <a:pt x="463295" y="140207"/>
                </a:lnTo>
                <a:lnTo>
                  <a:pt x="475487" y="164591"/>
                </a:lnTo>
                <a:lnTo>
                  <a:pt x="475487" y="163067"/>
                </a:lnTo>
                <a:lnTo>
                  <a:pt x="495837" y="163067"/>
                </a:lnTo>
                <a:lnTo>
                  <a:pt x="492251" y="155447"/>
                </a:lnTo>
                <a:lnTo>
                  <a:pt x="484631" y="140207"/>
                </a:lnTo>
                <a:close/>
              </a:path>
              <a:path w="524510" h="594360">
                <a:moveTo>
                  <a:pt x="471931" y="118871"/>
                </a:moveTo>
                <a:lnTo>
                  <a:pt x="449579" y="118871"/>
                </a:lnTo>
                <a:lnTo>
                  <a:pt x="463295" y="141731"/>
                </a:lnTo>
                <a:lnTo>
                  <a:pt x="463295" y="140207"/>
                </a:lnTo>
                <a:lnTo>
                  <a:pt x="484631" y="140207"/>
                </a:lnTo>
                <a:lnTo>
                  <a:pt x="480059" y="131063"/>
                </a:lnTo>
                <a:lnTo>
                  <a:pt x="471931" y="118871"/>
                </a:lnTo>
                <a:close/>
              </a:path>
              <a:path w="524510" h="594360">
                <a:moveTo>
                  <a:pt x="432815" y="99059"/>
                </a:moveTo>
                <a:lnTo>
                  <a:pt x="449579" y="120395"/>
                </a:lnTo>
                <a:lnTo>
                  <a:pt x="449579" y="118871"/>
                </a:lnTo>
                <a:lnTo>
                  <a:pt x="471931" y="118871"/>
                </a:lnTo>
                <a:lnTo>
                  <a:pt x="464819" y="108203"/>
                </a:lnTo>
                <a:lnTo>
                  <a:pt x="458832" y="100583"/>
                </a:lnTo>
                <a:lnTo>
                  <a:pt x="434339" y="100583"/>
                </a:lnTo>
                <a:lnTo>
                  <a:pt x="432815" y="99059"/>
                </a:lnTo>
                <a:close/>
              </a:path>
              <a:path w="524510" h="594360">
                <a:moveTo>
                  <a:pt x="442428" y="80771"/>
                </a:moveTo>
                <a:lnTo>
                  <a:pt x="416051" y="80771"/>
                </a:lnTo>
                <a:lnTo>
                  <a:pt x="434339" y="100583"/>
                </a:lnTo>
                <a:lnTo>
                  <a:pt x="458832" y="100583"/>
                </a:lnTo>
                <a:lnTo>
                  <a:pt x="448055" y="86867"/>
                </a:lnTo>
                <a:lnTo>
                  <a:pt x="442428" y="80771"/>
                </a:lnTo>
                <a:close/>
              </a:path>
              <a:path w="524510" h="594360">
                <a:moveTo>
                  <a:pt x="327659" y="9143"/>
                </a:moveTo>
                <a:lnTo>
                  <a:pt x="19811" y="9143"/>
                </a:lnTo>
                <a:lnTo>
                  <a:pt x="19811" y="18287"/>
                </a:lnTo>
                <a:lnTo>
                  <a:pt x="274319" y="18287"/>
                </a:lnTo>
                <a:lnTo>
                  <a:pt x="298703" y="21335"/>
                </a:lnTo>
                <a:lnTo>
                  <a:pt x="323087" y="27431"/>
                </a:lnTo>
                <a:lnTo>
                  <a:pt x="333755" y="30479"/>
                </a:lnTo>
                <a:lnTo>
                  <a:pt x="345947" y="35051"/>
                </a:lnTo>
                <a:lnTo>
                  <a:pt x="344423" y="35051"/>
                </a:lnTo>
                <a:lnTo>
                  <a:pt x="356615" y="39623"/>
                </a:lnTo>
                <a:lnTo>
                  <a:pt x="388619" y="57911"/>
                </a:lnTo>
                <a:lnTo>
                  <a:pt x="387095" y="57911"/>
                </a:lnTo>
                <a:lnTo>
                  <a:pt x="397763" y="65531"/>
                </a:lnTo>
                <a:lnTo>
                  <a:pt x="416051" y="82295"/>
                </a:lnTo>
                <a:lnTo>
                  <a:pt x="416051" y="80771"/>
                </a:lnTo>
                <a:lnTo>
                  <a:pt x="442428" y="80771"/>
                </a:lnTo>
                <a:lnTo>
                  <a:pt x="409955" y="50291"/>
                </a:lnTo>
                <a:lnTo>
                  <a:pt x="376427" y="28955"/>
                </a:lnTo>
                <a:lnTo>
                  <a:pt x="352043" y="18287"/>
                </a:lnTo>
                <a:lnTo>
                  <a:pt x="339851" y="12191"/>
                </a:lnTo>
                <a:lnTo>
                  <a:pt x="327659" y="9143"/>
                </a:lnTo>
                <a:close/>
              </a:path>
              <a:path w="524510" h="594360">
                <a:moveTo>
                  <a:pt x="19811" y="9143"/>
                </a:moveTo>
                <a:lnTo>
                  <a:pt x="9143" y="18287"/>
                </a:lnTo>
                <a:lnTo>
                  <a:pt x="19811" y="18287"/>
                </a:lnTo>
                <a:lnTo>
                  <a:pt x="19811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34421" y="2987791"/>
            <a:ext cx="2662555" cy="0"/>
          </a:xfrm>
          <a:custGeom>
            <a:avLst/>
            <a:gdLst/>
            <a:ahLst/>
            <a:cxnLst/>
            <a:rect l="l" t="t" r="r" b="b"/>
            <a:pathLst>
              <a:path w="2662554">
                <a:moveTo>
                  <a:pt x="0" y="0"/>
                </a:moveTo>
                <a:lnTo>
                  <a:pt x="2662427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34421" y="3132571"/>
            <a:ext cx="2662555" cy="0"/>
          </a:xfrm>
          <a:custGeom>
            <a:avLst/>
            <a:gdLst/>
            <a:ahLst/>
            <a:cxnLst/>
            <a:rect l="l" t="t" r="r" b="b"/>
            <a:pathLst>
              <a:path w="2662554">
                <a:moveTo>
                  <a:pt x="0" y="0"/>
                </a:moveTo>
                <a:lnTo>
                  <a:pt x="2662427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34421" y="3421369"/>
            <a:ext cx="2662555" cy="0"/>
          </a:xfrm>
          <a:custGeom>
            <a:avLst/>
            <a:gdLst/>
            <a:ahLst/>
            <a:cxnLst/>
            <a:rect l="l" t="t" r="r" b="b"/>
            <a:pathLst>
              <a:path w="2662554">
                <a:moveTo>
                  <a:pt x="0" y="0"/>
                </a:moveTo>
                <a:lnTo>
                  <a:pt x="2662427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34421" y="3277351"/>
            <a:ext cx="2662555" cy="0"/>
          </a:xfrm>
          <a:custGeom>
            <a:avLst/>
            <a:gdLst/>
            <a:ahLst/>
            <a:cxnLst/>
            <a:rect l="l" t="t" r="r" b="b"/>
            <a:pathLst>
              <a:path w="2662554">
                <a:moveTo>
                  <a:pt x="0" y="0"/>
                </a:moveTo>
                <a:lnTo>
                  <a:pt x="2662427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87701" y="3698737"/>
            <a:ext cx="440055" cy="79375"/>
          </a:xfrm>
          <a:custGeom>
            <a:avLst/>
            <a:gdLst/>
            <a:ahLst/>
            <a:cxnLst/>
            <a:rect l="l" t="t" r="r" b="b"/>
            <a:pathLst>
              <a:path w="440054" h="79375">
                <a:moveTo>
                  <a:pt x="262127" y="0"/>
                </a:moveTo>
                <a:lnTo>
                  <a:pt x="0" y="0"/>
                </a:lnTo>
                <a:lnTo>
                  <a:pt x="0" y="79247"/>
                </a:lnTo>
                <a:lnTo>
                  <a:pt x="19811" y="79247"/>
                </a:lnTo>
                <a:lnTo>
                  <a:pt x="19811" y="19811"/>
                </a:lnTo>
                <a:lnTo>
                  <a:pt x="9143" y="19811"/>
                </a:lnTo>
                <a:lnTo>
                  <a:pt x="19811" y="10667"/>
                </a:lnTo>
                <a:lnTo>
                  <a:pt x="327659" y="10667"/>
                </a:lnTo>
                <a:lnTo>
                  <a:pt x="315467" y="6095"/>
                </a:lnTo>
                <a:lnTo>
                  <a:pt x="301751" y="4571"/>
                </a:lnTo>
                <a:lnTo>
                  <a:pt x="289559" y="1523"/>
                </a:lnTo>
                <a:lnTo>
                  <a:pt x="275843" y="1523"/>
                </a:lnTo>
                <a:lnTo>
                  <a:pt x="262127" y="0"/>
                </a:lnTo>
                <a:close/>
              </a:path>
              <a:path w="440054" h="79375">
                <a:moveTo>
                  <a:pt x="327659" y="10667"/>
                </a:moveTo>
                <a:lnTo>
                  <a:pt x="19811" y="10667"/>
                </a:lnTo>
                <a:lnTo>
                  <a:pt x="19811" y="19811"/>
                </a:lnTo>
                <a:lnTo>
                  <a:pt x="274319" y="19811"/>
                </a:lnTo>
                <a:lnTo>
                  <a:pt x="298703" y="22859"/>
                </a:lnTo>
                <a:lnTo>
                  <a:pt x="323087" y="28955"/>
                </a:lnTo>
                <a:lnTo>
                  <a:pt x="333755" y="32003"/>
                </a:lnTo>
                <a:lnTo>
                  <a:pt x="345947" y="36575"/>
                </a:lnTo>
                <a:lnTo>
                  <a:pt x="344423" y="36575"/>
                </a:lnTo>
                <a:lnTo>
                  <a:pt x="356615" y="41147"/>
                </a:lnTo>
                <a:lnTo>
                  <a:pt x="388619" y="59435"/>
                </a:lnTo>
                <a:lnTo>
                  <a:pt x="387095" y="59435"/>
                </a:lnTo>
                <a:lnTo>
                  <a:pt x="397763" y="67055"/>
                </a:lnTo>
                <a:lnTo>
                  <a:pt x="411064" y="79247"/>
                </a:lnTo>
                <a:lnTo>
                  <a:pt x="439615" y="79247"/>
                </a:lnTo>
                <a:lnTo>
                  <a:pt x="409955" y="51815"/>
                </a:lnTo>
                <a:lnTo>
                  <a:pt x="376427" y="30479"/>
                </a:lnTo>
                <a:lnTo>
                  <a:pt x="339851" y="13715"/>
                </a:lnTo>
                <a:lnTo>
                  <a:pt x="327659" y="10667"/>
                </a:lnTo>
                <a:close/>
              </a:path>
              <a:path w="440054" h="79375">
                <a:moveTo>
                  <a:pt x="19811" y="10667"/>
                </a:moveTo>
                <a:lnTo>
                  <a:pt x="9143" y="19811"/>
                </a:lnTo>
                <a:lnTo>
                  <a:pt x="19811" y="19811"/>
                </a:lnTo>
                <a:lnTo>
                  <a:pt x="19811" y="106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34421" y="3778748"/>
            <a:ext cx="2662555" cy="0"/>
          </a:xfrm>
          <a:custGeom>
            <a:avLst/>
            <a:gdLst/>
            <a:ahLst/>
            <a:cxnLst/>
            <a:rect l="l" t="t" r="r" b="b"/>
            <a:pathLst>
              <a:path w="2662554">
                <a:moveTo>
                  <a:pt x="0" y="0"/>
                </a:moveTo>
                <a:lnTo>
                  <a:pt x="2662427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848227" y="2124452"/>
            <a:ext cx="0" cy="3529965"/>
          </a:xfrm>
          <a:custGeom>
            <a:avLst/>
            <a:gdLst/>
            <a:ahLst/>
            <a:cxnLst/>
            <a:rect l="l" t="t" r="r" b="b"/>
            <a:pathLst>
              <a:path h="3529965">
                <a:moveTo>
                  <a:pt x="0" y="0"/>
                </a:moveTo>
                <a:lnTo>
                  <a:pt x="0" y="3529583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561715" y="2124445"/>
            <a:ext cx="0" cy="3456940"/>
          </a:xfrm>
          <a:custGeom>
            <a:avLst/>
            <a:gdLst/>
            <a:ahLst/>
            <a:cxnLst/>
            <a:rect l="l" t="t" r="r" b="b"/>
            <a:pathLst>
              <a:path h="3456940">
                <a:moveTo>
                  <a:pt x="0" y="0"/>
                </a:moveTo>
                <a:lnTo>
                  <a:pt x="0" y="3456438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993769" y="2124445"/>
            <a:ext cx="0" cy="3456940"/>
          </a:xfrm>
          <a:custGeom>
            <a:avLst/>
            <a:gdLst/>
            <a:ahLst/>
            <a:cxnLst/>
            <a:rect l="l" t="t" r="r" b="b"/>
            <a:pathLst>
              <a:path h="3456940">
                <a:moveTo>
                  <a:pt x="0" y="0"/>
                </a:moveTo>
                <a:lnTo>
                  <a:pt x="0" y="3456438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497451" y="2124452"/>
            <a:ext cx="0" cy="3529965"/>
          </a:xfrm>
          <a:custGeom>
            <a:avLst/>
            <a:gdLst/>
            <a:ahLst/>
            <a:cxnLst/>
            <a:rect l="l" t="t" r="r" b="b"/>
            <a:pathLst>
              <a:path h="3529965">
                <a:moveTo>
                  <a:pt x="0" y="0"/>
                </a:moveTo>
                <a:lnTo>
                  <a:pt x="0" y="3529583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640707" y="2124452"/>
            <a:ext cx="0" cy="3529965"/>
          </a:xfrm>
          <a:custGeom>
            <a:avLst/>
            <a:gdLst/>
            <a:ahLst/>
            <a:cxnLst/>
            <a:rect l="l" t="t" r="r" b="b"/>
            <a:pathLst>
              <a:path h="3529965">
                <a:moveTo>
                  <a:pt x="0" y="0"/>
                </a:moveTo>
                <a:lnTo>
                  <a:pt x="0" y="3529583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354195" y="2124445"/>
            <a:ext cx="0" cy="3456940"/>
          </a:xfrm>
          <a:custGeom>
            <a:avLst/>
            <a:gdLst/>
            <a:ahLst/>
            <a:cxnLst/>
            <a:rect l="l" t="t" r="r" b="b"/>
            <a:pathLst>
              <a:path h="3456940">
                <a:moveTo>
                  <a:pt x="0" y="0"/>
                </a:moveTo>
                <a:lnTo>
                  <a:pt x="0" y="3456438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786250" y="2124445"/>
            <a:ext cx="0" cy="3456940"/>
          </a:xfrm>
          <a:custGeom>
            <a:avLst/>
            <a:gdLst/>
            <a:ahLst/>
            <a:cxnLst/>
            <a:rect l="l" t="t" r="r" b="b"/>
            <a:pathLst>
              <a:path h="3456940">
                <a:moveTo>
                  <a:pt x="0" y="0"/>
                </a:moveTo>
                <a:lnTo>
                  <a:pt x="0" y="3456438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289931" y="2124452"/>
            <a:ext cx="0" cy="3529965"/>
          </a:xfrm>
          <a:custGeom>
            <a:avLst/>
            <a:gdLst/>
            <a:ahLst/>
            <a:cxnLst/>
            <a:rect l="l" t="t" r="r" b="b"/>
            <a:pathLst>
              <a:path h="3529965">
                <a:moveTo>
                  <a:pt x="0" y="0"/>
                </a:moveTo>
                <a:lnTo>
                  <a:pt x="0" y="3529583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432426" y="2124452"/>
            <a:ext cx="0" cy="3529965"/>
          </a:xfrm>
          <a:custGeom>
            <a:avLst/>
            <a:gdLst/>
            <a:ahLst/>
            <a:cxnLst/>
            <a:rect l="l" t="t" r="r" b="b"/>
            <a:pathLst>
              <a:path h="3529965">
                <a:moveTo>
                  <a:pt x="0" y="0"/>
                </a:moveTo>
                <a:lnTo>
                  <a:pt x="0" y="3529583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145914" y="2124445"/>
            <a:ext cx="0" cy="3456940"/>
          </a:xfrm>
          <a:custGeom>
            <a:avLst/>
            <a:gdLst/>
            <a:ahLst/>
            <a:cxnLst/>
            <a:rect l="l" t="t" r="r" b="b"/>
            <a:pathLst>
              <a:path h="3456940">
                <a:moveTo>
                  <a:pt x="0" y="0"/>
                </a:moveTo>
                <a:lnTo>
                  <a:pt x="0" y="3456438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577967" y="2124445"/>
            <a:ext cx="0" cy="3456940"/>
          </a:xfrm>
          <a:custGeom>
            <a:avLst/>
            <a:gdLst/>
            <a:ahLst/>
            <a:cxnLst/>
            <a:rect l="l" t="t" r="r" b="b"/>
            <a:pathLst>
              <a:path h="3456940">
                <a:moveTo>
                  <a:pt x="0" y="0"/>
                </a:moveTo>
                <a:lnTo>
                  <a:pt x="0" y="3456438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009259" y="2124452"/>
            <a:ext cx="0" cy="3529965"/>
          </a:xfrm>
          <a:custGeom>
            <a:avLst/>
            <a:gdLst/>
            <a:ahLst/>
            <a:cxnLst/>
            <a:rect l="l" t="t" r="r" b="b"/>
            <a:pathLst>
              <a:path h="3529965">
                <a:moveTo>
                  <a:pt x="0" y="0"/>
                </a:moveTo>
                <a:lnTo>
                  <a:pt x="0" y="3529583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151753" y="2124452"/>
            <a:ext cx="0" cy="3529965"/>
          </a:xfrm>
          <a:custGeom>
            <a:avLst/>
            <a:gdLst/>
            <a:ahLst/>
            <a:cxnLst/>
            <a:rect l="l" t="t" r="r" b="b"/>
            <a:pathLst>
              <a:path h="3529965">
                <a:moveTo>
                  <a:pt x="0" y="0"/>
                </a:moveTo>
                <a:lnTo>
                  <a:pt x="0" y="3529583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865241" y="2124445"/>
            <a:ext cx="0" cy="3456940"/>
          </a:xfrm>
          <a:custGeom>
            <a:avLst/>
            <a:gdLst/>
            <a:ahLst/>
            <a:cxnLst/>
            <a:rect l="l" t="t" r="r" b="b"/>
            <a:pathLst>
              <a:path h="3456940">
                <a:moveTo>
                  <a:pt x="0" y="0"/>
                </a:moveTo>
                <a:lnTo>
                  <a:pt x="0" y="3456438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297295" y="2124445"/>
            <a:ext cx="0" cy="3456940"/>
          </a:xfrm>
          <a:custGeom>
            <a:avLst/>
            <a:gdLst/>
            <a:ahLst/>
            <a:cxnLst/>
            <a:rect l="l" t="t" r="r" b="b"/>
            <a:pathLst>
              <a:path h="3456940">
                <a:moveTo>
                  <a:pt x="0" y="0"/>
                </a:moveTo>
                <a:lnTo>
                  <a:pt x="0" y="3456438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825131" y="1394399"/>
            <a:ext cx="3430904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130BB6"/>
                </a:solidFill>
                <a:latin typeface="Arial"/>
                <a:cs typeface="Arial"/>
              </a:rPr>
              <a:t>Fu</a:t>
            </a:r>
            <a:r>
              <a:rPr sz="2400" dirty="0">
                <a:solidFill>
                  <a:srgbClr val="130BB6"/>
                </a:solidFill>
                <a:latin typeface="Arial"/>
                <a:cs typeface="Arial"/>
              </a:rPr>
              <a:t>s</a:t>
            </a:r>
            <a:r>
              <a:rPr sz="2400" spc="-5" dirty="0">
                <a:solidFill>
                  <a:srgbClr val="130BB6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130BB6"/>
                </a:solidFill>
                <a:latin typeface="Arial"/>
                <a:cs typeface="Arial"/>
              </a:rPr>
              <a:t>-</a:t>
            </a:r>
            <a:r>
              <a:rPr sz="2400" spc="-5" dirty="0">
                <a:solidFill>
                  <a:srgbClr val="130BB6"/>
                </a:solidFill>
                <a:latin typeface="Arial"/>
                <a:cs typeface="Arial"/>
              </a:rPr>
              <a:t>p</a:t>
            </a:r>
            <a:r>
              <a:rPr sz="2400" dirty="0">
                <a:solidFill>
                  <a:srgbClr val="130BB6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130BB6"/>
                </a:solidFill>
                <a:latin typeface="Arial"/>
                <a:cs typeface="Arial"/>
              </a:rPr>
              <a:t>og</a:t>
            </a:r>
            <a:r>
              <a:rPr sz="2400" dirty="0">
                <a:solidFill>
                  <a:srgbClr val="130BB6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130BB6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130BB6"/>
                </a:solidFill>
                <a:latin typeface="Arial"/>
                <a:cs typeface="Arial"/>
              </a:rPr>
              <a:t>mm</a:t>
            </a:r>
            <a:r>
              <a:rPr sz="2400" spc="-5" dirty="0">
                <a:solidFill>
                  <a:srgbClr val="130BB6"/>
                </a:solidFill>
                <a:latin typeface="Arial"/>
                <a:cs typeface="Arial"/>
              </a:rPr>
              <a:t>abl</a:t>
            </a:r>
            <a:r>
              <a:rPr sz="2400" dirty="0">
                <a:solidFill>
                  <a:srgbClr val="130BB6"/>
                </a:solidFill>
                <a:latin typeface="Arial"/>
                <a:cs typeface="Arial"/>
              </a:rPr>
              <a:t>e</a:t>
            </a:r>
            <a:r>
              <a:rPr sz="2400" spc="10" dirty="0">
                <a:solidFill>
                  <a:srgbClr val="130BB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0BB6"/>
                </a:solidFill>
                <a:latin typeface="Arial"/>
                <a:cs typeface="Arial"/>
              </a:rPr>
              <a:t>PL</a:t>
            </a:r>
            <a:r>
              <a:rPr sz="2400" dirty="0">
                <a:solidFill>
                  <a:srgbClr val="130BB6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740033" y="2250937"/>
            <a:ext cx="173990" cy="173990"/>
          </a:xfrm>
          <a:custGeom>
            <a:avLst/>
            <a:gdLst/>
            <a:ahLst/>
            <a:cxnLst/>
            <a:rect l="l" t="t" r="r" b="b"/>
            <a:pathLst>
              <a:path w="173989" h="173989">
                <a:moveTo>
                  <a:pt x="134111" y="158495"/>
                </a:moveTo>
                <a:lnTo>
                  <a:pt x="39623" y="158495"/>
                </a:lnTo>
                <a:lnTo>
                  <a:pt x="45719" y="163067"/>
                </a:lnTo>
                <a:lnTo>
                  <a:pt x="53339" y="167639"/>
                </a:lnTo>
                <a:lnTo>
                  <a:pt x="60959" y="170687"/>
                </a:lnTo>
                <a:lnTo>
                  <a:pt x="70103" y="172211"/>
                </a:lnTo>
                <a:lnTo>
                  <a:pt x="77723" y="173735"/>
                </a:lnTo>
                <a:lnTo>
                  <a:pt x="96011" y="173735"/>
                </a:lnTo>
                <a:lnTo>
                  <a:pt x="105155" y="172211"/>
                </a:lnTo>
                <a:lnTo>
                  <a:pt x="128015" y="163067"/>
                </a:lnTo>
                <a:lnTo>
                  <a:pt x="134111" y="158495"/>
                </a:lnTo>
                <a:close/>
              </a:path>
              <a:path w="173989" h="173989">
                <a:moveTo>
                  <a:pt x="135635" y="15239"/>
                </a:moveTo>
                <a:lnTo>
                  <a:pt x="38099" y="15239"/>
                </a:lnTo>
                <a:lnTo>
                  <a:pt x="36575" y="16763"/>
                </a:lnTo>
                <a:lnTo>
                  <a:pt x="25907" y="24383"/>
                </a:lnTo>
                <a:lnTo>
                  <a:pt x="25907" y="25907"/>
                </a:lnTo>
                <a:lnTo>
                  <a:pt x="24383" y="27431"/>
                </a:lnTo>
                <a:lnTo>
                  <a:pt x="15239" y="38099"/>
                </a:lnTo>
                <a:lnTo>
                  <a:pt x="15239" y="39623"/>
                </a:lnTo>
                <a:lnTo>
                  <a:pt x="10667" y="47243"/>
                </a:lnTo>
                <a:lnTo>
                  <a:pt x="6095" y="53339"/>
                </a:lnTo>
                <a:lnTo>
                  <a:pt x="4571" y="62483"/>
                </a:lnTo>
                <a:lnTo>
                  <a:pt x="1523" y="70103"/>
                </a:lnTo>
                <a:lnTo>
                  <a:pt x="0" y="79247"/>
                </a:lnTo>
                <a:lnTo>
                  <a:pt x="0" y="96011"/>
                </a:lnTo>
                <a:lnTo>
                  <a:pt x="15239" y="137159"/>
                </a:lnTo>
                <a:lnTo>
                  <a:pt x="36575" y="158495"/>
                </a:lnTo>
                <a:lnTo>
                  <a:pt x="135635" y="158495"/>
                </a:lnTo>
                <a:lnTo>
                  <a:pt x="146303" y="149351"/>
                </a:lnTo>
                <a:lnTo>
                  <a:pt x="147827" y="149351"/>
                </a:lnTo>
                <a:lnTo>
                  <a:pt x="147827" y="147827"/>
                </a:lnTo>
                <a:lnTo>
                  <a:pt x="149351" y="147827"/>
                </a:lnTo>
                <a:lnTo>
                  <a:pt x="151637" y="144779"/>
                </a:lnTo>
                <a:lnTo>
                  <a:pt x="79247" y="144779"/>
                </a:lnTo>
                <a:lnTo>
                  <a:pt x="74675" y="143255"/>
                </a:lnTo>
                <a:lnTo>
                  <a:pt x="68579" y="141731"/>
                </a:lnTo>
                <a:lnTo>
                  <a:pt x="64007" y="140207"/>
                </a:lnTo>
                <a:lnTo>
                  <a:pt x="57911" y="137159"/>
                </a:lnTo>
                <a:lnTo>
                  <a:pt x="55625" y="135635"/>
                </a:lnTo>
                <a:lnTo>
                  <a:pt x="54863" y="135635"/>
                </a:lnTo>
                <a:lnTo>
                  <a:pt x="47751" y="129539"/>
                </a:lnTo>
                <a:lnTo>
                  <a:pt x="47243" y="129539"/>
                </a:lnTo>
                <a:lnTo>
                  <a:pt x="44195" y="126491"/>
                </a:lnTo>
                <a:lnTo>
                  <a:pt x="44631" y="126491"/>
                </a:lnTo>
                <a:lnTo>
                  <a:pt x="38099" y="118871"/>
                </a:lnTo>
                <a:lnTo>
                  <a:pt x="35051" y="114299"/>
                </a:lnTo>
                <a:lnTo>
                  <a:pt x="33527" y="109727"/>
                </a:lnTo>
                <a:lnTo>
                  <a:pt x="30479" y="103631"/>
                </a:lnTo>
                <a:lnTo>
                  <a:pt x="28955" y="97535"/>
                </a:lnTo>
                <a:lnTo>
                  <a:pt x="28955" y="80771"/>
                </a:lnTo>
                <a:lnTo>
                  <a:pt x="32003" y="68579"/>
                </a:lnTo>
                <a:lnTo>
                  <a:pt x="33527" y="64007"/>
                </a:lnTo>
                <a:lnTo>
                  <a:pt x="36575" y="59435"/>
                </a:lnTo>
                <a:lnTo>
                  <a:pt x="39623" y="53339"/>
                </a:lnTo>
                <a:lnTo>
                  <a:pt x="40712" y="53339"/>
                </a:lnTo>
                <a:lnTo>
                  <a:pt x="45937" y="47243"/>
                </a:lnTo>
                <a:lnTo>
                  <a:pt x="44195" y="47243"/>
                </a:lnTo>
                <a:lnTo>
                  <a:pt x="54863" y="38099"/>
                </a:lnTo>
                <a:lnTo>
                  <a:pt x="56387" y="38099"/>
                </a:lnTo>
                <a:lnTo>
                  <a:pt x="59435" y="36575"/>
                </a:lnTo>
                <a:lnTo>
                  <a:pt x="64007" y="33527"/>
                </a:lnTo>
                <a:lnTo>
                  <a:pt x="76199" y="30479"/>
                </a:lnTo>
                <a:lnTo>
                  <a:pt x="80771" y="28955"/>
                </a:lnTo>
                <a:lnTo>
                  <a:pt x="150440" y="28955"/>
                </a:lnTo>
                <a:lnTo>
                  <a:pt x="149351" y="27431"/>
                </a:lnTo>
                <a:lnTo>
                  <a:pt x="146303" y="24383"/>
                </a:lnTo>
                <a:lnTo>
                  <a:pt x="135635" y="16763"/>
                </a:lnTo>
                <a:lnTo>
                  <a:pt x="135635" y="15239"/>
                </a:lnTo>
                <a:close/>
              </a:path>
              <a:path w="173989" h="173989">
                <a:moveTo>
                  <a:pt x="159410" y="134111"/>
                </a:moveTo>
                <a:lnTo>
                  <a:pt x="120395" y="134111"/>
                </a:lnTo>
                <a:lnTo>
                  <a:pt x="114299" y="138683"/>
                </a:lnTo>
                <a:lnTo>
                  <a:pt x="108203" y="140207"/>
                </a:lnTo>
                <a:lnTo>
                  <a:pt x="103631" y="143255"/>
                </a:lnTo>
                <a:lnTo>
                  <a:pt x="97535" y="144779"/>
                </a:lnTo>
                <a:lnTo>
                  <a:pt x="151637" y="144779"/>
                </a:lnTo>
                <a:lnTo>
                  <a:pt x="158495" y="135635"/>
                </a:lnTo>
                <a:lnTo>
                  <a:pt x="159410" y="134111"/>
                </a:lnTo>
                <a:close/>
              </a:path>
              <a:path w="173989" h="173989">
                <a:moveTo>
                  <a:pt x="53339" y="134111"/>
                </a:moveTo>
                <a:lnTo>
                  <a:pt x="54863" y="135635"/>
                </a:lnTo>
                <a:lnTo>
                  <a:pt x="55625" y="135635"/>
                </a:lnTo>
                <a:lnTo>
                  <a:pt x="53339" y="134111"/>
                </a:lnTo>
                <a:close/>
              </a:path>
              <a:path w="173989" h="173989">
                <a:moveTo>
                  <a:pt x="128015" y="126491"/>
                </a:moveTo>
                <a:lnTo>
                  <a:pt x="117347" y="135635"/>
                </a:lnTo>
                <a:lnTo>
                  <a:pt x="120395" y="134111"/>
                </a:lnTo>
                <a:lnTo>
                  <a:pt x="159410" y="134111"/>
                </a:lnTo>
                <a:lnTo>
                  <a:pt x="162153" y="129539"/>
                </a:lnTo>
                <a:lnTo>
                  <a:pt x="126491" y="129539"/>
                </a:lnTo>
                <a:lnTo>
                  <a:pt x="128015" y="126491"/>
                </a:lnTo>
                <a:close/>
              </a:path>
              <a:path w="173989" h="173989">
                <a:moveTo>
                  <a:pt x="44195" y="126491"/>
                </a:moveTo>
                <a:lnTo>
                  <a:pt x="47243" y="129539"/>
                </a:lnTo>
                <a:lnTo>
                  <a:pt x="45837" y="127898"/>
                </a:lnTo>
                <a:lnTo>
                  <a:pt x="44195" y="126491"/>
                </a:lnTo>
                <a:close/>
              </a:path>
              <a:path w="173989" h="173989">
                <a:moveTo>
                  <a:pt x="45837" y="127898"/>
                </a:moveTo>
                <a:lnTo>
                  <a:pt x="47243" y="129539"/>
                </a:lnTo>
                <a:lnTo>
                  <a:pt x="47751" y="129539"/>
                </a:lnTo>
                <a:lnTo>
                  <a:pt x="45837" y="127898"/>
                </a:lnTo>
                <a:close/>
              </a:path>
              <a:path w="173989" h="173989">
                <a:moveTo>
                  <a:pt x="166115" y="53339"/>
                </a:moveTo>
                <a:lnTo>
                  <a:pt x="134111" y="53339"/>
                </a:lnTo>
                <a:lnTo>
                  <a:pt x="138683" y="59435"/>
                </a:lnTo>
                <a:lnTo>
                  <a:pt x="140207" y="65531"/>
                </a:lnTo>
                <a:lnTo>
                  <a:pt x="141731" y="70103"/>
                </a:lnTo>
                <a:lnTo>
                  <a:pt x="144779" y="82295"/>
                </a:lnTo>
                <a:lnTo>
                  <a:pt x="144779" y="94487"/>
                </a:lnTo>
                <a:lnTo>
                  <a:pt x="143255" y="99059"/>
                </a:lnTo>
                <a:lnTo>
                  <a:pt x="141731" y="105155"/>
                </a:lnTo>
                <a:lnTo>
                  <a:pt x="140207" y="109727"/>
                </a:lnTo>
                <a:lnTo>
                  <a:pt x="137159" y="115823"/>
                </a:lnTo>
                <a:lnTo>
                  <a:pt x="134111" y="120395"/>
                </a:lnTo>
                <a:lnTo>
                  <a:pt x="126491" y="129539"/>
                </a:lnTo>
                <a:lnTo>
                  <a:pt x="162153" y="129539"/>
                </a:lnTo>
                <a:lnTo>
                  <a:pt x="163067" y="128015"/>
                </a:lnTo>
                <a:lnTo>
                  <a:pt x="169163" y="112775"/>
                </a:lnTo>
                <a:lnTo>
                  <a:pt x="172211" y="103631"/>
                </a:lnTo>
                <a:lnTo>
                  <a:pt x="172211" y="96011"/>
                </a:lnTo>
                <a:lnTo>
                  <a:pt x="173735" y="86867"/>
                </a:lnTo>
                <a:lnTo>
                  <a:pt x="170687" y="68579"/>
                </a:lnTo>
                <a:lnTo>
                  <a:pt x="169163" y="60959"/>
                </a:lnTo>
                <a:lnTo>
                  <a:pt x="166115" y="53339"/>
                </a:lnTo>
                <a:close/>
              </a:path>
              <a:path w="173989" h="173989">
                <a:moveTo>
                  <a:pt x="44631" y="126491"/>
                </a:moveTo>
                <a:lnTo>
                  <a:pt x="44195" y="126491"/>
                </a:lnTo>
                <a:lnTo>
                  <a:pt x="45837" y="127898"/>
                </a:lnTo>
                <a:lnTo>
                  <a:pt x="44631" y="126491"/>
                </a:lnTo>
                <a:close/>
              </a:path>
              <a:path w="173989" h="173989">
                <a:moveTo>
                  <a:pt x="40712" y="53339"/>
                </a:moveTo>
                <a:lnTo>
                  <a:pt x="39623" y="53339"/>
                </a:lnTo>
                <a:lnTo>
                  <a:pt x="38099" y="56387"/>
                </a:lnTo>
                <a:lnTo>
                  <a:pt x="40712" y="53339"/>
                </a:lnTo>
                <a:close/>
              </a:path>
              <a:path w="173989" h="173989">
                <a:moveTo>
                  <a:pt x="127195" y="46540"/>
                </a:moveTo>
                <a:lnTo>
                  <a:pt x="135635" y="56387"/>
                </a:lnTo>
                <a:lnTo>
                  <a:pt x="134111" y="53339"/>
                </a:lnTo>
                <a:lnTo>
                  <a:pt x="166115" y="53339"/>
                </a:lnTo>
                <a:lnTo>
                  <a:pt x="163677" y="47243"/>
                </a:lnTo>
                <a:lnTo>
                  <a:pt x="128015" y="47243"/>
                </a:lnTo>
                <a:lnTo>
                  <a:pt x="127195" y="46540"/>
                </a:lnTo>
                <a:close/>
              </a:path>
              <a:path w="173989" h="173989">
                <a:moveTo>
                  <a:pt x="47243" y="45719"/>
                </a:moveTo>
                <a:lnTo>
                  <a:pt x="44195" y="47243"/>
                </a:lnTo>
                <a:lnTo>
                  <a:pt x="45937" y="47243"/>
                </a:lnTo>
                <a:lnTo>
                  <a:pt x="47243" y="45719"/>
                </a:lnTo>
                <a:close/>
              </a:path>
              <a:path w="173989" h="173989">
                <a:moveTo>
                  <a:pt x="126491" y="45719"/>
                </a:moveTo>
                <a:lnTo>
                  <a:pt x="127195" y="46540"/>
                </a:lnTo>
                <a:lnTo>
                  <a:pt x="128015" y="47243"/>
                </a:lnTo>
                <a:lnTo>
                  <a:pt x="126491" y="45719"/>
                </a:lnTo>
                <a:close/>
              </a:path>
              <a:path w="173989" h="173989">
                <a:moveTo>
                  <a:pt x="163067" y="45719"/>
                </a:moveTo>
                <a:lnTo>
                  <a:pt x="126491" y="45719"/>
                </a:lnTo>
                <a:lnTo>
                  <a:pt x="128015" y="47243"/>
                </a:lnTo>
                <a:lnTo>
                  <a:pt x="163677" y="47243"/>
                </a:lnTo>
                <a:lnTo>
                  <a:pt x="163067" y="45719"/>
                </a:lnTo>
                <a:close/>
              </a:path>
              <a:path w="173989" h="173989">
                <a:moveTo>
                  <a:pt x="117347" y="38099"/>
                </a:moveTo>
                <a:lnTo>
                  <a:pt x="127195" y="46540"/>
                </a:lnTo>
                <a:lnTo>
                  <a:pt x="126491" y="45719"/>
                </a:lnTo>
                <a:lnTo>
                  <a:pt x="163067" y="45719"/>
                </a:lnTo>
                <a:lnTo>
                  <a:pt x="158495" y="39623"/>
                </a:lnTo>
                <a:lnTo>
                  <a:pt x="120395" y="39623"/>
                </a:lnTo>
                <a:lnTo>
                  <a:pt x="117347" y="38099"/>
                </a:lnTo>
                <a:close/>
              </a:path>
              <a:path w="173989" h="173989">
                <a:moveTo>
                  <a:pt x="56387" y="38099"/>
                </a:moveTo>
                <a:lnTo>
                  <a:pt x="54863" y="38099"/>
                </a:lnTo>
                <a:lnTo>
                  <a:pt x="53339" y="39623"/>
                </a:lnTo>
                <a:lnTo>
                  <a:pt x="56387" y="38099"/>
                </a:lnTo>
                <a:close/>
              </a:path>
              <a:path w="173989" h="173989">
                <a:moveTo>
                  <a:pt x="150440" y="28955"/>
                </a:moveTo>
                <a:lnTo>
                  <a:pt x="92963" y="28955"/>
                </a:lnTo>
                <a:lnTo>
                  <a:pt x="105155" y="32003"/>
                </a:lnTo>
                <a:lnTo>
                  <a:pt x="109727" y="33527"/>
                </a:lnTo>
                <a:lnTo>
                  <a:pt x="114299" y="36575"/>
                </a:lnTo>
                <a:lnTo>
                  <a:pt x="120395" y="39623"/>
                </a:lnTo>
                <a:lnTo>
                  <a:pt x="158495" y="39623"/>
                </a:lnTo>
                <a:lnTo>
                  <a:pt x="158495" y="38099"/>
                </a:lnTo>
                <a:lnTo>
                  <a:pt x="156971" y="38099"/>
                </a:lnTo>
                <a:lnTo>
                  <a:pt x="150440" y="28955"/>
                </a:lnTo>
                <a:close/>
              </a:path>
              <a:path w="173989" h="173989">
                <a:moveTo>
                  <a:pt x="85343" y="0"/>
                </a:moveTo>
                <a:lnTo>
                  <a:pt x="77723" y="1523"/>
                </a:lnTo>
                <a:lnTo>
                  <a:pt x="59435" y="4571"/>
                </a:lnTo>
                <a:lnTo>
                  <a:pt x="51815" y="7619"/>
                </a:lnTo>
                <a:lnTo>
                  <a:pt x="44195" y="12191"/>
                </a:lnTo>
                <a:lnTo>
                  <a:pt x="39623" y="15239"/>
                </a:lnTo>
                <a:lnTo>
                  <a:pt x="134111" y="15239"/>
                </a:lnTo>
                <a:lnTo>
                  <a:pt x="126491" y="10667"/>
                </a:lnTo>
                <a:lnTo>
                  <a:pt x="120395" y="7619"/>
                </a:lnTo>
                <a:lnTo>
                  <a:pt x="111251" y="4571"/>
                </a:lnTo>
                <a:lnTo>
                  <a:pt x="103631" y="1523"/>
                </a:lnTo>
                <a:lnTo>
                  <a:pt x="94487" y="1523"/>
                </a:lnTo>
                <a:lnTo>
                  <a:pt x="85343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450473" y="2109205"/>
            <a:ext cx="173990" cy="172720"/>
          </a:xfrm>
          <a:custGeom>
            <a:avLst/>
            <a:gdLst/>
            <a:ahLst/>
            <a:cxnLst/>
            <a:rect l="l" t="t" r="r" b="b"/>
            <a:pathLst>
              <a:path w="173989" h="172719">
                <a:moveTo>
                  <a:pt x="149351" y="24383"/>
                </a:moveTo>
                <a:lnTo>
                  <a:pt x="25907" y="24383"/>
                </a:lnTo>
                <a:lnTo>
                  <a:pt x="24383" y="25907"/>
                </a:lnTo>
                <a:lnTo>
                  <a:pt x="16763" y="36575"/>
                </a:lnTo>
                <a:lnTo>
                  <a:pt x="15239" y="36575"/>
                </a:lnTo>
                <a:lnTo>
                  <a:pt x="15239" y="38099"/>
                </a:lnTo>
                <a:lnTo>
                  <a:pt x="10667" y="45719"/>
                </a:lnTo>
                <a:lnTo>
                  <a:pt x="4571" y="60959"/>
                </a:lnTo>
                <a:lnTo>
                  <a:pt x="3047" y="70103"/>
                </a:lnTo>
                <a:lnTo>
                  <a:pt x="1523" y="77723"/>
                </a:lnTo>
                <a:lnTo>
                  <a:pt x="0" y="86867"/>
                </a:lnTo>
                <a:lnTo>
                  <a:pt x="1523" y="96011"/>
                </a:lnTo>
                <a:lnTo>
                  <a:pt x="3047" y="103631"/>
                </a:lnTo>
                <a:lnTo>
                  <a:pt x="4571" y="112775"/>
                </a:lnTo>
                <a:lnTo>
                  <a:pt x="7619" y="120395"/>
                </a:lnTo>
                <a:lnTo>
                  <a:pt x="16763" y="135635"/>
                </a:lnTo>
                <a:lnTo>
                  <a:pt x="24383" y="146303"/>
                </a:lnTo>
                <a:lnTo>
                  <a:pt x="25907" y="146303"/>
                </a:lnTo>
                <a:lnTo>
                  <a:pt x="25907" y="147827"/>
                </a:lnTo>
                <a:lnTo>
                  <a:pt x="27431" y="147827"/>
                </a:lnTo>
                <a:lnTo>
                  <a:pt x="39623" y="158495"/>
                </a:lnTo>
                <a:lnTo>
                  <a:pt x="47243" y="163067"/>
                </a:lnTo>
                <a:lnTo>
                  <a:pt x="62483" y="169163"/>
                </a:lnTo>
                <a:lnTo>
                  <a:pt x="70103" y="170687"/>
                </a:lnTo>
                <a:lnTo>
                  <a:pt x="79247" y="172211"/>
                </a:lnTo>
                <a:lnTo>
                  <a:pt x="97535" y="172211"/>
                </a:lnTo>
                <a:lnTo>
                  <a:pt x="105155" y="170687"/>
                </a:lnTo>
                <a:lnTo>
                  <a:pt x="114299" y="167639"/>
                </a:lnTo>
                <a:lnTo>
                  <a:pt x="121919" y="166115"/>
                </a:lnTo>
                <a:lnTo>
                  <a:pt x="129539" y="161543"/>
                </a:lnTo>
                <a:lnTo>
                  <a:pt x="135635" y="158495"/>
                </a:lnTo>
                <a:lnTo>
                  <a:pt x="135635" y="156971"/>
                </a:lnTo>
                <a:lnTo>
                  <a:pt x="137159" y="156971"/>
                </a:lnTo>
                <a:lnTo>
                  <a:pt x="147827" y="147827"/>
                </a:lnTo>
                <a:lnTo>
                  <a:pt x="149351" y="146303"/>
                </a:lnTo>
                <a:lnTo>
                  <a:pt x="152018" y="143255"/>
                </a:lnTo>
                <a:lnTo>
                  <a:pt x="74675" y="143255"/>
                </a:lnTo>
                <a:lnTo>
                  <a:pt x="70103" y="141731"/>
                </a:lnTo>
                <a:lnTo>
                  <a:pt x="64007" y="138683"/>
                </a:lnTo>
                <a:lnTo>
                  <a:pt x="59435" y="137159"/>
                </a:lnTo>
                <a:lnTo>
                  <a:pt x="54863" y="134111"/>
                </a:lnTo>
                <a:lnTo>
                  <a:pt x="47548" y="128015"/>
                </a:lnTo>
                <a:lnTo>
                  <a:pt x="47243" y="128015"/>
                </a:lnTo>
                <a:lnTo>
                  <a:pt x="45719" y="126491"/>
                </a:lnTo>
                <a:lnTo>
                  <a:pt x="45937" y="126491"/>
                </a:lnTo>
                <a:lnTo>
                  <a:pt x="38099" y="117347"/>
                </a:lnTo>
                <a:lnTo>
                  <a:pt x="36575" y="112775"/>
                </a:lnTo>
                <a:lnTo>
                  <a:pt x="33527" y="108203"/>
                </a:lnTo>
                <a:lnTo>
                  <a:pt x="32003" y="102107"/>
                </a:lnTo>
                <a:lnTo>
                  <a:pt x="30479" y="97535"/>
                </a:lnTo>
                <a:lnTo>
                  <a:pt x="28955" y="91439"/>
                </a:lnTo>
                <a:lnTo>
                  <a:pt x="28955" y="79247"/>
                </a:lnTo>
                <a:lnTo>
                  <a:pt x="30479" y="73151"/>
                </a:lnTo>
                <a:lnTo>
                  <a:pt x="32003" y="68579"/>
                </a:lnTo>
                <a:lnTo>
                  <a:pt x="33527" y="62483"/>
                </a:lnTo>
                <a:lnTo>
                  <a:pt x="38607" y="54863"/>
                </a:lnTo>
                <a:lnTo>
                  <a:pt x="38099" y="54863"/>
                </a:lnTo>
                <a:lnTo>
                  <a:pt x="45937" y="45719"/>
                </a:lnTo>
                <a:lnTo>
                  <a:pt x="45719" y="45719"/>
                </a:lnTo>
                <a:lnTo>
                  <a:pt x="47243" y="44195"/>
                </a:lnTo>
                <a:lnTo>
                  <a:pt x="47497" y="44195"/>
                </a:lnTo>
                <a:lnTo>
                  <a:pt x="56387" y="36575"/>
                </a:lnTo>
                <a:lnTo>
                  <a:pt x="60959" y="35051"/>
                </a:lnTo>
                <a:lnTo>
                  <a:pt x="65531" y="32003"/>
                </a:lnTo>
                <a:lnTo>
                  <a:pt x="70103" y="30479"/>
                </a:lnTo>
                <a:lnTo>
                  <a:pt x="76199" y="28955"/>
                </a:lnTo>
                <a:lnTo>
                  <a:pt x="82295" y="28955"/>
                </a:lnTo>
                <a:lnTo>
                  <a:pt x="88391" y="27431"/>
                </a:lnTo>
                <a:lnTo>
                  <a:pt x="150658" y="27431"/>
                </a:lnTo>
                <a:lnTo>
                  <a:pt x="149351" y="25907"/>
                </a:lnTo>
                <a:lnTo>
                  <a:pt x="149351" y="24383"/>
                </a:lnTo>
                <a:close/>
              </a:path>
              <a:path w="173989" h="172719">
                <a:moveTo>
                  <a:pt x="128912" y="126940"/>
                </a:moveTo>
                <a:lnTo>
                  <a:pt x="118871" y="134111"/>
                </a:lnTo>
                <a:lnTo>
                  <a:pt x="120395" y="134111"/>
                </a:lnTo>
                <a:lnTo>
                  <a:pt x="114299" y="137159"/>
                </a:lnTo>
                <a:lnTo>
                  <a:pt x="109727" y="140207"/>
                </a:lnTo>
                <a:lnTo>
                  <a:pt x="97535" y="143255"/>
                </a:lnTo>
                <a:lnTo>
                  <a:pt x="152018" y="143255"/>
                </a:lnTo>
                <a:lnTo>
                  <a:pt x="160019" y="134111"/>
                </a:lnTo>
                <a:lnTo>
                  <a:pt x="162458" y="128015"/>
                </a:lnTo>
                <a:lnTo>
                  <a:pt x="128015" y="128015"/>
                </a:lnTo>
                <a:lnTo>
                  <a:pt x="128912" y="126940"/>
                </a:lnTo>
                <a:close/>
              </a:path>
              <a:path w="173989" h="172719">
                <a:moveTo>
                  <a:pt x="45719" y="126491"/>
                </a:moveTo>
                <a:lnTo>
                  <a:pt x="47243" y="128015"/>
                </a:lnTo>
                <a:lnTo>
                  <a:pt x="46481" y="127126"/>
                </a:lnTo>
                <a:lnTo>
                  <a:pt x="45719" y="126491"/>
                </a:lnTo>
                <a:close/>
              </a:path>
              <a:path w="173989" h="172719">
                <a:moveTo>
                  <a:pt x="46481" y="127126"/>
                </a:moveTo>
                <a:lnTo>
                  <a:pt x="47243" y="128015"/>
                </a:lnTo>
                <a:lnTo>
                  <a:pt x="47548" y="128015"/>
                </a:lnTo>
                <a:lnTo>
                  <a:pt x="46481" y="127126"/>
                </a:lnTo>
                <a:close/>
              </a:path>
              <a:path w="173989" h="172719">
                <a:moveTo>
                  <a:pt x="129539" y="126491"/>
                </a:moveTo>
                <a:lnTo>
                  <a:pt x="128912" y="126940"/>
                </a:lnTo>
                <a:lnTo>
                  <a:pt x="128015" y="128015"/>
                </a:lnTo>
                <a:lnTo>
                  <a:pt x="129539" y="126491"/>
                </a:lnTo>
                <a:close/>
              </a:path>
              <a:path w="173989" h="172719">
                <a:moveTo>
                  <a:pt x="163067" y="126491"/>
                </a:moveTo>
                <a:lnTo>
                  <a:pt x="129539" y="126491"/>
                </a:lnTo>
                <a:lnTo>
                  <a:pt x="128015" y="128015"/>
                </a:lnTo>
                <a:lnTo>
                  <a:pt x="162458" y="128015"/>
                </a:lnTo>
                <a:lnTo>
                  <a:pt x="163067" y="126491"/>
                </a:lnTo>
                <a:close/>
              </a:path>
              <a:path w="173989" h="172719">
                <a:moveTo>
                  <a:pt x="45937" y="126491"/>
                </a:moveTo>
                <a:lnTo>
                  <a:pt x="45719" y="126491"/>
                </a:lnTo>
                <a:lnTo>
                  <a:pt x="46481" y="127126"/>
                </a:lnTo>
                <a:lnTo>
                  <a:pt x="45937" y="126491"/>
                </a:lnTo>
                <a:close/>
              </a:path>
              <a:path w="173989" h="172719">
                <a:moveTo>
                  <a:pt x="166725" y="53339"/>
                </a:moveTo>
                <a:lnTo>
                  <a:pt x="135635" y="53339"/>
                </a:lnTo>
                <a:lnTo>
                  <a:pt x="138683" y="59435"/>
                </a:lnTo>
                <a:lnTo>
                  <a:pt x="140207" y="64007"/>
                </a:lnTo>
                <a:lnTo>
                  <a:pt x="143255" y="70103"/>
                </a:lnTo>
                <a:lnTo>
                  <a:pt x="144779" y="74675"/>
                </a:lnTo>
                <a:lnTo>
                  <a:pt x="144779" y="92963"/>
                </a:lnTo>
                <a:lnTo>
                  <a:pt x="143255" y="99059"/>
                </a:lnTo>
                <a:lnTo>
                  <a:pt x="141731" y="103631"/>
                </a:lnTo>
                <a:lnTo>
                  <a:pt x="140207" y="109727"/>
                </a:lnTo>
                <a:lnTo>
                  <a:pt x="137159" y="114299"/>
                </a:lnTo>
                <a:lnTo>
                  <a:pt x="135635" y="118871"/>
                </a:lnTo>
                <a:lnTo>
                  <a:pt x="128912" y="126940"/>
                </a:lnTo>
                <a:lnTo>
                  <a:pt x="129539" y="126491"/>
                </a:lnTo>
                <a:lnTo>
                  <a:pt x="163067" y="126491"/>
                </a:lnTo>
                <a:lnTo>
                  <a:pt x="167639" y="118871"/>
                </a:lnTo>
                <a:lnTo>
                  <a:pt x="170687" y="111251"/>
                </a:lnTo>
                <a:lnTo>
                  <a:pt x="172211" y="102107"/>
                </a:lnTo>
                <a:lnTo>
                  <a:pt x="173735" y="94487"/>
                </a:lnTo>
                <a:lnTo>
                  <a:pt x="173735" y="76199"/>
                </a:lnTo>
                <a:lnTo>
                  <a:pt x="172211" y="67055"/>
                </a:lnTo>
                <a:lnTo>
                  <a:pt x="166725" y="53339"/>
                </a:lnTo>
                <a:close/>
              </a:path>
              <a:path w="173989" h="172719">
                <a:moveTo>
                  <a:pt x="39623" y="53339"/>
                </a:moveTo>
                <a:lnTo>
                  <a:pt x="38099" y="54863"/>
                </a:lnTo>
                <a:lnTo>
                  <a:pt x="38607" y="54863"/>
                </a:lnTo>
                <a:lnTo>
                  <a:pt x="39623" y="53339"/>
                </a:lnTo>
                <a:close/>
              </a:path>
              <a:path w="173989" h="172719">
                <a:moveTo>
                  <a:pt x="128417" y="44757"/>
                </a:moveTo>
                <a:lnTo>
                  <a:pt x="135635" y="54863"/>
                </a:lnTo>
                <a:lnTo>
                  <a:pt x="135635" y="53339"/>
                </a:lnTo>
                <a:lnTo>
                  <a:pt x="166725" y="53339"/>
                </a:lnTo>
                <a:lnTo>
                  <a:pt x="163677" y="45719"/>
                </a:lnTo>
                <a:lnTo>
                  <a:pt x="129539" y="45719"/>
                </a:lnTo>
                <a:lnTo>
                  <a:pt x="128417" y="44757"/>
                </a:lnTo>
                <a:close/>
              </a:path>
              <a:path w="173989" h="172719">
                <a:moveTo>
                  <a:pt x="47243" y="44195"/>
                </a:moveTo>
                <a:lnTo>
                  <a:pt x="45719" y="45719"/>
                </a:lnTo>
                <a:lnTo>
                  <a:pt x="46540" y="45016"/>
                </a:lnTo>
                <a:lnTo>
                  <a:pt x="47243" y="44195"/>
                </a:lnTo>
                <a:close/>
              </a:path>
              <a:path w="173989" h="172719">
                <a:moveTo>
                  <a:pt x="46540" y="45016"/>
                </a:moveTo>
                <a:lnTo>
                  <a:pt x="45719" y="45719"/>
                </a:lnTo>
                <a:lnTo>
                  <a:pt x="45937" y="45719"/>
                </a:lnTo>
                <a:lnTo>
                  <a:pt x="46540" y="45016"/>
                </a:lnTo>
                <a:close/>
              </a:path>
              <a:path w="173989" h="172719">
                <a:moveTo>
                  <a:pt x="128015" y="44195"/>
                </a:moveTo>
                <a:lnTo>
                  <a:pt x="128417" y="44757"/>
                </a:lnTo>
                <a:lnTo>
                  <a:pt x="129539" y="45719"/>
                </a:lnTo>
                <a:lnTo>
                  <a:pt x="128015" y="44195"/>
                </a:lnTo>
                <a:close/>
              </a:path>
              <a:path w="173989" h="172719">
                <a:moveTo>
                  <a:pt x="163067" y="44195"/>
                </a:moveTo>
                <a:lnTo>
                  <a:pt x="128015" y="44195"/>
                </a:lnTo>
                <a:lnTo>
                  <a:pt x="129539" y="45719"/>
                </a:lnTo>
                <a:lnTo>
                  <a:pt x="163677" y="45719"/>
                </a:lnTo>
                <a:lnTo>
                  <a:pt x="163067" y="44195"/>
                </a:lnTo>
                <a:close/>
              </a:path>
              <a:path w="173989" h="172719">
                <a:moveTo>
                  <a:pt x="47497" y="44195"/>
                </a:moveTo>
                <a:lnTo>
                  <a:pt x="47243" y="44195"/>
                </a:lnTo>
                <a:lnTo>
                  <a:pt x="46540" y="45016"/>
                </a:lnTo>
                <a:lnTo>
                  <a:pt x="47497" y="44195"/>
                </a:lnTo>
                <a:close/>
              </a:path>
              <a:path w="173989" h="172719">
                <a:moveTo>
                  <a:pt x="158495" y="36575"/>
                </a:moveTo>
                <a:lnTo>
                  <a:pt x="118871" y="36575"/>
                </a:lnTo>
                <a:lnTo>
                  <a:pt x="128417" y="44757"/>
                </a:lnTo>
                <a:lnTo>
                  <a:pt x="128015" y="44195"/>
                </a:lnTo>
                <a:lnTo>
                  <a:pt x="163067" y="44195"/>
                </a:lnTo>
                <a:lnTo>
                  <a:pt x="160019" y="38099"/>
                </a:lnTo>
                <a:lnTo>
                  <a:pt x="158495" y="38099"/>
                </a:lnTo>
                <a:lnTo>
                  <a:pt x="158495" y="36575"/>
                </a:lnTo>
                <a:close/>
              </a:path>
              <a:path w="173989" h="172719">
                <a:moveTo>
                  <a:pt x="150658" y="27431"/>
                </a:moveTo>
                <a:lnTo>
                  <a:pt x="88391" y="27431"/>
                </a:lnTo>
                <a:lnTo>
                  <a:pt x="94487" y="28955"/>
                </a:lnTo>
                <a:lnTo>
                  <a:pt x="99059" y="28955"/>
                </a:lnTo>
                <a:lnTo>
                  <a:pt x="105155" y="30479"/>
                </a:lnTo>
                <a:lnTo>
                  <a:pt x="109727" y="33527"/>
                </a:lnTo>
                <a:lnTo>
                  <a:pt x="115823" y="35051"/>
                </a:lnTo>
                <a:lnTo>
                  <a:pt x="120395" y="38099"/>
                </a:lnTo>
                <a:lnTo>
                  <a:pt x="118871" y="36575"/>
                </a:lnTo>
                <a:lnTo>
                  <a:pt x="158495" y="36575"/>
                </a:lnTo>
                <a:lnTo>
                  <a:pt x="150658" y="27431"/>
                </a:lnTo>
                <a:close/>
              </a:path>
              <a:path w="173989" h="172719">
                <a:moveTo>
                  <a:pt x="96011" y="0"/>
                </a:moveTo>
                <a:lnTo>
                  <a:pt x="77723" y="0"/>
                </a:lnTo>
                <a:lnTo>
                  <a:pt x="68579" y="1523"/>
                </a:lnTo>
                <a:lnTo>
                  <a:pt x="60959" y="3047"/>
                </a:lnTo>
                <a:lnTo>
                  <a:pt x="53339" y="6095"/>
                </a:lnTo>
                <a:lnTo>
                  <a:pt x="38099" y="15239"/>
                </a:lnTo>
                <a:lnTo>
                  <a:pt x="27431" y="24383"/>
                </a:lnTo>
                <a:lnTo>
                  <a:pt x="147827" y="24383"/>
                </a:lnTo>
                <a:lnTo>
                  <a:pt x="137159" y="15239"/>
                </a:lnTo>
                <a:lnTo>
                  <a:pt x="135635" y="15239"/>
                </a:lnTo>
                <a:lnTo>
                  <a:pt x="135635" y="13715"/>
                </a:lnTo>
                <a:lnTo>
                  <a:pt x="128015" y="9143"/>
                </a:lnTo>
                <a:lnTo>
                  <a:pt x="112775" y="3047"/>
                </a:lnTo>
                <a:lnTo>
                  <a:pt x="103631" y="1523"/>
                </a:lnTo>
                <a:lnTo>
                  <a:pt x="96011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180209" y="2540498"/>
            <a:ext cx="172720" cy="173990"/>
          </a:xfrm>
          <a:custGeom>
            <a:avLst/>
            <a:gdLst/>
            <a:ahLst/>
            <a:cxnLst/>
            <a:rect l="l" t="t" r="r" b="b"/>
            <a:pathLst>
              <a:path w="172720" h="173989">
                <a:moveTo>
                  <a:pt x="146303" y="147827"/>
                </a:moveTo>
                <a:lnTo>
                  <a:pt x="25907" y="147827"/>
                </a:lnTo>
                <a:lnTo>
                  <a:pt x="25907" y="149351"/>
                </a:lnTo>
                <a:lnTo>
                  <a:pt x="38099" y="158495"/>
                </a:lnTo>
                <a:lnTo>
                  <a:pt x="45719" y="163067"/>
                </a:lnTo>
                <a:lnTo>
                  <a:pt x="60959" y="169163"/>
                </a:lnTo>
                <a:lnTo>
                  <a:pt x="70103" y="170687"/>
                </a:lnTo>
                <a:lnTo>
                  <a:pt x="77723" y="172211"/>
                </a:lnTo>
                <a:lnTo>
                  <a:pt x="120395" y="166115"/>
                </a:lnTo>
                <a:lnTo>
                  <a:pt x="128015" y="161543"/>
                </a:lnTo>
                <a:lnTo>
                  <a:pt x="134111" y="158495"/>
                </a:lnTo>
                <a:lnTo>
                  <a:pt x="135635" y="158495"/>
                </a:lnTo>
                <a:lnTo>
                  <a:pt x="135635" y="156971"/>
                </a:lnTo>
                <a:lnTo>
                  <a:pt x="146303" y="147827"/>
                </a:lnTo>
                <a:close/>
              </a:path>
              <a:path w="172720" h="173989">
                <a:moveTo>
                  <a:pt x="94487" y="0"/>
                </a:moveTo>
                <a:lnTo>
                  <a:pt x="76199" y="0"/>
                </a:lnTo>
                <a:lnTo>
                  <a:pt x="68579" y="1523"/>
                </a:lnTo>
                <a:lnTo>
                  <a:pt x="25907" y="24383"/>
                </a:lnTo>
                <a:lnTo>
                  <a:pt x="10667" y="45719"/>
                </a:lnTo>
                <a:lnTo>
                  <a:pt x="6095" y="53339"/>
                </a:lnTo>
                <a:lnTo>
                  <a:pt x="3047" y="60959"/>
                </a:lnTo>
                <a:lnTo>
                  <a:pt x="1523" y="70103"/>
                </a:lnTo>
                <a:lnTo>
                  <a:pt x="0" y="77723"/>
                </a:lnTo>
                <a:lnTo>
                  <a:pt x="0" y="96011"/>
                </a:lnTo>
                <a:lnTo>
                  <a:pt x="1523" y="105155"/>
                </a:lnTo>
                <a:lnTo>
                  <a:pt x="10667" y="128015"/>
                </a:lnTo>
                <a:lnTo>
                  <a:pt x="13715" y="134111"/>
                </a:lnTo>
                <a:lnTo>
                  <a:pt x="15239" y="135635"/>
                </a:lnTo>
                <a:lnTo>
                  <a:pt x="24383" y="146303"/>
                </a:lnTo>
                <a:lnTo>
                  <a:pt x="24383" y="147827"/>
                </a:lnTo>
                <a:lnTo>
                  <a:pt x="147827" y="147827"/>
                </a:lnTo>
                <a:lnTo>
                  <a:pt x="147827" y="146303"/>
                </a:lnTo>
                <a:lnTo>
                  <a:pt x="149134" y="144779"/>
                </a:lnTo>
                <a:lnTo>
                  <a:pt x="79247" y="144779"/>
                </a:lnTo>
                <a:lnTo>
                  <a:pt x="73151" y="143255"/>
                </a:lnTo>
                <a:lnTo>
                  <a:pt x="64007" y="140207"/>
                </a:lnTo>
                <a:lnTo>
                  <a:pt x="57911" y="137159"/>
                </a:lnTo>
                <a:lnTo>
                  <a:pt x="53339" y="134111"/>
                </a:lnTo>
                <a:lnTo>
                  <a:pt x="46024" y="128015"/>
                </a:lnTo>
                <a:lnTo>
                  <a:pt x="45719" y="128015"/>
                </a:lnTo>
                <a:lnTo>
                  <a:pt x="44195" y="126491"/>
                </a:lnTo>
                <a:lnTo>
                  <a:pt x="44631" y="126491"/>
                </a:lnTo>
                <a:lnTo>
                  <a:pt x="39188" y="118871"/>
                </a:lnTo>
                <a:lnTo>
                  <a:pt x="38099" y="118871"/>
                </a:lnTo>
                <a:lnTo>
                  <a:pt x="35051" y="114299"/>
                </a:lnTo>
                <a:lnTo>
                  <a:pt x="32003" y="108203"/>
                </a:lnTo>
                <a:lnTo>
                  <a:pt x="30479" y="103631"/>
                </a:lnTo>
                <a:lnTo>
                  <a:pt x="28955" y="97535"/>
                </a:lnTo>
                <a:lnTo>
                  <a:pt x="28955" y="74675"/>
                </a:lnTo>
                <a:lnTo>
                  <a:pt x="30479" y="68579"/>
                </a:lnTo>
                <a:lnTo>
                  <a:pt x="33527" y="64007"/>
                </a:lnTo>
                <a:lnTo>
                  <a:pt x="35051" y="57911"/>
                </a:lnTo>
                <a:lnTo>
                  <a:pt x="38099" y="53339"/>
                </a:lnTo>
                <a:lnTo>
                  <a:pt x="44449" y="45719"/>
                </a:lnTo>
                <a:lnTo>
                  <a:pt x="44195" y="45719"/>
                </a:lnTo>
                <a:lnTo>
                  <a:pt x="45719" y="44195"/>
                </a:lnTo>
                <a:lnTo>
                  <a:pt x="46329" y="44195"/>
                </a:lnTo>
                <a:lnTo>
                  <a:pt x="54863" y="38099"/>
                </a:lnTo>
                <a:lnTo>
                  <a:pt x="59435" y="35051"/>
                </a:lnTo>
                <a:lnTo>
                  <a:pt x="64007" y="33527"/>
                </a:lnTo>
                <a:lnTo>
                  <a:pt x="70103" y="30479"/>
                </a:lnTo>
                <a:lnTo>
                  <a:pt x="74675" y="28955"/>
                </a:lnTo>
                <a:lnTo>
                  <a:pt x="150440" y="28955"/>
                </a:lnTo>
                <a:lnTo>
                  <a:pt x="147827" y="25907"/>
                </a:lnTo>
                <a:lnTo>
                  <a:pt x="147827" y="24383"/>
                </a:lnTo>
                <a:lnTo>
                  <a:pt x="146303" y="24383"/>
                </a:lnTo>
                <a:lnTo>
                  <a:pt x="135635" y="15239"/>
                </a:lnTo>
                <a:lnTo>
                  <a:pt x="134111" y="15239"/>
                </a:lnTo>
                <a:lnTo>
                  <a:pt x="134111" y="13715"/>
                </a:lnTo>
                <a:lnTo>
                  <a:pt x="126491" y="10667"/>
                </a:lnTo>
                <a:lnTo>
                  <a:pt x="118871" y="6095"/>
                </a:lnTo>
                <a:lnTo>
                  <a:pt x="111251" y="3047"/>
                </a:lnTo>
                <a:lnTo>
                  <a:pt x="103631" y="1523"/>
                </a:lnTo>
                <a:lnTo>
                  <a:pt x="94487" y="0"/>
                </a:lnTo>
                <a:close/>
              </a:path>
              <a:path w="172720" h="173989">
                <a:moveTo>
                  <a:pt x="118871" y="134111"/>
                </a:moveTo>
                <a:lnTo>
                  <a:pt x="112775" y="137159"/>
                </a:lnTo>
                <a:lnTo>
                  <a:pt x="108203" y="140207"/>
                </a:lnTo>
                <a:lnTo>
                  <a:pt x="102107" y="141731"/>
                </a:lnTo>
                <a:lnTo>
                  <a:pt x="97535" y="143255"/>
                </a:lnTo>
                <a:lnTo>
                  <a:pt x="91439" y="144779"/>
                </a:lnTo>
                <a:lnTo>
                  <a:pt x="149134" y="144779"/>
                </a:lnTo>
                <a:lnTo>
                  <a:pt x="156971" y="135635"/>
                </a:lnTo>
                <a:lnTo>
                  <a:pt x="117347" y="135635"/>
                </a:lnTo>
                <a:lnTo>
                  <a:pt x="118871" y="134111"/>
                </a:lnTo>
                <a:close/>
              </a:path>
              <a:path w="172720" h="173989">
                <a:moveTo>
                  <a:pt x="127195" y="127195"/>
                </a:moveTo>
                <a:lnTo>
                  <a:pt x="117347" y="135635"/>
                </a:lnTo>
                <a:lnTo>
                  <a:pt x="158495" y="135635"/>
                </a:lnTo>
                <a:lnTo>
                  <a:pt x="158495" y="134111"/>
                </a:lnTo>
                <a:lnTo>
                  <a:pt x="162153" y="128015"/>
                </a:lnTo>
                <a:lnTo>
                  <a:pt x="126491" y="128015"/>
                </a:lnTo>
                <a:lnTo>
                  <a:pt x="127195" y="127195"/>
                </a:lnTo>
                <a:close/>
              </a:path>
              <a:path w="172720" h="173989">
                <a:moveTo>
                  <a:pt x="44195" y="126491"/>
                </a:moveTo>
                <a:lnTo>
                  <a:pt x="45719" y="128015"/>
                </a:lnTo>
                <a:lnTo>
                  <a:pt x="45271" y="127388"/>
                </a:lnTo>
                <a:lnTo>
                  <a:pt x="44195" y="126491"/>
                </a:lnTo>
                <a:close/>
              </a:path>
              <a:path w="172720" h="173989">
                <a:moveTo>
                  <a:pt x="45271" y="127388"/>
                </a:moveTo>
                <a:lnTo>
                  <a:pt x="45719" y="128015"/>
                </a:lnTo>
                <a:lnTo>
                  <a:pt x="46024" y="128015"/>
                </a:lnTo>
                <a:lnTo>
                  <a:pt x="45271" y="127388"/>
                </a:lnTo>
                <a:close/>
              </a:path>
              <a:path w="172720" h="173989">
                <a:moveTo>
                  <a:pt x="128015" y="126491"/>
                </a:moveTo>
                <a:lnTo>
                  <a:pt x="127195" y="127195"/>
                </a:lnTo>
                <a:lnTo>
                  <a:pt x="126491" y="128015"/>
                </a:lnTo>
                <a:lnTo>
                  <a:pt x="128015" y="126491"/>
                </a:lnTo>
                <a:close/>
              </a:path>
              <a:path w="172720" h="173989">
                <a:moveTo>
                  <a:pt x="163067" y="126491"/>
                </a:moveTo>
                <a:lnTo>
                  <a:pt x="128015" y="126491"/>
                </a:lnTo>
                <a:lnTo>
                  <a:pt x="126491" y="128015"/>
                </a:lnTo>
                <a:lnTo>
                  <a:pt x="162153" y="128015"/>
                </a:lnTo>
                <a:lnTo>
                  <a:pt x="163067" y="126491"/>
                </a:lnTo>
                <a:close/>
              </a:path>
              <a:path w="172720" h="173989">
                <a:moveTo>
                  <a:pt x="44631" y="126491"/>
                </a:moveTo>
                <a:lnTo>
                  <a:pt x="44195" y="126491"/>
                </a:lnTo>
                <a:lnTo>
                  <a:pt x="45271" y="127388"/>
                </a:lnTo>
                <a:lnTo>
                  <a:pt x="44631" y="126491"/>
                </a:lnTo>
                <a:close/>
              </a:path>
              <a:path w="172720" h="173989">
                <a:moveTo>
                  <a:pt x="167131" y="117347"/>
                </a:moveTo>
                <a:lnTo>
                  <a:pt x="135635" y="117347"/>
                </a:lnTo>
                <a:lnTo>
                  <a:pt x="127195" y="127195"/>
                </a:lnTo>
                <a:lnTo>
                  <a:pt x="128015" y="126491"/>
                </a:lnTo>
                <a:lnTo>
                  <a:pt x="163067" y="126491"/>
                </a:lnTo>
                <a:lnTo>
                  <a:pt x="166115" y="120395"/>
                </a:lnTo>
                <a:lnTo>
                  <a:pt x="167131" y="117347"/>
                </a:lnTo>
                <a:close/>
              </a:path>
              <a:path w="172720" h="173989">
                <a:moveTo>
                  <a:pt x="38099" y="117347"/>
                </a:moveTo>
                <a:lnTo>
                  <a:pt x="38099" y="118871"/>
                </a:lnTo>
                <a:lnTo>
                  <a:pt x="39188" y="118871"/>
                </a:lnTo>
                <a:lnTo>
                  <a:pt x="38099" y="117347"/>
                </a:lnTo>
                <a:close/>
              </a:path>
              <a:path w="172720" h="173989">
                <a:moveTo>
                  <a:pt x="127454" y="45318"/>
                </a:moveTo>
                <a:lnTo>
                  <a:pt x="135635" y="54863"/>
                </a:lnTo>
                <a:lnTo>
                  <a:pt x="137159" y="59435"/>
                </a:lnTo>
                <a:lnTo>
                  <a:pt x="140207" y="64007"/>
                </a:lnTo>
                <a:lnTo>
                  <a:pt x="143255" y="76199"/>
                </a:lnTo>
                <a:lnTo>
                  <a:pt x="144779" y="80771"/>
                </a:lnTo>
                <a:lnTo>
                  <a:pt x="144779" y="86867"/>
                </a:lnTo>
                <a:lnTo>
                  <a:pt x="143255" y="92963"/>
                </a:lnTo>
                <a:lnTo>
                  <a:pt x="143255" y="99059"/>
                </a:lnTo>
                <a:lnTo>
                  <a:pt x="141731" y="105155"/>
                </a:lnTo>
                <a:lnTo>
                  <a:pt x="140207" y="109727"/>
                </a:lnTo>
                <a:lnTo>
                  <a:pt x="134111" y="118871"/>
                </a:lnTo>
                <a:lnTo>
                  <a:pt x="135635" y="117347"/>
                </a:lnTo>
                <a:lnTo>
                  <a:pt x="167131" y="117347"/>
                </a:lnTo>
                <a:lnTo>
                  <a:pt x="169163" y="111251"/>
                </a:lnTo>
                <a:lnTo>
                  <a:pt x="170687" y="103631"/>
                </a:lnTo>
                <a:lnTo>
                  <a:pt x="172211" y="94487"/>
                </a:lnTo>
                <a:lnTo>
                  <a:pt x="172211" y="77723"/>
                </a:lnTo>
                <a:lnTo>
                  <a:pt x="169163" y="59435"/>
                </a:lnTo>
                <a:lnTo>
                  <a:pt x="166115" y="51815"/>
                </a:lnTo>
                <a:lnTo>
                  <a:pt x="162458" y="45719"/>
                </a:lnTo>
                <a:lnTo>
                  <a:pt x="128015" y="45719"/>
                </a:lnTo>
                <a:lnTo>
                  <a:pt x="127454" y="45318"/>
                </a:lnTo>
                <a:close/>
              </a:path>
              <a:path w="172720" h="173989">
                <a:moveTo>
                  <a:pt x="45719" y="44195"/>
                </a:moveTo>
                <a:lnTo>
                  <a:pt x="44195" y="45719"/>
                </a:lnTo>
                <a:lnTo>
                  <a:pt x="44823" y="45271"/>
                </a:lnTo>
                <a:lnTo>
                  <a:pt x="45719" y="44195"/>
                </a:lnTo>
                <a:close/>
              </a:path>
              <a:path w="172720" h="173989">
                <a:moveTo>
                  <a:pt x="44823" y="45271"/>
                </a:moveTo>
                <a:lnTo>
                  <a:pt x="44195" y="45719"/>
                </a:lnTo>
                <a:lnTo>
                  <a:pt x="44449" y="45719"/>
                </a:lnTo>
                <a:lnTo>
                  <a:pt x="44823" y="45271"/>
                </a:lnTo>
                <a:close/>
              </a:path>
              <a:path w="172720" h="173989">
                <a:moveTo>
                  <a:pt x="126491" y="44195"/>
                </a:moveTo>
                <a:lnTo>
                  <a:pt x="127454" y="45318"/>
                </a:lnTo>
                <a:lnTo>
                  <a:pt x="128015" y="45719"/>
                </a:lnTo>
                <a:lnTo>
                  <a:pt x="126491" y="44195"/>
                </a:lnTo>
                <a:close/>
              </a:path>
              <a:path w="172720" h="173989">
                <a:moveTo>
                  <a:pt x="161543" y="44195"/>
                </a:moveTo>
                <a:lnTo>
                  <a:pt x="126491" y="44195"/>
                </a:lnTo>
                <a:lnTo>
                  <a:pt x="128015" y="45719"/>
                </a:lnTo>
                <a:lnTo>
                  <a:pt x="162458" y="45719"/>
                </a:lnTo>
                <a:lnTo>
                  <a:pt x="161543" y="44195"/>
                </a:lnTo>
                <a:close/>
              </a:path>
              <a:path w="172720" h="173989">
                <a:moveTo>
                  <a:pt x="150440" y="28955"/>
                </a:moveTo>
                <a:lnTo>
                  <a:pt x="92963" y="28955"/>
                </a:lnTo>
                <a:lnTo>
                  <a:pt x="99059" y="30479"/>
                </a:lnTo>
                <a:lnTo>
                  <a:pt x="103631" y="32003"/>
                </a:lnTo>
                <a:lnTo>
                  <a:pt x="109727" y="33527"/>
                </a:lnTo>
                <a:lnTo>
                  <a:pt x="114299" y="36575"/>
                </a:lnTo>
                <a:lnTo>
                  <a:pt x="118871" y="38099"/>
                </a:lnTo>
                <a:lnTo>
                  <a:pt x="117347" y="38099"/>
                </a:lnTo>
                <a:lnTo>
                  <a:pt x="127454" y="45318"/>
                </a:lnTo>
                <a:lnTo>
                  <a:pt x="126491" y="44195"/>
                </a:lnTo>
                <a:lnTo>
                  <a:pt x="161543" y="44195"/>
                </a:lnTo>
                <a:lnTo>
                  <a:pt x="156971" y="36575"/>
                </a:lnTo>
                <a:lnTo>
                  <a:pt x="150440" y="28955"/>
                </a:lnTo>
                <a:close/>
              </a:path>
              <a:path w="172720" h="173989">
                <a:moveTo>
                  <a:pt x="46329" y="44195"/>
                </a:moveTo>
                <a:lnTo>
                  <a:pt x="45719" y="44195"/>
                </a:lnTo>
                <a:lnTo>
                  <a:pt x="44823" y="45271"/>
                </a:lnTo>
                <a:lnTo>
                  <a:pt x="46329" y="44195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163961" y="2109205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19" h="172719">
                <a:moveTo>
                  <a:pt x="147827" y="24383"/>
                </a:moveTo>
                <a:lnTo>
                  <a:pt x="24383" y="24383"/>
                </a:lnTo>
                <a:lnTo>
                  <a:pt x="24383" y="25907"/>
                </a:lnTo>
                <a:lnTo>
                  <a:pt x="15239" y="36575"/>
                </a:lnTo>
                <a:lnTo>
                  <a:pt x="15239" y="38099"/>
                </a:lnTo>
                <a:lnTo>
                  <a:pt x="13715" y="38099"/>
                </a:lnTo>
                <a:lnTo>
                  <a:pt x="10667" y="45719"/>
                </a:lnTo>
                <a:lnTo>
                  <a:pt x="6095" y="53339"/>
                </a:lnTo>
                <a:lnTo>
                  <a:pt x="3047" y="60959"/>
                </a:lnTo>
                <a:lnTo>
                  <a:pt x="1523" y="70103"/>
                </a:lnTo>
                <a:lnTo>
                  <a:pt x="0" y="77723"/>
                </a:lnTo>
                <a:lnTo>
                  <a:pt x="0" y="96011"/>
                </a:lnTo>
                <a:lnTo>
                  <a:pt x="1523" y="103631"/>
                </a:lnTo>
                <a:lnTo>
                  <a:pt x="24383" y="146303"/>
                </a:lnTo>
                <a:lnTo>
                  <a:pt x="36575" y="156971"/>
                </a:lnTo>
                <a:lnTo>
                  <a:pt x="38099" y="156971"/>
                </a:lnTo>
                <a:lnTo>
                  <a:pt x="38099" y="158495"/>
                </a:lnTo>
                <a:lnTo>
                  <a:pt x="45719" y="163067"/>
                </a:lnTo>
                <a:lnTo>
                  <a:pt x="60959" y="169163"/>
                </a:lnTo>
                <a:lnTo>
                  <a:pt x="70103" y="170687"/>
                </a:lnTo>
                <a:lnTo>
                  <a:pt x="77723" y="172211"/>
                </a:lnTo>
                <a:lnTo>
                  <a:pt x="96011" y="172211"/>
                </a:lnTo>
                <a:lnTo>
                  <a:pt x="105155" y="170687"/>
                </a:lnTo>
                <a:lnTo>
                  <a:pt x="112775" y="167639"/>
                </a:lnTo>
                <a:lnTo>
                  <a:pt x="120395" y="166115"/>
                </a:lnTo>
                <a:lnTo>
                  <a:pt x="128015" y="161543"/>
                </a:lnTo>
                <a:lnTo>
                  <a:pt x="134111" y="158495"/>
                </a:lnTo>
                <a:lnTo>
                  <a:pt x="135635" y="156971"/>
                </a:lnTo>
                <a:lnTo>
                  <a:pt x="146303" y="147827"/>
                </a:lnTo>
                <a:lnTo>
                  <a:pt x="147827" y="147827"/>
                </a:lnTo>
                <a:lnTo>
                  <a:pt x="147827" y="146303"/>
                </a:lnTo>
                <a:lnTo>
                  <a:pt x="150494" y="143255"/>
                </a:lnTo>
                <a:lnTo>
                  <a:pt x="74675" y="143255"/>
                </a:lnTo>
                <a:lnTo>
                  <a:pt x="68579" y="141731"/>
                </a:lnTo>
                <a:lnTo>
                  <a:pt x="64007" y="138683"/>
                </a:lnTo>
                <a:lnTo>
                  <a:pt x="57911" y="137159"/>
                </a:lnTo>
                <a:lnTo>
                  <a:pt x="53339" y="134111"/>
                </a:lnTo>
                <a:lnTo>
                  <a:pt x="54863" y="134111"/>
                </a:lnTo>
                <a:lnTo>
                  <a:pt x="46329" y="128015"/>
                </a:lnTo>
                <a:lnTo>
                  <a:pt x="45719" y="128015"/>
                </a:lnTo>
                <a:lnTo>
                  <a:pt x="44195" y="126491"/>
                </a:lnTo>
                <a:lnTo>
                  <a:pt x="44631" y="126491"/>
                </a:lnTo>
                <a:lnTo>
                  <a:pt x="38099" y="117347"/>
                </a:lnTo>
                <a:lnTo>
                  <a:pt x="35051" y="112775"/>
                </a:lnTo>
                <a:lnTo>
                  <a:pt x="33527" y="108203"/>
                </a:lnTo>
                <a:lnTo>
                  <a:pt x="30479" y="102107"/>
                </a:lnTo>
                <a:lnTo>
                  <a:pt x="28955" y="97535"/>
                </a:lnTo>
                <a:lnTo>
                  <a:pt x="28955" y="79247"/>
                </a:lnTo>
                <a:lnTo>
                  <a:pt x="30479" y="73151"/>
                </a:lnTo>
                <a:lnTo>
                  <a:pt x="32003" y="68579"/>
                </a:lnTo>
                <a:lnTo>
                  <a:pt x="33527" y="62483"/>
                </a:lnTo>
                <a:lnTo>
                  <a:pt x="36575" y="57911"/>
                </a:lnTo>
                <a:lnTo>
                  <a:pt x="38099" y="53339"/>
                </a:lnTo>
                <a:lnTo>
                  <a:pt x="39188" y="53339"/>
                </a:lnTo>
                <a:lnTo>
                  <a:pt x="44631" y="45719"/>
                </a:lnTo>
                <a:lnTo>
                  <a:pt x="44195" y="45719"/>
                </a:lnTo>
                <a:lnTo>
                  <a:pt x="45719" y="44195"/>
                </a:lnTo>
                <a:lnTo>
                  <a:pt x="45973" y="44195"/>
                </a:lnTo>
                <a:lnTo>
                  <a:pt x="54863" y="36575"/>
                </a:lnTo>
                <a:lnTo>
                  <a:pt x="56387" y="36575"/>
                </a:lnTo>
                <a:lnTo>
                  <a:pt x="59435" y="35051"/>
                </a:lnTo>
                <a:lnTo>
                  <a:pt x="64007" y="32003"/>
                </a:lnTo>
                <a:lnTo>
                  <a:pt x="76199" y="28955"/>
                </a:lnTo>
                <a:lnTo>
                  <a:pt x="80771" y="28955"/>
                </a:lnTo>
                <a:lnTo>
                  <a:pt x="86867" y="27431"/>
                </a:lnTo>
                <a:lnTo>
                  <a:pt x="149134" y="27431"/>
                </a:lnTo>
                <a:lnTo>
                  <a:pt x="147827" y="25907"/>
                </a:lnTo>
                <a:lnTo>
                  <a:pt x="147827" y="24383"/>
                </a:lnTo>
                <a:close/>
              </a:path>
              <a:path w="172719" h="172719">
                <a:moveTo>
                  <a:pt x="127388" y="126940"/>
                </a:moveTo>
                <a:lnTo>
                  <a:pt x="117347" y="134111"/>
                </a:lnTo>
                <a:lnTo>
                  <a:pt x="118871" y="134111"/>
                </a:lnTo>
                <a:lnTo>
                  <a:pt x="112775" y="137159"/>
                </a:lnTo>
                <a:lnTo>
                  <a:pt x="108203" y="140207"/>
                </a:lnTo>
                <a:lnTo>
                  <a:pt x="103631" y="141731"/>
                </a:lnTo>
                <a:lnTo>
                  <a:pt x="97535" y="143255"/>
                </a:lnTo>
                <a:lnTo>
                  <a:pt x="150494" y="143255"/>
                </a:lnTo>
                <a:lnTo>
                  <a:pt x="158495" y="134111"/>
                </a:lnTo>
                <a:lnTo>
                  <a:pt x="162153" y="128015"/>
                </a:lnTo>
                <a:lnTo>
                  <a:pt x="126491" y="128015"/>
                </a:lnTo>
                <a:lnTo>
                  <a:pt x="127388" y="126940"/>
                </a:lnTo>
                <a:close/>
              </a:path>
              <a:path w="172719" h="172719">
                <a:moveTo>
                  <a:pt x="44195" y="126491"/>
                </a:moveTo>
                <a:lnTo>
                  <a:pt x="45719" y="128015"/>
                </a:lnTo>
                <a:lnTo>
                  <a:pt x="45084" y="127126"/>
                </a:lnTo>
                <a:lnTo>
                  <a:pt x="44195" y="126491"/>
                </a:lnTo>
                <a:close/>
              </a:path>
              <a:path w="172719" h="172719">
                <a:moveTo>
                  <a:pt x="45084" y="127126"/>
                </a:moveTo>
                <a:lnTo>
                  <a:pt x="45719" y="128015"/>
                </a:lnTo>
                <a:lnTo>
                  <a:pt x="46329" y="128015"/>
                </a:lnTo>
                <a:lnTo>
                  <a:pt x="45084" y="127126"/>
                </a:lnTo>
                <a:close/>
              </a:path>
              <a:path w="172719" h="172719">
                <a:moveTo>
                  <a:pt x="128015" y="126491"/>
                </a:moveTo>
                <a:lnTo>
                  <a:pt x="127388" y="126940"/>
                </a:lnTo>
                <a:lnTo>
                  <a:pt x="126491" y="128015"/>
                </a:lnTo>
                <a:lnTo>
                  <a:pt x="128015" y="126491"/>
                </a:lnTo>
                <a:close/>
              </a:path>
              <a:path w="172719" h="172719">
                <a:moveTo>
                  <a:pt x="163067" y="126491"/>
                </a:moveTo>
                <a:lnTo>
                  <a:pt x="128015" y="126491"/>
                </a:lnTo>
                <a:lnTo>
                  <a:pt x="126491" y="128015"/>
                </a:lnTo>
                <a:lnTo>
                  <a:pt x="162153" y="128015"/>
                </a:lnTo>
                <a:lnTo>
                  <a:pt x="163067" y="126491"/>
                </a:lnTo>
                <a:close/>
              </a:path>
              <a:path w="172719" h="172719">
                <a:moveTo>
                  <a:pt x="44631" y="126491"/>
                </a:moveTo>
                <a:lnTo>
                  <a:pt x="44195" y="126491"/>
                </a:lnTo>
                <a:lnTo>
                  <a:pt x="45084" y="127126"/>
                </a:lnTo>
                <a:lnTo>
                  <a:pt x="44631" y="126491"/>
                </a:lnTo>
                <a:close/>
              </a:path>
              <a:path w="172719" h="172719">
                <a:moveTo>
                  <a:pt x="134111" y="53339"/>
                </a:moveTo>
                <a:lnTo>
                  <a:pt x="137159" y="59435"/>
                </a:lnTo>
                <a:lnTo>
                  <a:pt x="140207" y="64007"/>
                </a:lnTo>
                <a:lnTo>
                  <a:pt x="141731" y="70103"/>
                </a:lnTo>
                <a:lnTo>
                  <a:pt x="143255" y="74675"/>
                </a:lnTo>
                <a:lnTo>
                  <a:pt x="144779" y="80771"/>
                </a:lnTo>
                <a:lnTo>
                  <a:pt x="144779" y="86867"/>
                </a:lnTo>
                <a:lnTo>
                  <a:pt x="143255" y="92963"/>
                </a:lnTo>
                <a:lnTo>
                  <a:pt x="143255" y="99059"/>
                </a:lnTo>
                <a:lnTo>
                  <a:pt x="141731" y="103631"/>
                </a:lnTo>
                <a:lnTo>
                  <a:pt x="140207" y="109727"/>
                </a:lnTo>
                <a:lnTo>
                  <a:pt x="134111" y="118871"/>
                </a:lnTo>
                <a:lnTo>
                  <a:pt x="127388" y="126940"/>
                </a:lnTo>
                <a:lnTo>
                  <a:pt x="128015" y="126491"/>
                </a:lnTo>
                <a:lnTo>
                  <a:pt x="163067" y="126491"/>
                </a:lnTo>
                <a:lnTo>
                  <a:pt x="169163" y="111251"/>
                </a:lnTo>
                <a:lnTo>
                  <a:pt x="170687" y="102107"/>
                </a:lnTo>
                <a:lnTo>
                  <a:pt x="172211" y="94487"/>
                </a:lnTo>
                <a:lnTo>
                  <a:pt x="172211" y="76199"/>
                </a:lnTo>
                <a:lnTo>
                  <a:pt x="170687" y="67055"/>
                </a:lnTo>
                <a:lnTo>
                  <a:pt x="169163" y="59435"/>
                </a:lnTo>
                <a:lnTo>
                  <a:pt x="167335" y="54863"/>
                </a:lnTo>
                <a:lnTo>
                  <a:pt x="135635" y="54863"/>
                </a:lnTo>
                <a:lnTo>
                  <a:pt x="134111" y="53339"/>
                </a:lnTo>
                <a:close/>
              </a:path>
              <a:path w="172719" h="172719">
                <a:moveTo>
                  <a:pt x="39188" y="53339"/>
                </a:moveTo>
                <a:lnTo>
                  <a:pt x="38099" y="53339"/>
                </a:lnTo>
                <a:lnTo>
                  <a:pt x="38099" y="54863"/>
                </a:lnTo>
                <a:lnTo>
                  <a:pt x="39188" y="53339"/>
                </a:lnTo>
                <a:close/>
              </a:path>
              <a:path w="172719" h="172719">
                <a:moveTo>
                  <a:pt x="127195" y="45016"/>
                </a:moveTo>
                <a:lnTo>
                  <a:pt x="135635" y="54863"/>
                </a:lnTo>
                <a:lnTo>
                  <a:pt x="167335" y="54863"/>
                </a:lnTo>
                <a:lnTo>
                  <a:pt x="166115" y="51815"/>
                </a:lnTo>
                <a:lnTo>
                  <a:pt x="162458" y="45719"/>
                </a:lnTo>
                <a:lnTo>
                  <a:pt x="128015" y="45719"/>
                </a:lnTo>
                <a:lnTo>
                  <a:pt x="127195" y="45016"/>
                </a:lnTo>
                <a:close/>
              </a:path>
              <a:path w="172719" h="172719">
                <a:moveTo>
                  <a:pt x="45719" y="44195"/>
                </a:moveTo>
                <a:lnTo>
                  <a:pt x="44195" y="45719"/>
                </a:lnTo>
                <a:lnTo>
                  <a:pt x="45318" y="44757"/>
                </a:lnTo>
                <a:lnTo>
                  <a:pt x="45719" y="44195"/>
                </a:lnTo>
                <a:close/>
              </a:path>
              <a:path w="172719" h="172719">
                <a:moveTo>
                  <a:pt x="45318" y="44757"/>
                </a:moveTo>
                <a:lnTo>
                  <a:pt x="44195" y="45719"/>
                </a:lnTo>
                <a:lnTo>
                  <a:pt x="44631" y="45719"/>
                </a:lnTo>
                <a:lnTo>
                  <a:pt x="45318" y="44757"/>
                </a:lnTo>
                <a:close/>
              </a:path>
              <a:path w="172719" h="172719">
                <a:moveTo>
                  <a:pt x="126491" y="44195"/>
                </a:moveTo>
                <a:lnTo>
                  <a:pt x="127195" y="45016"/>
                </a:lnTo>
                <a:lnTo>
                  <a:pt x="128015" y="45719"/>
                </a:lnTo>
                <a:lnTo>
                  <a:pt x="126491" y="44195"/>
                </a:lnTo>
                <a:close/>
              </a:path>
              <a:path w="172719" h="172719">
                <a:moveTo>
                  <a:pt x="161543" y="44195"/>
                </a:moveTo>
                <a:lnTo>
                  <a:pt x="126491" y="44195"/>
                </a:lnTo>
                <a:lnTo>
                  <a:pt x="128015" y="45719"/>
                </a:lnTo>
                <a:lnTo>
                  <a:pt x="162458" y="45719"/>
                </a:lnTo>
                <a:lnTo>
                  <a:pt x="161543" y="44195"/>
                </a:lnTo>
                <a:close/>
              </a:path>
              <a:path w="172719" h="172719">
                <a:moveTo>
                  <a:pt x="158495" y="36575"/>
                </a:moveTo>
                <a:lnTo>
                  <a:pt x="117347" y="36575"/>
                </a:lnTo>
                <a:lnTo>
                  <a:pt x="127195" y="45016"/>
                </a:lnTo>
                <a:lnTo>
                  <a:pt x="126491" y="44195"/>
                </a:lnTo>
                <a:lnTo>
                  <a:pt x="161543" y="44195"/>
                </a:lnTo>
                <a:lnTo>
                  <a:pt x="158495" y="38099"/>
                </a:lnTo>
                <a:lnTo>
                  <a:pt x="158495" y="36575"/>
                </a:lnTo>
                <a:close/>
              </a:path>
              <a:path w="172719" h="172719">
                <a:moveTo>
                  <a:pt x="45973" y="44195"/>
                </a:moveTo>
                <a:lnTo>
                  <a:pt x="45719" y="44195"/>
                </a:lnTo>
                <a:lnTo>
                  <a:pt x="45318" y="44757"/>
                </a:lnTo>
                <a:lnTo>
                  <a:pt x="45973" y="44195"/>
                </a:lnTo>
                <a:close/>
              </a:path>
              <a:path w="172719" h="172719">
                <a:moveTo>
                  <a:pt x="56387" y="36575"/>
                </a:moveTo>
                <a:lnTo>
                  <a:pt x="54863" y="36575"/>
                </a:lnTo>
                <a:lnTo>
                  <a:pt x="53339" y="38099"/>
                </a:lnTo>
                <a:lnTo>
                  <a:pt x="56387" y="36575"/>
                </a:lnTo>
                <a:close/>
              </a:path>
              <a:path w="172719" h="172719">
                <a:moveTo>
                  <a:pt x="149134" y="27431"/>
                </a:moveTo>
                <a:lnTo>
                  <a:pt x="86867" y="27431"/>
                </a:lnTo>
                <a:lnTo>
                  <a:pt x="92963" y="28955"/>
                </a:lnTo>
                <a:lnTo>
                  <a:pt x="99059" y="28955"/>
                </a:lnTo>
                <a:lnTo>
                  <a:pt x="103631" y="30479"/>
                </a:lnTo>
                <a:lnTo>
                  <a:pt x="109727" y="33527"/>
                </a:lnTo>
                <a:lnTo>
                  <a:pt x="114299" y="35051"/>
                </a:lnTo>
                <a:lnTo>
                  <a:pt x="118871" y="38099"/>
                </a:lnTo>
                <a:lnTo>
                  <a:pt x="117347" y="36575"/>
                </a:lnTo>
                <a:lnTo>
                  <a:pt x="156971" y="36575"/>
                </a:lnTo>
                <a:lnTo>
                  <a:pt x="149134" y="27431"/>
                </a:lnTo>
                <a:close/>
              </a:path>
              <a:path w="172719" h="172719">
                <a:moveTo>
                  <a:pt x="94487" y="0"/>
                </a:moveTo>
                <a:lnTo>
                  <a:pt x="76199" y="0"/>
                </a:lnTo>
                <a:lnTo>
                  <a:pt x="68579" y="1523"/>
                </a:lnTo>
                <a:lnTo>
                  <a:pt x="59435" y="3047"/>
                </a:lnTo>
                <a:lnTo>
                  <a:pt x="51815" y="6095"/>
                </a:lnTo>
                <a:lnTo>
                  <a:pt x="44195" y="10667"/>
                </a:lnTo>
                <a:lnTo>
                  <a:pt x="38099" y="13715"/>
                </a:lnTo>
                <a:lnTo>
                  <a:pt x="38099" y="15239"/>
                </a:lnTo>
                <a:lnTo>
                  <a:pt x="36575" y="15239"/>
                </a:lnTo>
                <a:lnTo>
                  <a:pt x="25907" y="24383"/>
                </a:lnTo>
                <a:lnTo>
                  <a:pt x="146303" y="24383"/>
                </a:lnTo>
                <a:lnTo>
                  <a:pt x="135635" y="15239"/>
                </a:lnTo>
                <a:lnTo>
                  <a:pt x="134111" y="13715"/>
                </a:lnTo>
                <a:lnTo>
                  <a:pt x="126491" y="9143"/>
                </a:lnTo>
                <a:lnTo>
                  <a:pt x="111251" y="3047"/>
                </a:lnTo>
                <a:lnTo>
                  <a:pt x="103631" y="1523"/>
                </a:lnTo>
                <a:lnTo>
                  <a:pt x="94487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316101" y="2395717"/>
            <a:ext cx="173990" cy="173990"/>
          </a:xfrm>
          <a:custGeom>
            <a:avLst/>
            <a:gdLst/>
            <a:ahLst/>
            <a:cxnLst/>
            <a:rect l="l" t="t" r="r" b="b"/>
            <a:pathLst>
              <a:path w="173989" h="173989">
                <a:moveTo>
                  <a:pt x="134111" y="158495"/>
                </a:moveTo>
                <a:lnTo>
                  <a:pt x="39623" y="158495"/>
                </a:lnTo>
                <a:lnTo>
                  <a:pt x="45719" y="163067"/>
                </a:lnTo>
                <a:lnTo>
                  <a:pt x="60959" y="169163"/>
                </a:lnTo>
                <a:lnTo>
                  <a:pt x="70103" y="172211"/>
                </a:lnTo>
                <a:lnTo>
                  <a:pt x="79247" y="172211"/>
                </a:lnTo>
                <a:lnTo>
                  <a:pt x="86867" y="173735"/>
                </a:lnTo>
                <a:lnTo>
                  <a:pt x="105155" y="170687"/>
                </a:lnTo>
                <a:lnTo>
                  <a:pt x="112775" y="169163"/>
                </a:lnTo>
                <a:lnTo>
                  <a:pt x="128015" y="163067"/>
                </a:lnTo>
                <a:lnTo>
                  <a:pt x="134111" y="158495"/>
                </a:lnTo>
                <a:close/>
              </a:path>
              <a:path w="173989" h="173989">
                <a:moveTo>
                  <a:pt x="149351" y="25907"/>
                </a:moveTo>
                <a:lnTo>
                  <a:pt x="24383" y="25907"/>
                </a:lnTo>
                <a:lnTo>
                  <a:pt x="15239" y="36575"/>
                </a:lnTo>
                <a:lnTo>
                  <a:pt x="15239" y="39623"/>
                </a:lnTo>
                <a:lnTo>
                  <a:pt x="10667" y="45719"/>
                </a:lnTo>
                <a:lnTo>
                  <a:pt x="4571" y="60959"/>
                </a:lnTo>
                <a:lnTo>
                  <a:pt x="1523" y="70103"/>
                </a:lnTo>
                <a:lnTo>
                  <a:pt x="0" y="79247"/>
                </a:lnTo>
                <a:lnTo>
                  <a:pt x="0" y="86867"/>
                </a:lnTo>
                <a:lnTo>
                  <a:pt x="1523" y="96011"/>
                </a:lnTo>
                <a:lnTo>
                  <a:pt x="1523" y="105155"/>
                </a:lnTo>
                <a:lnTo>
                  <a:pt x="10667" y="128015"/>
                </a:lnTo>
                <a:lnTo>
                  <a:pt x="15239" y="134111"/>
                </a:lnTo>
                <a:lnTo>
                  <a:pt x="15239" y="135635"/>
                </a:lnTo>
                <a:lnTo>
                  <a:pt x="24383" y="146303"/>
                </a:lnTo>
                <a:lnTo>
                  <a:pt x="25907" y="147827"/>
                </a:lnTo>
                <a:lnTo>
                  <a:pt x="25907" y="149351"/>
                </a:lnTo>
                <a:lnTo>
                  <a:pt x="36575" y="156971"/>
                </a:lnTo>
                <a:lnTo>
                  <a:pt x="38099" y="158495"/>
                </a:lnTo>
                <a:lnTo>
                  <a:pt x="135635" y="158495"/>
                </a:lnTo>
                <a:lnTo>
                  <a:pt x="135635" y="156971"/>
                </a:lnTo>
                <a:lnTo>
                  <a:pt x="146303" y="149351"/>
                </a:lnTo>
                <a:lnTo>
                  <a:pt x="149351" y="146303"/>
                </a:lnTo>
                <a:lnTo>
                  <a:pt x="150440" y="144779"/>
                </a:lnTo>
                <a:lnTo>
                  <a:pt x="80771" y="144779"/>
                </a:lnTo>
                <a:lnTo>
                  <a:pt x="68579" y="141731"/>
                </a:lnTo>
                <a:lnTo>
                  <a:pt x="64007" y="140207"/>
                </a:lnTo>
                <a:lnTo>
                  <a:pt x="57911" y="137159"/>
                </a:lnTo>
                <a:lnTo>
                  <a:pt x="55625" y="135635"/>
                </a:lnTo>
                <a:lnTo>
                  <a:pt x="54863" y="135635"/>
                </a:lnTo>
                <a:lnTo>
                  <a:pt x="44195" y="126491"/>
                </a:lnTo>
                <a:lnTo>
                  <a:pt x="45937" y="126491"/>
                </a:lnTo>
                <a:lnTo>
                  <a:pt x="40712" y="120395"/>
                </a:lnTo>
                <a:lnTo>
                  <a:pt x="39623" y="120395"/>
                </a:lnTo>
                <a:lnTo>
                  <a:pt x="35051" y="114299"/>
                </a:lnTo>
                <a:lnTo>
                  <a:pt x="33527" y="108203"/>
                </a:lnTo>
                <a:lnTo>
                  <a:pt x="30479" y="103631"/>
                </a:lnTo>
                <a:lnTo>
                  <a:pt x="30479" y="97535"/>
                </a:lnTo>
                <a:lnTo>
                  <a:pt x="28955" y="91439"/>
                </a:lnTo>
                <a:lnTo>
                  <a:pt x="28955" y="80771"/>
                </a:lnTo>
                <a:lnTo>
                  <a:pt x="32003" y="68579"/>
                </a:lnTo>
                <a:lnTo>
                  <a:pt x="33527" y="64007"/>
                </a:lnTo>
                <a:lnTo>
                  <a:pt x="36575" y="57911"/>
                </a:lnTo>
                <a:lnTo>
                  <a:pt x="38607" y="54863"/>
                </a:lnTo>
                <a:lnTo>
                  <a:pt x="38099" y="54863"/>
                </a:lnTo>
                <a:lnTo>
                  <a:pt x="44631" y="47243"/>
                </a:lnTo>
                <a:lnTo>
                  <a:pt x="44195" y="47243"/>
                </a:lnTo>
                <a:lnTo>
                  <a:pt x="47243" y="44195"/>
                </a:lnTo>
                <a:lnTo>
                  <a:pt x="47751" y="44195"/>
                </a:lnTo>
                <a:lnTo>
                  <a:pt x="54863" y="38099"/>
                </a:lnTo>
                <a:lnTo>
                  <a:pt x="55371" y="38099"/>
                </a:lnTo>
                <a:lnTo>
                  <a:pt x="59435" y="35051"/>
                </a:lnTo>
                <a:lnTo>
                  <a:pt x="65531" y="33527"/>
                </a:lnTo>
                <a:lnTo>
                  <a:pt x="70103" y="30479"/>
                </a:lnTo>
                <a:lnTo>
                  <a:pt x="76199" y="30479"/>
                </a:lnTo>
                <a:lnTo>
                  <a:pt x="80771" y="28955"/>
                </a:lnTo>
                <a:lnTo>
                  <a:pt x="151529" y="28955"/>
                </a:lnTo>
                <a:lnTo>
                  <a:pt x="149351" y="25907"/>
                </a:lnTo>
                <a:close/>
              </a:path>
              <a:path w="173989" h="173989">
                <a:moveTo>
                  <a:pt x="158495" y="134111"/>
                </a:moveTo>
                <a:lnTo>
                  <a:pt x="120395" y="134111"/>
                </a:lnTo>
                <a:lnTo>
                  <a:pt x="114299" y="138683"/>
                </a:lnTo>
                <a:lnTo>
                  <a:pt x="108203" y="140207"/>
                </a:lnTo>
                <a:lnTo>
                  <a:pt x="103631" y="141731"/>
                </a:lnTo>
                <a:lnTo>
                  <a:pt x="91439" y="144779"/>
                </a:lnTo>
                <a:lnTo>
                  <a:pt x="150440" y="144779"/>
                </a:lnTo>
                <a:lnTo>
                  <a:pt x="156971" y="135635"/>
                </a:lnTo>
                <a:lnTo>
                  <a:pt x="158495" y="135635"/>
                </a:lnTo>
                <a:lnTo>
                  <a:pt x="158495" y="134111"/>
                </a:lnTo>
                <a:close/>
              </a:path>
              <a:path w="173989" h="173989">
                <a:moveTo>
                  <a:pt x="53339" y="134111"/>
                </a:moveTo>
                <a:lnTo>
                  <a:pt x="54863" y="135635"/>
                </a:lnTo>
                <a:lnTo>
                  <a:pt x="55625" y="135635"/>
                </a:lnTo>
                <a:lnTo>
                  <a:pt x="53339" y="134111"/>
                </a:lnTo>
                <a:close/>
              </a:path>
              <a:path w="173989" h="173989">
                <a:moveTo>
                  <a:pt x="127195" y="127195"/>
                </a:moveTo>
                <a:lnTo>
                  <a:pt x="117347" y="135635"/>
                </a:lnTo>
                <a:lnTo>
                  <a:pt x="120395" y="134111"/>
                </a:lnTo>
                <a:lnTo>
                  <a:pt x="158495" y="134111"/>
                </a:lnTo>
                <a:lnTo>
                  <a:pt x="163067" y="128015"/>
                </a:lnTo>
                <a:lnTo>
                  <a:pt x="126491" y="128015"/>
                </a:lnTo>
                <a:lnTo>
                  <a:pt x="127195" y="127195"/>
                </a:lnTo>
                <a:close/>
              </a:path>
              <a:path w="173989" h="173989">
                <a:moveTo>
                  <a:pt x="45937" y="126491"/>
                </a:moveTo>
                <a:lnTo>
                  <a:pt x="44195" y="126491"/>
                </a:lnTo>
                <a:lnTo>
                  <a:pt x="47243" y="128015"/>
                </a:lnTo>
                <a:lnTo>
                  <a:pt x="45937" y="126491"/>
                </a:lnTo>
                <a:close/>
              </a:path>
              <a:path w="173989" h="173989">
                <a:moveTo>
                  <a:pt x="128015" y="126491"/>
                </a:moveTo>
                <a:lnTo>
                  <a:pt x="127195" y="127195"/>
                </a:lnTo>
                <a:lnTo>
                  <a:pt x="126491" y="128015"/>
                </a:lnTo>
                <a:lnTo>
                  <a:pt x="128015" y="126491"/>
                </a:lnTo>
                <a:close/>
              </a:path>
              <a:path w="173989" h="173989">
                <a:moveTo>
                  <a:pt x="163677" y="126491"/>
                </a:moveTo>
                <a:lnTo>
                  <a:pt x="128015" y="126491"/>
                </a:lnTo>
                <a:lnTo>
                  <a:pt x="126491" y="128015"/>
                </a:lnTo>
                <a:lnTo>
                  <a:pt x="163067" y="128015"/>
                </a:lnTo>
                <a:lnTo>
                  <a:pt x="163677" y="126491"/>
                </a:lnTo>
                <a:close/>
              </a:path>
              <a:path w="173989" h="173989">
                <a:moveTo>
                  <a:pt x="135635" y="117347"/>
                </a:moveTo>
                <a:lnTo>
                  <a:pt x="127195" y="127195"/>
                </a:lnTo>
                <a:lnTo>
                  <a:pt x="128015" y="126491"/>
                </a:lnTo>
                <a:lnTo>
                  <a:pt x="163677" y="126491"/>
                </a:lnTo>
                <a:lnTo>
                  <a:pt x="166115" y="120395"/>
                </a:lnTo>
                <a:lnTo>
                  <a:pt x="134111" y="120395"/>
                </a:lnTo>
                <a:lnTo>
                  <a:pt x="135635" y="117347"/>
                </a:lnTo>
                <a:close/>
              </a:path>
              <a:path w="173989" h="173989">
                <a:moveTo>
                  <a:pt x="38099" y="117347"/>
                </a:moveTo>
                <a:lnTo>
                  <a:pt x="39623" y="120395"/>
                </a:lnTo>
                <a:lnTo>
                  <a:pt x="40712" y="120395"/>
                </a:lnTo>
                <a:lnTo>
                  <a:pt x="38099" y="117347"/>
                </a:lnTo>
                <a:close/>
              </a:path>
              <a:path w="173989" h="173989">
                <a:moveTo>
                  <a:pt x="134111" y="53339"/>
                </a:moveTo>
                <a:lnTo>
                  <a:pt x="138683" y="59435"/>
                </a:lnTo>
                <a:lnTo>
                  <a:pt x="140207" y="65531"/>
                </a:lnTo>
                <a:lnTo>
                  <a:pt x="141731" y="70103"/>
                </a:lnTo>
                <a:lnTo>
                  <a:pt x="143255" y="76199"/>
                </a:lnTo>
                <a:lnTo>
                  <a:pt x="144779" y="80771"/>
                </a:lnTo>
                <a:lnTo>
                  <a:pt x="144779" y="92963"/>
                </a:lnTo>
                <a:lnTo>
                  <a:pt x="141731" y="105155"/>
                </a:lnTo>
                <a:lnTo>
                  <a:pt x="140207" y="109727"/>
                </a:lnTo>
                <a:lnTo>
                  <a:pt x="137159" y="115823"/>
                </a:lnTo>
                <a:lnTo>
                  <a:pt x="134111" y="120395"/>
                </a:lnTo>
                <a:lnTo>
                  <a:pt x="166115" y="120395"/>
                </a:lnTo>
                <a:lnTo>
                  <a:pt x="169163" y="111251"/>
                </a:lnTo>
                <a:lnTo>
                  <a:pt x="172211" y="103631"/>
                </a:lnTo>
                <a:lnTo>
                  <a:pt x="172211" y="94487"/>
                </a:lnTo>
                <a:lnTo>
                  <a:pt x="173735" y="85343"/>
                </a:lnTo>
                <a:lnTo>
                  <a:pt x="172211" y="77723"/>
                </a:lnTo>
                <a:lnTo>
                  <a:pt x="170687" y="68579"/>
                </a:lnTo>
                <a:lnTo>
                  <a:pt x="169163" y="60959"/>
                </a:lnTo>
                <a:lnTo>
                  <a:pt x="166725" y="54863"/>
                </a:lnTo>
                <a:lnTo>
                  <a:pt x="135635" y="54863"/>
                </a:lnTo>
                <a:lnTo>
                  <a:pt x="134111" y="53339"/>
                </a:lnTo>
                <a:close/>
              </a:path>
              <a:path w="173989" h="173989">
                <a:moveTo>
                  <a:pt x="39623" y="53339"/>
                </a:moveTo>
                <a:lnTo>
                  <a:pt x="38099" y="54863"/>
                </a:lnTo>
                <a:lnTo>
                  <a:pt x="38607" y="54863"/>
                </a:lnTo>
                <a:lnTo>
                  <a:pt x="39623" y="53339"/>
                </a:lnTo>
                <a:close/>
              </a:path>
              <a:path w="173989" h="173989">
                <a:moveTo>
                  <a:pt x="161924" y="44195"/>
                </a:moveTo>
                <a:lnTo>
                  <a:pt x="126491" y="44195"/>
                </a:lnTo>
                <a:lnTo>
                  <a:pt x="135635" y="54863"/>
                </a:lnTo>
                <a:lnTo>
                  <a:pt x="166725" y="54863"/>
                </a:lnTo>
                <a:lnTo>
                  <a:pt x="163067" y="45719"/>
                </a:lnTo>
                <a:lnTo>
                  <a:pt x="161924" y="44195"/>
                </a:lnTo>
                <a:close/>
              </a:path>
              <a:path w="173989" h="173989">
                <a:moveTo>
                  <a:pt x="47243" y="44195"/>
                </a:moveTo>
                <a:lnTo>
                  <a:pt x="44195" y="47243"/>
                </a:lnTo>
                <a:lnTo>
                  <a:pt x="45837" y="45837"/>
                </a:lnTo>
                <a:lnTo>
                  <a:pt x="47243" y="44195"/>
                </a:lnTo>
                <a:close/>
              </a:path>
              <a:path w="173989" h="173989">
                <a:moveTo>
                  <a:pt x="45837" y="45837"/>
                </a:moveTo>
                <a:lnTo>
                  <a:pt x="44195" y="47243"/>
                </a:lnTo>
                <a:lnTo>
                  <a:pt x="44631" y="47243"/>
                </a:lnTo>
                <a:lnTo>
                  <a:pt x="45837" y="45837"/>
                </a:lnTo>
                <a:close/>
              </a:path>
              <a:path w="173989" h="173989">
                <a:moveTo>
                  <a:pt x="117347" y="38099"/>
                </a:moveTo>
                <a:lnTo>
                  <a:pt x="128015" y="47243"/>
                </a:lnTo>
                <a:lnTo>
                  <a:pt x="126491" y="44195"/>
                </a:lnTo>
                <a:lnTo>
                  <a:pt x="161924" y="44195"/>
                </a:lnTo>
                <a:lnTo>
                  <a:pt x="158495" y="39623"/>
                </a:lnTo>
                <a:lnTo>
                  <a:pt x="120395" y="39623"/>
                </a:lnTo>
                <a:lnTo>
                  <a:pt x="117347" y="38099"/>
                </a:lnTo>
                <a:close/>
              </a:path>
              <a:path w="173989" h="173989">
                <a:moveTo>
                  <a:pt x="47751" y="44195"/>
                </a:moveTo>
                <a:lnTo>
                  <a:pt x="47243" y="44195"/>
                </a:lnTo>
                <a:lnTo>
                  <a:pt x="45837" y="45837"/>
                </a:lnTo>
                <a:lnTo>
                  <a:pt x="47751" y="44195"/>
                </a:lnTo>
                <a:close/>
              </a:path>
              <a:path w="173989" h="173989">
                <a:moveTo>
                  <a:pt x="55371" y="38099"/>
                </a:moveTo>
                <a:lnTo>
                  <a:pt x="54863" y="38099"/>
                </a:lnTo>
                <a:lnTo>
                  <a:pt x="53339" y="39623"/>
                </a:lnTo>
                <a:lnTo>
                  <a:pt x="55371" y="38099"/>
                </a:lnTo>
                <a:close/>
              </a:path>
              <a:path w="173989" h="173989">
                <a:moveTo>
                  <a:pt x="151529" y="28955"/>
                </a:moveTo>
                <a:lnTo>
                  <a:pt x="92963" y="28955"/>
                </a:lnTo>
                <a:lnTo>
                  <a:pt x="105155" y="32003"/>
                </a:lnTo>
                <a:lnTo>
                  <a:pt x="109727" y="33527"/>
                </a:lnTo>
                <a:lnTo>
                  <a:pt x="115823" y="36575"/>
                </a:lnTo>
                <a:lnTo>
                  <a:pt x="120395" y="39623"/>
                </a:lnTo>
                <a:lnTo>
                  <a:pt x="158495" y="39623"/>
                </a:lnTo>
                <a:lnTo>
                  <a:pt x="158495" y="38099"/>
                </a:lnTo>
                <a:lnTo>
                  <a:pt x="156971" y="36575"/>
                </a:lnTo>
                <a:lnTo>
                  <a:pt x="151529" y="28955"/>
                </a:lnTo>
                <a:close/>
              </a:path>
              <a:path w="173989" h="173989">
                <a:moveTo>
                  <a:pt x="135635" y="15239"/>
                </a:moveTo>
                <a:lnTo>
                  <a:pt x="36575" y="15239"/>
                </a:lnTo>
                <a:lnTo>
                  <a:pt x="25907" y="24383"/>
                </a:lnTo>
                <a:lnTo>
                  <a:pt x="25907" y="25907"/>
                </a:lnTo>
                <a:lnTo>
                  <a:pt x="147827" y="25907"/>
                </a:lnTo>
                <a:lnTo>
                  <a:pt x="146303" y="24383"/>
                </a:lnTo>
                <a:lnTo>
                  <a:pt x="135635" y="15239"/>
                </a:lnTo>
                <a:close/>
              </a:path>
              <a:path w="173989" h="173989">
                <a:moveTo>
                  <a:pt x="94487" y="0"/>
                </a:moveTo>
                <a:lnTo>
                  <a:pt x="85343" y="0"/>
                </a:lnTo>
                <a:lnTo>
                  <a:pt x="77723" y="1523"/>
                </a:lnTo>
                <a:lnTo>
                  <a:pt x="68579" y="1523"/>
                </a:lnTo>
                <a:lnTo>
                  <a:pt x="45719" y="10667"/>
                </a:lnTo>
                <a:lnTo>
                  <a:pt x="39623" y="15239"/>
                </a:lnTo>
                <a:lnTo>
                  <a:pt x="134111" y="15239"/>
                </a:lnTo>
                <a:lnTo>
                  <a:pt x="128015" y="10667"/>
                </a:lnTo>
                <a:lnTo>
                  <a:pt x="120395" y="7619"/>
                </a:lnTo>
                <a:lnTo>
                  <a:pt x="111251" y="4571"/>
                </a:lnTo>
                <a:lnTo>
                  <a:pt x="103631" y="1523"/>
                </a:lnTo>
                <a:lnTo>
                  <a:pt x="94487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892174" y="2540498"/>
            <a:ext cx="173990" cy="173990"/>
          </a:xfrm>
          <a:custGeom>
            <a:avLst/>
            <a:gdLst/>
            <a:ahLst/>
            <a:cxnLst/>
            <a:rect l="l" t="t" r="r" b="b"/>
            <a:pathLst>
              <a:path w="173989" h="173989">
                <a:moveTo>
                  <a:pt x="134111" y="158495"/>
                </a:moveTo>
                <a:lnTo>
                  <a:pt x="39623" y="158495"/>
                </a:lnTo>
                <a:lnTo>
                  <a:pt x="47243" y="163067"/>
                </a:lnTo>
                <a:lnTo>
                  <a:pt x="53339" y="166115"/>
                </a:lnTo>
                <a:lnTo>
                  <a:pt x="62483" y="169163"/>
                </a:lnTo>
                <a:lnTo>
                  <a:pt x="70103" y="170687"/>
                </a:lnTo>
                <a:lnTo>
                  <a:pt x="88391" y="173735"/>
                </a:lnTo>
                <a:lnTo>
                  <a:pt x="96011" y="172211"/>
                </a:lnTo>
                <a:lnTo>
                  <a:pt x="114299" y="169163"/>
                </a:lnTo>
                <a:lnTo>
                  <a:pt x="121919" y="166115"/>
                </a:lnTo>
                <a:lnTo>
                  <a:pt x="128015" y="161543"/>
                </a:lnTo>
                <a:lnTo>
                  <a:pt x="134111" y="158495"/>
                </a:lnTo>
                <a:close/>
              </a:path>
              <a:path w="173989" h="173989">
                <a:moveTo>
                  <a:pt x="149351" y="25907"/>
                </a:moveTo>
                <a:lnTo>
                  <a:pt x="24383" y="25907"/>
                </a:lnTo>
                <a:lnTo>
                  <a:pt x="15239" y="38099"/>
                </a:lnTo>
                <a:lnTo>
                  <a:pt x="10667" y="45719"/>
                </a:lnTo>
                <a:lnTo>
                  <a:pt x="4571" y="60959"/>
                </a:lnTo>
                <a:lnTo>
                  <a:pt x="1523" y="70103"/>
                </a:lnTo>
                <a:lnTo>
                  <a:pt x="1523" y="77723"/>
                </a:lnTo>
                <a:lnTo>
                  <a:pt x="0" y="86867"/>
                </a:lnTo>
                <a:lnTo>
                  <a:pt x="3047" y="105155"/>
                </a:lnTo>
                <a:lnTo>
                  <a:pt x="4571" y="112775"/>
                </a:lnTo>
                <a:lnTo>
                  <a:pt x="10667" y="128015"/>
                </a:lnTo>
                <a:lnTo>
                  <a:pt x="15239" y="134111"/>
                </a:lnTo>
                <a:lnTo>
                  <a:pt x="15239" y="135635"/>
                </a:lnTo>
                <a:lnTo>
                  <a:pt x="16763" y="135635"/>
                </a:lnTo>
                <a:lnTo>
                  <a:pt x="24383" y="146303"/>
                </a:lnTo>
                <a:lnTo>
                  <a:pt x="25907" y="147827"/>
                </a:lnTo>
                <a:lnTo>
                  <a:pt x="27431" y="147827"/>
                </a:lnTo>
                <a:lnTo>
                  <a:pt x="38099" y="156971"/>
                </a:lnTo>
                <a:lnTo>
                  <a:pt x="38099" y="158495"/>
                </a:lnTo>
                <a:lnTo>
                  <a:pt x="135635" y="158495"/>
                </a:lnTo>
                <a:lnTo>
                  <a:pt x="137159" y="156971"/>
                </a:lnTo>
                <a:lnTo>
                  <a:pt x="147827" y="147827"/>
                </a:lnTo>
                <a:lnTo>
                  <a:pt x="149351" y="146303"/>
                </a:lnTo>
                <a:lnTo>
                  <a:pt x="150658" y="144779"/>
                </a:lnTo>
                <a:lnTo>
                  <a:pt x="80771" y="144779"/>
                </a:lnTo>
                <a:lnTo>
                  <a:pt x="68579" y="141731"/>
                </a:lnTo>
                <a:lnTo>
                  <a:pt x="64007" y="140207"/>
                </a:lnTo>
                <a:lnTo>
                  <a:pt x="59435" y="137159"/>
                </a:lnTo>
                <a:lnTo>
                  <a:pt x="53339" y="134111"/>
                </a:lnTo>
                <a:lnTo>
                  <a:pt x="54609" y="134111"/>
                </a:lnTo>
                <a:lnTo>
                  <a:pt x="47497" y="128015"/>
                </a:lnTo>
                <a:lnTo>
                  <a:pt x="47243" y="128015"/>
                </a:lnTo>
                <a:lnTo>
                  <a:pt x="45719" y="126491"/>
                </a:lnTo>
                <a:lnTo>
                  <a:pt x="45937" y="126491"/>
                </a:lnTo>
                <a:lnTo>
                  <a:pt x="38099" y="117347"/>
                </a:lnTo>
                <a:lnTo>
                  <a:pt x="35051" y="114299"/>
                </a:lnTo>
                <a:lnTo>
                  <a:pt x="33527" y="108203"/>
                </a:lnTo>
                <a:lnTo>
                  <a:pt x="32003" y="103631"/>
                </a:lnTo>
                <a:lnTo>
                  <a:pt x="28955" y="91439"/>
                </a:lnTo>
                <a:lnTo>
                  <a:pt x="28955" y="79247"/>
                </a:lnTo>
                <a:lnTo>
                  <a:pt x="30479" y="74675"/>
                </a:lnTo>
                <a:lnTo>
                  <a:pt x="32003" y="68579"/>
                </a:lnTo>
                <a:lnTo>
                  <a:pt x="33527" y="64007"/>
                </a:lnTo>
                <a:lnTo>
                  <a:pt x="36575" y="57911"/>
                </a:lnTo>
                <a:lnTo>
                  <a:pt x="39623" y="53339"/>
                </a:lnTo>
                <a:lnTo>
                  <a:pt x="45973" y="45719"/>
                </a:lnTo>
                <a:lnTo>
                  <a:pt x="45719" y="45719"/>
                </a:lnTo>
                <a:lnTo>
                  <a:pt x="47243" y="44195"/>
                </a:lnTo>
                <a:lnTo>
                  <a:pt x="47853" y="44195"/>
                </a:lnTo>
                <a:lnTo>
                  <a:pt x="56387" y="38099"/>
                </a:lnTo>
                <a:lnTo>
                  <a:pt x="53339" y="38099"/>
                </a:lnTo>
                <a:lnTo>
                  <a:pt x="59435" y="35051"/>
                </a:lnTo>
                <a:lnTo>
                  <a:pt x="65531" y="33527"/>
                </a:lnTo>
                <a:lnTo>
                  <a:pt x="70103" y="30479"/>
                </a:lnTo>
                <a:lnTo>
                  <a:pt x="76199" y="28955"/>
                </a:lnTo>
                <a:lnTo>
                  <a:pt x="151964" y="28955"/>
                </a:lnTo>
                <a:lnTo>
                  <a:pt x="149351" y="25907"/>
                </a:lnTo>
                <a:close/>
              </a:path>
              <a:path w="173989" h="173989">
                <a:moveTo>
                  <a:pt x="120395" y="134111"/>
                </a:moveTo>
                <a:lnTo>
                  <a:pt x="114299" y="137159"/>
                </a:lnTo>
                <a:lnTo>
                  <a:pt x="109727" y="140207"/>
                </a:lnTo>
                <a:lnTo>
                  <a:pt x="97535" y="143255"/>
                </a:lnTo>
                <a:lnTo>
                  <a:pt x="92963" y="144779"/>
                </a:lnTo>
                <a:lnTo>
                  <a:pt x="150658" y="144779"/>
                </a:lnTo>
                <a:lnTo>
                  <a:pt x="158495" y="135635"/>
                </a:lnTo>
                <a:lnTo>
                  <a:pt x="118871" y="135635"/>
                </a:lnTo>
                <a:lnTo>
                  <a:pt x="120395" y="134111"/>
                </a:lnTo>
                <a:close/>
              </a:path>
              <a:path w="173989" h="173989">
                <a:moveTo>
                  <a:pt x="54609" y="134111"/>
                </a:moveTo>
                <a:lnTo>
                  <a:pt x="53339" y="134111"/>
                </a:lnTo>
                <a:lnTo>
                  <a:pt x="56387" y="135635"/>
                </a:lnTo>
                <a:lnTo>
                  <a:pt x="54609" y="134111"/>
                </a:lnTo>
                <a:close/>
              </a:path>
              <a:path w="173989" h="173989">
                <a:moveTo>
                  <a:pt x="163067" y="126491"/>
                </a:moveTo>
                <a:lnTo>
                  <a:pt x="129539" y="126491"/>
                </a:lnTo>
                <a:lnTo>
                  <a:pt x="118871" y="135635"/>
                </a:lnTo>
                <a:lnTo>
                  <a:pt x="158495" y="135635"/>
                </a:lnTo>
                <a:lnTo>
                  <a:pt x="158495" y="134111"/>
                </a:lnTo>
                <a:lnTo>
                  <a:pt x="163067" y="126491"/>
                </a:lnTo>
                <a:close/>
              </a:path>
              <a:path w="173989" h="173989">
                <a:moveTo>
                  <a:pt x="45719" y="126491"/>
                </a:moveTo>
                <a:lnTo>
                  <a:pt x="47243" y="128015"/>
                </a:lnTo>
                <a:lnTo>
                  <a:pt x="46540" y="127195"/>
                </a:lnTo>
                <a:lnTo>
                  <a:pt x="45719" y="126491"/>
                </a:lnTo>
                <a:close/>
              </a:path>
              <a:path w="173989" h="173989">
                <a:moveTo>
                  <a:pt x="46540" y="127195"/>
                </a:moveTo>
                <a:lnTo>
                  <a:pt x="47243" y="128015"/>
                </a:lnTo>
                <a:lnTo>
                  <a:pt x="47497" y="128015"/>
                </a:lnTo>
                <a:lnTo>
                  <a:pt x="46540" y="127195"/>
                </a:lnTo>
                <a:close/>
              </a:path>
              <a:path w="173989" h="173989">
                <a:moveTo>
                  <a:pt x="167131" y="117347"/>
                </a:moveTo>
                <a:lnTo>
                  <a:pt x="135635" y="117347"/>
                </a:lnTo>
                <a:lnTo>
                  <a:pt x="126491" y="128015"/>
                </a:lnTo>
                <a:lnTo>
                  <a:pt x="129539" y="126491"/>
                </a:lnTo>
                <a:lnTo>
                  <a:pt x="163067" y="126491"/>
                </a:lnTo>
                <a:lnTo>
                  <a:pt x="166115" y="120395"/>
                </a:lnTo>
                <a:lnTo>
                  <a:pt x="167131" y="117347"/>
                </a:lnTo>
                <a:close/>
              </a:path>
              <a:path w="173989" h="173989">
                <a:moveTo>
                  <a:pt x="45937" y="126491"/>
                </a:moveTo>
                <a:lnTo>
                  <a:pt x="45719" y="126491"/>
                </a:lnTo>
                <a:lnTo>
                  <a:pt x="46540" y="127195"/>
                </a:lnTo>
                <a:lnTo>
                  <a:pt x="45937" y="126491"/>
                </a:lnTo>
                <a:close/>
              </a:path>
              <a:path w="173989" h="173989">
                <a:moveTo>
                  <a:pt x="126491" y="44195"/>
                </a:moveTo>
                <a:lnTo>
                  <a:pt x="135635" y="54863"/>
                </a:lnTo>
                <a:lnTo>
                  <a:pt x="138683" y="59435"/>
                </a:lnTo>
                <a:lnTo>
                  <a:pt x="140207" y="64007"/>
                </a:lnTo>
                <a:lnTo>
                  <a:pt x="143255" y="70103"/>
                </a:lnTo>
                <a:lnTo>
                  <a:pt x="143255" y="76199"/>
                </a:lnTo>
                <a:lnTo>
                  <a:pt x="144779" y="80771"/>
                </a:lnTo>
                <a:lnTo>
                  <a:pt x="144779" y="92963"/>
                </a:lnTo>
                <a:lnTo>
                  <a:pt x="141731" y="105155"/>
                </a:lnTo>
                <a:lnTo>
                  <a:pt x="140207" y="109727"/>
                </a:lnTo>
                <a:lnTo>
                  <a:pt x="134111" y="118871"/>
                </a:lnTo>
                <a:lnTo>
                  <a:pt x="135635" y="117347"/>
                </a:lnTo>
                <a:lnTo>
                  <a:pt x="167131" y="117347"/>
                </a:lnTo>
                <a:lnTo>
                  <a:pt x="169163" y="111251"/>
                </a:lnTo>
                <a:lnTo>
                  <a:pt x="172211" y="103631"/>
                </a:lnTo>
                <a:lnTo>
                  <a:pt x="173735" y="94487"/>
                </a:lnTo>
                <a:lnTo>
                  <a:pt x="173735" y="85343"/>
                </a:lnTo>
                <a:lnTo>
                  <a:pt x="172211" y="77723"/>
                </a:lnTo>
                <a:lnTo>
                  <a:pt x="172211" y="68579"/>
                </a:lnTo>
                <a:lnTo>
                  <a:pt x="169163" y="59435"/>
                </a:lnTo>
                <a:lnTo>
                  <a:pt x="163677" y="45719"/>
                </a:lnTo>
                <a:lnTo>
                  <a:pt x="129539" y="45719"/>
                </a:lnTo>
                <a:lnTo>
                  <a:pt x="126491" y="44195"/>
                </a:lnTo>
                <a:close/>
              </a:path>
              <a:path w="173989" h="173989">
                <a:moveTo>
                  <a:pt x="47243" y="44195"/>
                </a:moveTo>
                <a:lnTo>
                  <a:pt x="45719" y="45719"/>
                </a:lnTo>
                <a:lnTo>
                  <a:pt x="46347" y="45271"/>
                </a:lnTo>
                <a:lnTo>
                  <a:pt x="47243" y="44195"/>
                </a:lnTo>
                <a:close/>
              </a:path>
              <a:path w="173989" h="173989">
                <a:moveTo>
                  <a:pt x="46347" y="45271"/>
                </a:moveTo>
                <a:lnTo>
                  <a:pt x="45719" y="45719"/>
                </a:lnTo>
                <a:lnTo>
                  <a:pt x="45973" y="45719"/>
                </a:lnTo>
                <a:lnTo>
                  <a:pt x="46347" y="45271"/>
                </a:lnTo>
                <a:close/>
              </a:path>
              <a:path w="173989" h="173989">
                <a:moveTo>
                  <a:pt x="151964" y="28955"/>
                </a:moveTo>
                <a:lnTo>
                  <a:pt x="92963" y="28955"/>
                </a:lnTo>
                <a:lnTo>
                  <a:pt x="105155" y="32003"/>
                </a:lnTo>
                <a:lnTo>
                  <a:pt x="109727" y="33527"/>
                </a:lnTo>
                <a:lnTo>
                  <a:pt x="115823" y="36575"/>
                </a:lnTo>
                <a:lnTo>
                  <a:pt x="120395" y="38099"/>
                </a:lnTo>
                <a:lnTo>
                  <a:pt x="118871" y="38099"/>
                </a:lnTo>
                <a:lnTo>
                  <a:pt x="129539" y="45719"/>
                </a:lnTo>
                <a:lnTo>
                  <a:pt x="163677" y="45719"/>
                </a:lnTo>
                <a:lnTo>
                  <a:pt x="163067" y="44195"/>
                </a:lnTo>
                <a:lnTo>
                  <a:pt x="158495" y="36575"/>
                </a:lnTo>
                <a:lnTo>
                  <a:pt x="151964" y="28955"/>
                </a:lnTo>
                <a:close/>
              </a:path>
              <a:path w="173989" h="173989">
                <a:moveTo>
                  <a:pt x="47853" y="44195"/>
                </a:moveTo>
                <a:lnTo>
                  <a:pt x="47243" y="44195"/>
                </a:lnTo>
                <a:lnTo>
                  <a:pt x="46347" y="45271"/>
                </a:lnTo>
                <a:lnTo>
                  <a:pt x="47853" y="44195"/>
                </a:lnTo>
                <a:close/>
              </a:path>
              <a:path w="173989" h="173989">
                <a:moveTo>
                  <a:pt x="94487" y="0"/>
                </a:moveTo>
                <a:lnTo>
                  <a:pt x="77723" y="0"/>
                </a:lnTo>
                <a:lnTo>
                  <a:pt x="68579" y="1523"/>
                </a:lnTo>
                <a:lnTo>
                  <a:pt x="45719" y="10667"/>
                </a:lnTo>
                <a:lnTo>
                  <a:pt x="39623" y="13715"/>
                </a:lnTo>
                <a:lnTo>
                  <a:pt x="38099" y="15239"/>
                </a:lnTo>
                <a:lnTo>
                  <a:pt x="27431" y="24383"/>
                </a:lnTo>
                <a:lnTo>
                  <a:pt x="25907" y="24383"/>
                </a:lnTo>
                <a:lnTo>
                  <a:pt x="25907" y="25907"/>
                </a:lnTo>
                <a:lnTo>
                  <a:pt x="147827" y="25907"/>
                </a:lnTo>
                <a:lnTo>
                  <a:pt x="147827" y="24383"/>
                </a:lnTo>
                <a:lnTo>
                  <a:pt x="137159" y="15239"/>
                </a:lnTo>
                <a:lnTo>
                  <a:pt x="135635" y="15239"/>
                </a:lnTo>
                <a:lnTo>
                  <a:pt x="134111" y="13715"/>
                </a:lnTo>
                <a:lnTo>
                  <a:pt x="128015" y="10667"/>
                </a:lnTo>
                <a:lnTo>
                  <a:pt x="120395" y="6095"/>
                </a:lnTo>
                <a:lnTo>
                  <a:pt x="112775" y="3047"/>
                </a:lnTo>
                <a:lnTo>
                  <a:pt x="94487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604138" y="2395717"/>
            <a:ext cx="172720" cy="173990"/>
          </a:xfrm>
          <a:custGeom>
            <a:avLst/>
            <a:gdLst/>
            <a:ahLst/>
            <a:cxnLst/>
            <a:rect l="l" t="t" r="r" b="b"/>
            <a:pathLst>
              <a:path w="172720" h="173989">
                <a:moveTo>
                  <a:pt x="146303" y="147827"/>
                </a:moveTo>
                <a:lnTo>
                  <a:pt x="25907" y="147827"/>
                </a:lnTo>
                <a:lnTo>
                  <a:pt x="25907" y="149351"/>
                </a:lnTo>
                <a:lnTo>
                  <a:pt x="38099" y="158495"/>
                </a:lnTo>
                <a:lnTo>
                  <a:pt x="45719" y="163067"/>
                </a:lnTo>
                <a:lnTo>
                  <a:pt x="60959" y="169163"/>
                </a:lnTo>
                <a:lnTo>
                  <a:pt x="70103" y="172211"/>
                </a:lnTo>
                <a:lnTo>
                  <a:pt x="77723" y="172211"/>
                </a:lnTo>
                <a:lnTo>
                  <a:pt x="86867" y="173735"/>
                </a:lnTo>
                <a:lnTo>
                  <a:pt x="96011" y="172211"/>
                </a:lnTo>
                <a:lnTo>
                  <a:pt x="103631" y="170687"/>
                </a:lnTo>
                <a:lnTo>
                  <a:pt x="112775" y="169163"/>
                </a:lnTo>
                <a:lnTo>
                  <a:pt x="128015" y="163067"/>
                </a:lnTo>
                <a:lnTo>
                  <a:pt x="134111" y="158495"/>
                </a:lnTo>
                <a:lnTo>
                  <a:pt x="135635" y="158495"/>
                </a:lnTo>
                <a:lnTo>
                  <a:pt x="135635" y="156971"/>
                </a:lnTo>
                <a:lnTo>
                  <a:pt x="146303" y="149351"/>
                </a:lnTo>
                <a:lnTo>
                  <a:pt x="146303" y="147827"/>
                </a:lnTo>
                <a:close/>
              </a:path>
              <a:path w="172720" h="173989">
                <a:moveTo>
                  <a:pt x="147827" y="25907"/>
                </a:moveTo>
                <a:lnTo>
                  <a:pt x="24383" y="25907"/>
                </a:lnTo>
                <a:lnTo>
                  <a:pt x="24383" y="27431"/>
                </a:lnTo>
                <a:lnTo>
                  <a:pt x="15239" y="38099"/>
                </a:lnTo>
                <a:lnTo>
                  <a:pt x="13715" y="38099"/>
                </a:lnTo>
                <a:lnTo>
                  <a:pt x="13715" y="39623"/>
                </a:lnTo>
                <a:lnTo>
                  <a:pt x="9143" y="45719"/>
                </a:lnTo>
                <a:lnTo>
                  <a:pt x="3047" y="60959"/>
                </a:lnTo>
                <a:lnTo>
                  <a:pt x="0" y="79247"/>
                </a:lnTo>
                <a:lnTo>
                  <a:pt x="0" y="96011"/>
                </a:lnTo>
                <a:lnTo>
                  <a:pt x="1523" y="105155"/>
                </a:lnTo>
                <a:lnTo>
                  <a:pt x="3047" y="112775"/>
                </a:lnTo>
                <a:lnTo>
                  <a:pt x="6095" y="120395"/>
                </a:lnTo>
                <a:lnTo>
                  <a:pt x="10667" y="128015"/>
                </a:lnTo>
                <a:lnTo>
                  <a:pt x="13715" y="134111"/>
                </a:lnTo>
                <a:lnTo>
                  <a:pt x="13715" y="135635"/>
                </a:lnTo>
                <a:lnTo>
                  <a:pt x="15239" y="135635"/>
                </a:lnTo>
                <a:lnTo>
                  <a:pt x="24383" y="146303"/>
                </a:lnTo>
                <a:lnTo>
                  <a:pt x="24383" y="147827"/>
                </a:lnTo>
                <a:lnTo>
                  <a:pt x="147827" y="147827"/>
                </a:lnTo>
                <a:lnTo>
                  <a:pt x="147827" y="146303"/>
                </a:lnTo>
                <a:lnTo>
                  <a:pt x="149134" y="144779"/>
                </a:lnTo>
                <a:lnTo>
                  <a:pt x="79247" y="144779"/>
                </a:lnTo>
                <a:lnTo>
                  <a:pt x="73151" y="143255"/>
                </a:lnTo>
                <a:lnTo>
                  <a:pt x="68579" y="141731"/>
                </a:lnTo>
                <a:lnTo>
                  <a:pt x="62483" y="140207"/>
                </a:lnTo>
                <a:lnTo>
                  <a:pt x="53339" y="134111"/>
                </a:lnTo>
                <a:lnTo>
                  <a:pt x="47853" y="129539"/>
                </a:lnTo>
                <a:lnTo>
                  <a:pt x="45719" y="129539"/>
                </a:lnTo>
                <a:lnTo>
                  <a:pt x="36575" y="118871"/>
                </a:lnTo>
                <a:lnTo>
                  <a:pt x="37337" y="118871"/>
                </a:lnTo>
                <a:lnTo>
                  <a:pt x="32003" y="108203"/>
                </a:lnTo>
                <a:lnTo>
                  <a:pt x="30479" y="103631"/>
                </a:lnTo>
                <a:lnTo>
                  <a:pt x="28955" y="97535"/>
                </a:lnTo>
                <a:lnTo>
                  <a:pt x="28955" y="91439"/>
                </a:lnTo>
                <a:lnTo>
                  <a:pt x="27431" y="85343"/>
                </a:lnTo>
                <a:lnTo>
                  <a:pt x="28955" y="80771"/>
                </a:lnTo>
                <a:lnTo>
                  <a:pt x="28955" y="74675"/>
                </a:lnTo>
                <a:lnTo>
                  <a:pt x="30479" y="68579"/>
                </a:lnTo>
                <a:lnTo>
                  <a:pt x="33527" y="64007"/>
                </a:lnTo>
                <a:lnTo>
                  <a:pt x="35051" y="57911"/>
                </a:lnTo>
                <a:lnTo>
                  <a:pt x="37083" y="54863"/>
                </a:lnTo>
                <a:lnTo>
                  <a:pt x="36575" y="54863"/>
                </a:lnTo>
                <a:lnTo>
                  <a:pt x="45719" y="44195"/>
                </a:lnTo>
                <a:lnTo>
                  <a:pt x="47751" y="44195"/>
                </a:lnTo>
                <a:lnTo>
                  <a:pt x="54863" y="38099"/>
                </a:lnTo>
                <a:lnTo>
                  <a:pt x="59435" y="35051"/>
                </a:lnTo>
                <a:lnTo>
                  <a:pt x="64007" y="33527"/>
                </a:lnTo>
                <a:lnTo>
                  <a:pt x="70103" y="30479"/>
                </a:lnTo>
                <a:lnTo>
                  <a:pt x="74675" y="30479"/>
                </a:lnTo>
                <a:lnTo>
                  <a:pt x="80771" y="28955"/>
                </a:lnTo>
                <a:lnTo>
                  <a:pt x="150440" y="28955"/>
                </a:lnTo>
                <a:lnTo>
                  <a:pt x="147827" y="25907"/>
                </a:lnTo>
                <a:close/>
              </a:path>
              <a:path w="172720" h="173989">
                <a:moveTo>
                  <a:pt x="118871" y="134111"/>
                </a:moveTo>
                <a:lnTo>
                  <a:pt x="112775" y="138683"/>
                </a:lnTo>
                <a:lnTo>
                  <a:pt x="108203" y="140207"/>
                </a:lnTo>
                <a:lnTo>
                  <a:pt x="102107" y="141731"/>
                </a:lnTo>
                <a:lnTo>
                  <a:pt x="97535" y="143255"/>
                </a:lnTo>
                <a:lnTo>
                  <a:pt x="91439" y="144779"/>
                </a:lnTo>
                <a:lnTo>
                  <a:pt x="149134" y="144779"/>
                </a:lnTo>
                <a:lnTo>
                  <a:pt x="156971" y="135635"/>
                </a:lnTo>
                <a:lnTo>
                  <a:pt x="117347" y="135635"/>
                </a:lnTo>
                <a:lnTo>
                  <a:pt x="118871" y="134111"/>
                </a:lnTo>
                <a:close/>
              </a:path>
              <a:path w="172720" h="173989">
                <a:moveTo>
                  <a:pt x="127195" y="127195"/>
                </a:moveTo>
                <a:lnTo>
                  <a:pt x="117347" y="135635"/>
                </a:lnTo>
                <a:lnTo>
                  <a:pt x="158495" y="135635"/>
                </a:lnTo>
                <a:lnTo>
                  <a:pt x="158495" y="134111"/>
                </a:lnTo>
                <a:lnTo>
                  <a:pt x="163067" y="128015"/>
                </a:lnTo>
                <a:lnTo>
                  <a:pt x="126491" y="128015"/>
                </a:lnTo>
                <a:lnTo>
                  <a:pt x="127195" y="127195"/>
                </a:lnTo>
                <a:close/>
              </a:path>
              <a:path w="172720" h="173989">
                <a:moveTo>
                  <a:pt x="44195" y="126491"/>
                </a:moveTo>
                <a:lnTo>
                  <a:pt x="45719" y="129539"/>
                </a:lnTo>
                <a:lnTo>
                  <a:pt x="47853" y="129539"/>
                </a:lnTo>
                <a:lnTo>
                  <a:pt x="44195" y="126491"/>
                </a:lnTo>
                <a:close/>
              </a:path>
              <a:path w="172720" h="173989">
                <a:moveTo>
                  <a:pt x="128015" y="126491"/>
                </a:moveTo>
                <a:lnTo>
                  <a:pt x="127195" y="127195"/>
                </a:lnTo>
                <a:lnTo>
                  <a:pt x="126491" y="128015"/>
                </a:lnTo>
                <a:lnTo>
                  <a:pt x="128015" y="126491"/>
                </a:lnTo>
                <a:close/>
              </a:path>
              <a:path w="172720" h="173989">
                <a:moveTo>
                  <a:pt x="163677" y="126491"/>
                </a:moveTo>
                <a:lnTo>
                  <a:pt x="128015" y="126491"/>
                </a:lnTo>
                <a:lnTo>
                  <a:pt x="126491" y="128015"/>
                </a:lnTo>
                <a:lnTo>
                  <a:pt x="163067" y="128015"/>
                </a:lnTo>
                <a:lnTo>
                  <a:pt x="163677" y="126491"/>
                </a:lnTo>
                <a:close/>
              </a:path>
              <a:path w="172720" h="173989">
                <a:moveTo>
                  <a:pt x="135635" y="117347"/>
                </a:moveTo>
                <a:lnTo>
                  <a:pt x="127195" y="127195"/>
                </a:lnTo>
                <a:lnTo>
                  <a:pt x="128015" y="126491"/>
                </a:lnTo>
                <a:lnTo>
                  <a:pt x="163677" y="126491"/>
                </a:lnTo>
                <a:lnTo>
                  <a:pt x="166115" y="120395"/>
                </a:lnTo>
                <a:lnTo>
                  <a:pt x="134111" y="120395"/>
                </a:lnTo>
                <a:lnTo>
                  <a:pt x="135635" y="117347"/>
                </a:lnTo>
                <a:close/>
              </a:path>
              <a:path w="172720" h="173989">
                <a:moveTo>
                  <a:pt x="37337" y="118871"/>
                </a:moveTo>
                <a:lnTo>
                  <a:pt x="36575" y="118871"/>
                </a:lnTo>
                <a:lnTo>
                  <a:pt x="38099" y="120395"/>
                </a:lnTo>
                <a:lnTo>
                  <a:pt x="37337" y="118871"/>
                </a:lnTo>
                <a:close/>
              </a:path>
              <a:path w="172720" h="173989">
                <a:moveTo>
                  <a:pt x="134111" y="53339"/>
                </a:moveTo>
                <a:lnTo>
                  <a:pt x="140207" y="65531"/>
                </a:lnTo>
                <a:lnTo>
                  <a:pt x="141731" y="70103"/>
                </a:lnTo>
                <a:lnTo>
                  <a:pt x="143255" y="76199"/>
                </a:lnTo>
                <a:lnTo>
                  <a:pt x="143255" y="80771"/>
                </a:lnTo>
                <a:lnTo>
                  <a:pt x="144779" y="86867"/>
                </a:lnTo>
                <a:lnTo>
                  <a:pt x="143255" y="92963"/>
                </a:lnTo>
                <a:lnTo>
                  <a:pt x="143255" y="99059"/>
                </a:lnTo>
                <a:lnTo>
                  <a:pt x="141731" y="105155"/>
                </a:lnTo>
                <a:lnTo>
                  <a:pt x="138683" y="109727"/>
                </a:lnTo>
                <a:lnTo>
                  <a:pt x="137159" y="115823"/>
                </a:lnTo>
                <a:lnTo>
                  <a:pt x="134111" y="120395"/>
                </a:lnTo>
                <a:lnTo>
                  <a:pt x="166115" y="120395"/>
                </a:lnTo>
                <a:lnTo>
                  <a:pt x="169163" y="111251"/>
                </a:lnTo>
                <a:lnTo>
                  <a:pt x="170687" y="103631"/>
                </a:lnTo>
                <a:lnTo>
                  <a:pt x="172211" y="94487"/>
                </a:lnTo>
                <a:lnTo>
                  <a:pt x="172211" y="77723"/>
                </a:lnTo>
                <a:lnTo>
                  <a:pt x="170687" y="68579"/>
                </a:lnTo>
                <a:lnTo>
                  <a:pt x="169163" y="60959"/>
                </a:lnTo>
                <a:lnTo>
                  <a:pt x="166725" y="54863"/>
                </a:lnTo>
                <a:lnTo>
                  <a:pt x="135635" y="54863"/>
                </a:lnTo>
                <a:lnTo>
                  <a:pt x="134111" y="53339"/>
                </a:lnTo>
                <a:close/>
              </a:path>
              <a:path w="172720" h="173989">
                <a:moveTo>
                  <a:pt x="38099" y="53339"/>
                </a:moveTo>
                <a:lnTo>
                  <a:pt x="36575" y="54863"/>
                </a:lnTo>
                <a:lnTo>
                  <a:pt x="37083" y="54863"/>
                </a:lnTo>
                <a:lnTo>
                  <a:pt x="38099" y="53339"/>
                </a:lnTo>
                <a:close/>
              </a:path>
              <a:path w="172720" h="173989">
                <a:moveTo>
                  <a:pt x="160781" y="44195"/>
                </a:moveTo>
                <a:lnTo>
                  <a:pt x="126491" y="44195"/>
                </a:lnTo>
                <a:lnTo>
                  <a:pt x="135635" y="54863"/>
                </a:lnTo>
                <a:lnTo>
                  <a:pt x="166725" y="54863"/>
                </a:lnTo>
                <a:lnTo>
                  <a:pt x="166115" y="53339"/>
                </a:lnTo>
                <a:lnTo>
                  <a:pt x="161543" y="45719"/>
                </a:lnTo>
                <a:lnTo>
                  <a:pt x="160781" y="44195"/>
                </a:lnTo>
                <a:close/>
              </a:path>
              <a:path w="172720" h="173989">
                <a:moveTo>
                  <a:pt x="47751" y="44195"/>
                </a:moveTo>
                <a:lnTo>
                  <a:pt x="45719" y="44195"/>
                </a:lnTo>
                <a:lnTo>
                  <a:pt x="44195" y="47243"/>
                </a:lnTo>
                <a:lnTo>
                  <a:pt x="47751" y="44195"/>
                </a:lnTo>
                <a:close/>
              </a:path>
              <a:path w="172720" h="173989">
                <a:moveTo>
                  <a:pt x="158495" y="38099"/>
                </a:moveTo>
                <a:lnTo>
                  <a:pt x="117347" y="38099"/>
                </a:lnTo>
                <a:lnTo>
                  <a:pt x="128015" y="47243"/>
                </a:lnTo>
                <a:lnTo>
                  <a:pt x="126491" y="44195"/>
                </a:lnTo>
                <a:lnTo>
                  <a:pt x="160781" y="44195"/>
                </a:lnTo>
                <a:lnTo>
                  <a:pt x="158495" y="39623"/>
                </a:lnTo>
                <a:lnTo>
                  <a:pt x="158495" y="38099"/>
                </a:lnTo>
                <a:close/>
              </a:path>
              <a:path w="172720" h="173989">
                <a:moveTo>
                  <a:pt x="150440" y="28955"/>
                </a:moveTo>
                <a:lnTo>
                  <a:pt x="92963" y="28955"/>
                </a:lnTo>
                <a:lnTo>
                  <a:pt x="99059" y="30479"/>
                </a:lnTo>
                <a:lnTo>
                  <a:pt x="103631" y="32003"/>
                </a:lnTo>
                <a:lnTo>
                  <a:pt x="109727" y="33527"/>
                </a:lnTo>
                <a:lnTo>
                  <a:pt x="118871" y="39623"/>
                </a:lnTo>
                <a:lnTo>
                  <a:pt x="117347" y="38099"/>
                </a:lnTo>
                <a:lnTo>
                  <a:pt x="156971" y="38099"/>
                </a:lnTo>
                <a:lnTo>
                  <a:pt x="156971" y="36575"/>
                </a:lnTo>
                <a:lnTo>
                  <a:pt x="150440" y="28955"/>
                </a:lnTo>
                <a:close/>
              </a:path>
              <a:path w="172720" h="173989">
                <a:moveTo>
                  <a:pt x="94487" y="0"/>
                </a:moveTo>
                <a:lnTo>
                  <a:pt x="85343" y="0"/>
                </a:lnTo>
                <a:lnTo>
                  <a:pt x="76199" y="1523"/>
                </a:lnTo>
                <a:lnTo>
                  <a:pt x="68579" y="1523"/>
                </a:lnTo>
                <a:lnTo>
                  <a:pt x="59435" y="4571"/>
                </a:lnTo>
                <a:lnTo>
                  <a:pt x="44195" y="10667"/>
                </a:lnTo>
                <a:lnTo>
                  <a:pt x="36575" y="15239"/>
                </a:lnTo>
                <a:lnTo>
                  <a:pt x="25907" y="24383"/>
                </a:lnTo>
                <a:lnTo>
                  <a:pt x="25907" y="25907"/>
                </a:lnTo>
                <a:lnTo>
                  <a:pt x="146303" y="25907"/>
                </a:lnTo>
                <a:lnTo>
                  <a:pt x="146303" y="24383"/>
                </a:lnTo>
                <a:lnTo>
                  <a:pt x="135635" y="15239"/>
                </a:lnTo>
                <a:lnTo>
                  <a:pt x="134111" y="15239"/>
                </a:lnTo>
                <a:lnTo>
                  <a:pt x="126491" y="10667"/>
                </a:lnTo>
                <a:lnTo>
                  <a:pt x="111251" y="4571"/>
                </a:lnTo>
                <a:lnTo>
                  <a:pt x="102107" y="1523"/>
                </a:lnTo>
                <a:lnTo>
                  <a:pt x="94487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029592" y="2250937"/>
            <a:ext cx="172720" cy="173990"/>
          </a:xfrm>
          <a:custGeom>
            <a:avLst/>
            <a:gdLst/>
            <a:ahLst/>
            <a:cxnLst/>
            <a:rect l="l" t="t" r="r" b="b"/>
            <a:pathLst>
              <a:path w="172719" h="173989">
                <a:moveTo>
                  <a:pt x="54860" y="38099"/>
                </a:moveTo>
                <a:lnTo>
                  <a:pt x="13715" y="38099"/>
                </a:lnTo>
                <a:lnTo>
                  <a:pt x="13715" y="39623"/>
                </a:lnTo>
                <a:lnTo>
                  <a:pt x="9143" y="47243"/>
                </a:lnTo>
                <a:lnTo>
                  <a:pt x="6095" y="53339"/>
                </a:lnTo>
                <a:lnTo>
                  <a:pt x="3047" y="62483"/>
                </a:lnTo>
                <a:lnTo>
                  <a:pt x="1523" y="70103"/>
                </a:lnTo>
                <a:lnTo>
                  <a:pt x="0" y="79247"/>
                </a:lnTo>
                <a:lnTo>
                  <a:pt x="0" y="96011"/>
                </a:lnTo>
                <a:lnTo>
                  <a:pt x="3047" y="114299"/>
                </a:lnTo>
                <a:lnTo>
                  <a:pt x="6095" y="121919"/>
                </a:lnTo>
                <a:lnTo>
                  <a:pt x="15239" y="137159"/>
                </a:lnTo>
                <a:lnTo>
                  <a:pt x="24380" y="147827"/>
                </a:lnTo>
                <a:lnTo>
                  <a:pt x="24380" y="149351"/>
                </a:lnTo>
                <a:lnTo>
                  <a:pt x="25904" y="149351"/>
                </a:lnTo>
                <a:lnTo>
                  <a:pt x="36572" y="158495"/>
                </a:lnTo>
                <a:lnTo>
                  <a:pt x="38096" y="158495"/>
                </a:lnTo>
                <a:lnTo>
                  <a:pt x="53336" y="167639"/>
                </a:lnTo>
                <a:lnTo>
                  <a:pt x="60956" y="170687"/>
                </a:lnTo>
                <a:lnTo>
                  <a:pt x="70100" y="172211"/>
                </a:lnTo>
                <a:lnTo>
                  <a:pt x="77720" y="173735"/>
                </a:lnTo>
                <a:lnTo>
                  <a:pt x="96008" y="173735"/>
                </a:lnTo>
                <a:lnTo>
                  <a:pt x="103628" y="172211"/>
                </a:lnTo>
                <a:lnTo>
                  <a:pt x="146300" y="149351"/>
                </a:lnTo>
                <a:lnTo>
                  <a:pt x="150491" y="144779"/>
                </a:lnTo>
                <a:lnTo>
                  <a:pt x="79244" y="144779"/>
                </a:lnTo>
                <a:lnTo>
                  <a:pt x="73148" y="143255"/>
                </a:lnTo>
                <a:lnTo>
                  <a:pt x="68576" y="141731"/>
                </a:lnTo>
                <a:lnTo>
                  <a:pt x="62480" y="140207"/>
                </a:lnTo>
                <a:lnTo>
                  <a:pt x="55622" y="135635"/>
                </a:lnTo>
                <a:lnTo>
                  <a:pt x="54860" y="135635"/>
                </a:lnTo>
                <a:lnTo>
                  <a:pt x="47748" y="129539"/>
                </a:lnTo>
                <a:lnTo>
                  <a:pt x="45716" y="129539"/>
                </a:lnTo>
                <a:lnTo>
                  <a:pt x="36572" y="118871"/>
                </a:lnTo>
                <a:lnTo>
                  <a:pt x="35048" y="114299"/>
                </a:lnTo>
                <a:lnTo>
                  <a:pt x="32000" y="109727"/>
                </a:lnTo>
                <a:lnTo>
                  <a:pt x="28952" y="97535"/>
                </a:lnTo>
                <a:lnTo>
                  <a:pt x="28952" y="92963"/>
                </a:lnTo>
                <a:lnTo>
                  <a:pt x="27428" y="86867"/>
                </a:lnTo>
                <a:lnTo>
                  <a:pt x="28952" y="80771"/>
                </a:lnTo>
                <a:lnTo>
                  <a:pt x="28952" y="74675"/>
                </a:lnTo>
                <a:lnTo>
                  <a:pt x="30476" y="68579"/>
                </a:lnTo>
                <a:lnTo>
                  <a:pt x="33524" y="64007"/>
                </a:lnTo>
                <a:lnTo>
                  <a:pt x="35048" y="59435"/>
                </a:lnTo>
                <a:lnTo>
                  <a:pt x="38096" y="53339"/>
                </a:lnTo>
                <a:lnTo>
                  <a:pt x="39185" y="53339"/>
                </a:lnTo>
                <a:lnTo>
                  <a:pt x="44410" y="47243"/>
                </a:lnTo>
                <a:lnTo>
                  <a:pt x="44192" y="47243"/>
                </a:lnTo>
                <a:lnTo>
                  <a:pt x="45716" y="45719"/>
                </a:lnTo>
                <a:lnTo>
                  <a:pt x="45970" y="45719"/>
                </a:lnTo>
                <a:lnTo>
                  <a:pt x="54860" y="38099"/>
                </a:lnTo>
                <a:close/>
              </a:path>
              <a:path w="172719" h="173989">
                <a:moveTo>
                  <a:pt x="128012" y="126491"/>
                </a:moveTo>
                <a:lnTo>
                  <a:pt x="117344" y="135635"/>
                </a:lnTo>
                <a:lnTo>
                  <a:pt x="112772" y="138683"/>
                </a:lnTo>
                <a:lnTo>
                  <a:pt x="108200" y="140207"/>
                </a:lnTo>
                <a:lnTo>
                  <a:pt x="102104" y="143255"/>
                </a:lnTo>
                <a:lnTo>
                  <a:pt x="97532" y="144779"/>
                </a:lnTo>
                <a:lnTo>
                  <a:pt x="150491" y="144779"/>
                </a:lnTo>
                <a:lnTo>
                  <a:pt x="158492" y="135635"/>
                </a:lnTo>
                <a:lnTo>
                  <a:pt x="162150" y="129539"/>
                </a:lnTo>
                <a:lnTo>
                  <a:pt x="126488" y="129539"/>
                </a:lnTo>
                <a:lnTo>
                  <a:pt x="128012" y="126491"/>
                </a:lnTo>
                <a:close/>
              </a:path>
              <a:path w="172719" h="173989">
                <a:moveTo>
                  <a:pt x="53336" y="134111"/>
                </a:moveTo>
                <a:lnTo>
                  <a:pt x="54860" y="135635"/>
                </a:lnTo>
                <a:lnTo>
                  <a:pt x="55622" y="135635"/>
                </a:lnTo>
                <a:lnTo>
                  <a:pt x="53336" y="134111"/>
                </a:lnTo>
                <a:close/>
              </a:path>
              <a:path w="172719" h="173989">
                <a:moveTo>
                  <a:pt x="44192" y="126491"/>
                </a:moveTo>
                <a:lnTo>
                  <a:pt x="45716" y="129539"/>
                </a:lnTo>
                <a:lnTo>
                  <a:pt x="47748" y="129539"/>
                </a:lnTo>
                <a:lnTo>
                  <a:pt x="44192" y="126491"/>
                </a:lnTo>
                <a:close/>
              </a:path>
              <a:path w="172719" h="173989">
                <a:moveTo>
                  <a:pt x="166112" y="53339"/>
                </a:moveTo>
                <a:lnTo>
                  <a:pt x="134108" y="53339"/>
                </a:lnTo>
                <a:lnTo>
                  <a:pt x="140204" y="65531"/>
                </a:lnTo>
                <a:lnTo>
                  <a:pt x="141728" y="70103"/>
                </a:lnTo>
                <a:lnTo>
                  <a:pt x="143252" y="76199"/>
                </a:lnTo>
                <a:lnTo>
                  <a:pt x="143252" y="99059"/>
                </a:lnTo>
                <a:lnTo>
                  <a:pt x="141728" y="105155"/>
                </a:lnTo>
                <a:lnTo>
                  <a:pt x="138680" y="109727"/>
                </a:lnTo>
                <a:lnTo>
                  <a:pt x="137156" y="115823"/>
                </a:lnTo>
                <a:lnTo>
                  <a:pt x="134108" y="120395"/>
                </a:lnTo>
                <a:lnTo>
                  <a:pt x="126488" y="129539"/>
                </a:lnTo>
                <a:lnTo>
                  <a:pt x="162150" y="129539"/>
                </a:lnTo>
                <a:lnTo>
                  <a:pt x="163064" y="128015"/>
                </a:lnTo>
                <a:lnTo>
                  <a:pt x="169160" y="112775"/>
                </a:lnTo>
                <a:lnTo>
                  <a:pt x="170684" y="103631"/>
                </a:lnTo>
                <a:lnTo>
                  <a:pt x="172208" y="96011"/>
                </a:lnTo>
                <a:lnTo>
                  <a:pt x="172208" y="77723"/>
                </a:lnTo>
                <a:lnTo>
                  <a:pt x="170684" y="68579"/>
                </a:lnTo>
                <a:lnTo>
                  <a:pt x="169160" y="60959"/>
                </a:lnTo>
                <a:lnTo>
                  <a:pt x="166112" y="53339"/>
                </a:lnTo>
                <a:close/>
              </a:path>
              <a:path w="172719" h="173989">
                <a:moveTo>
                  <a:pt x="39185" y="53339"/>
                </a:moveTo>
                <a:lnTo>
                  <a:pt x="38096" y="53339"/>
                </a:lnTo>
                <a:lnTo>
                  <a:pt x="36572" y="56387"/>
                </a:lnTo>
                <a:lnTo>
                  <a:pt x="39185" y="53339"/>
                </a:lnTo>
                <a:close/>
              </a:path>
              <a:path w="172719" h="173989">
                <a:moveTo>
                  <a:pt x="126937" y="46347"/>
                </a:moveTo>
                <a:lnTo>
                  <a:pt x="134108" y="56387"/>
                </a:lnTo>
                <a:lnTo>
                  <a:pt x="134108" y="53339"/>
                </a:lnTo>
                <a:lnTo>
                  <a:pt x="166112" y="53339"/>
                </a:lnTo>
                <a:lnTo>
                  <a:pt x="162455" y="47243"/>
                </a:lnTo>
                <a:lnTo>
                  <a:pt x="128012" y="47243"/>
                </a:lnTo>
                <a:lnTo>
                  <a:pt x="126937" y="46347"/>
                </a:lnTo>
                <a:close/>
              </a:path>
              <a:path w="172719" h="173989">
                <a:moveTo>
                  <a:pt x="45716" y="45719"/>
                </a:moveTo>
                <a:lnTo>
                  <a:pt x="44192" y="47243"/>
                </a:lnTo>
                <a:lnTo>
                  <a:pt x="45013" y="46540"/>
                </a:lnTo>
                <a:lnTo>
                  <a:pt x="45716" y="45719"/>
                </a:lnTo>
                <a:close/>
              </a:path>
              <a:path w="172719" h="173989">
                <a:moveTo>
                  <a:pt x="45013" y="46540"/>
                </a:moveTo>
                <a:lnTo>
                  <a:pt x="44192" y="47243"/>
                </a:lnTo>
                <a:lnTo>
                  <a:pt x="44410" y="47243"/>
                </a:lnTo>
                <a:lnTo>
                  <a:pt x="45013" y="46540"/>
                </a:lnTo>
                <a:close/>
              </a:path>
              <a:path w="172719" h="173989">
                <a:moveTo>
                  <a:pt x="126488" y="45719"/>
                </a:moveTo>
                <a:lnTo>
                  <a:pt x="126937" y="46347"/>
                </a:lnTo>
                <a:lnTo>
                  <a:pt x="128012" y="47243"/>
                </a:lnTo>
                <a:lnTo>
                  <a:pt x="126488" y="45719"/>
                </a:lnTo>
                <a:close/>
              </a:path>
              <a:path w="172719" h="173989">
                <a:moveTo>
                  <a:pt x="161540" y="45719"/>
                </a:moveTo>
                <a:lnTo>
                  <a:pt x="126488" y="45719"/>
                </a:lnTo>
                <a:lnTo>
                  <a:pt x="128012" y="47243"/>
                </a:lnTo>
                <a:lnTo>
                  <a:pt x="162455" y="47243"/>
                </a:lnTo>
                <a:lnTo>
                  <a:pt x="161540" y="45719"/>
                </a:lnTo>
                <a:close/>
              </a:path>
              <a:path w="172719" h="173989">
                <a:moveTo>
                  <a:pt x="45970" y="45719"/>
                </a:moveTo>
                <a:lnTo>
                  <a:pt x="45716" y="45719"/>
                </a:lnTo>
                <a:lnTo>
                  <a:pt x="45013" y="46540"/>
                </a:lnTo>
                <a:lnTo>
                  <a:pt x="45970" y="45719"/>
                </a:lnTo>
                <a:close/>
              </a:path>
              <a:path w="172719" h="173989">
                <a:moveTo>
                  <a:pt x="149131" y="28955"/>
                </a:moveTo>
                <a:lnTo>
                  <a:pt x="92960" y="28955"/>
                </a:lnTo>
                <a:lnTo>
                  <a:pt x="99056" y="30479"/>
                </a:lnTo>
                <a:lnTo>
                  <a:pt x="103628" y="32003"/>
                </a:lnTo>
                <a:lnTo>
                  <a:pt x="109724" y="33527"/>
                </a:lnTo>
                <a:lnTo>
                  <a:pt x="118868" y="39623"/>
                </a:lnTo>
                <a:lnTo>
                  <a:pt x="126937" y="46347"/>
                </a:lnTo>
                <a:lnTo>
                  <a:pt x="126488" y="45719"/>
                </a:lnTo>
                <a:lnTo>
                  <a:pt x="161540" y="45719"/>
                </a:lnTo>
                <a:lnTo>
                  <a:pt x="158492" y="39623"/>
                </a:lnTo>
                <a:lnTo>
                  <a:pt x="158492" y="38099"/>
                </a:lnTo>
                <a:lnTo>
                  <a:pt x="156968" y="38099"/>
                </a:lnTo>
                <a:lnTo>
                  <a:pt x="149131" y="28955"/>
                </a:lnTo>
                <a:close/>
              </a:path>
              <a:path w="172719" h="173989">
                <a:moveTo>
                  <a:pt x="85340" y="0"/>
                </a:moveTo>
                <a:lnTo>
                  <a:pt x="67052" y="3047"/>
                </a:lnTo>
                <a:lnTo>
                  <a:pt x="59432" y="4571"/>
                </a:lnTo>
                <a:lnTo>
                  <a:pt x="51812" y="7619"/>
                </a:lnTo>
                <a:lnTo>
                  <a:pt x="44192" y="12191"/>
                </a:lnTo>
                <a:lnTo>
                  <a:pt x="38096" y="15239"/>
                </a:lnTo>
                <a:lnTo>
                  <a:pt x="36572" y="15239"/>
                </a:lnTo>
                <a:lnTo>
                  <a:pt x="36572" y="16763"/>
                </a:lnTo>
                <a:lnTo>
                  <a:pt x="25904" y="24383"/>
                </a:lnTo>
                <a:lnTo>
                  <a:pt x="24380" y="25907"/>
                </a:lnTo>
                <a:lnTo>
                  <a:pt x="24380" y="27431"/>
                </a:lnTo>
                <a:lnTo>
                  <a:pt x="15239" y="38099"/>
                </a:lnTo>
                <a:lnTo>
                  <a:pt x="54860" y="38099"/>
                </a:lnTo>
                <a:lnTo>
                  <a:pt x="53336" y="39623"/>
                </a:lnTo>
                <a:lnTo>
                  <a:pt x="59432" y="36575"/>
                </a:lnTo>
                <a:lnTo>
                  <a:pt x="64004" y="33527"/>
                </a:lnTo>
                <a:lnTo>
                  <a:pt x="70100" y="32003"/>
                </a:lnTo>
                <a:lnTo>
                  <a:pt x="74672" y="30479"/>
                </a:lnTo>
                <a:lnTo>
                  <a:pt x="80768" y="28955"/>
                </a:lnTo>
                <a:lnTo>
                  <a:pt x="149131" y="28955"/>
                </a:lnTo>
                <a:lnTo>
                  <a:pt x="147824" y="27431"/>
                </a:lnTo>
                <a:lnTo>
                  <a:pt x="147824" y="25907"/>
                </a:lnTo>
                <a:lnTo>
                  <a:pt x="146300" y="25907"/>
                </a:lnTo>
                <a:lnTo>
                  <a:pt x="146300" y="24383"/>
                </a:lnTo>
                <a:lnTo>
                  <a:pt x="134108" y="15239"/>
                </a:lnTo>
                <a:lnTo>
                  <a:pt x="126488" y="10667"/>
                </a:lnTo>
                <a:lnTo>
                  <a:pt x="111248" y="4571"/>
                </a:lnTo>
                <a:lnTo>
                  <a:pt x="102104" y="1523"/>
                </a:lnTo>
                <a:lnTo>
                  <a:pt x="94484" y="1523"/>
                </a:lnTo>
                <a:lnTo>
                  <a:pt x="8534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477133" y="2324089"/>
            <a:ext cx="172720" cy="173990"/>
          </a:xfrm>
          <a:custGeom>
            <a:avLst/>
            <a:gdLst/>
            <a:ahLst/>
            <a:cxnLst/>
            <a:rect l="l" t="t" r="r" b="b"/>
            <a:pathLst>
              <a:path w="172720" h="173989">
                <a:moveTo>
                  <a:pt x="85343" y="0"/>
                </a:moveTo>
                <a:lnTo>
                  <a:pt x="77723" y="1523"/>
                </a:lnTo>
                <a:lnTo>
                  <a:pt x="59435" y="4571"/>
                </a:lnTo>
                <a:lnTo>
                  <a:pt x="44195" y="10667"/>
                </a:lnTo>
                <a:lnTo>
                  <a:pt x="38099" y="15239"/>
                </a:lnTo>
                <a:lnTo>
                  <a:pt x="36575" y="16763"/>
                </a:lnTo>
                <a:lnTo>
                  <a:pt x="25907" y="24383"/>
                </a:lnTo>
                <a:lnTo>
                  <a:pt x="25907" y="25907"/>
                </a:lnTo>
                <a:lnTo>
                  <a:pt x="24383" y="25907"/>
                </a:lnTo>
                <a:lnTo>
                  <a:pt x="24383" y="27431"/>
                </a:lnTo>
                <a:lnTo>
                  <a:pt x="15239" y="38099"/>
                </a:lnTo>
                <a:lnTo>
                  <a:pt x="13715" y="39623"/>
                </a:lnTo>
                <a:lnTo>
                  <a:pt x="10667" y="45719"/>
                </a:lnTo>
                <a:lnTo>
                  <a:pt x="6095" y="53339"/>
                </a:lnTo>
                <a:lnTo>
                  <a:pt x="3047" y="62483"/>
                </a:lnTo>
                <a:lnTo>
                  <a:pt x="1523" y="70103"/>
                </a:lnTo>
                <a:lnTo>
                  <a:pt x="0" y="79247"/>
                </a:lnTo>
                <a:lnTo>
                  <a:pt x="0" y="96011"/>
                </a:lnTo>
                <a:lnTo>
                  <a:pt x="13715" y="134111"/>
                </a:lnTo>
                <a:lnTo>
                  <a:pt x="15239" y="135635"/>
                </a:lnTo>
                <a:lnTo>
                  <a:pt x="15239" y="137159"/>
                </a:lnTo>
                <a:lnTo>
                  <a:pt x="24383" y="147827"/>
                </a:lnTo>
                <a:lnTo>
                  <a:pt x="25907" y="147827"/>
                </a:lnTo>
                <a:lnTo>
                  <a:pt x="25907" y="149351"/>
                </a:lnTo>
                <a:lnTo>
                  <a:pt x="36575" y="158495"/>
                </a:lnTo>
                <a:lnTo>
                  <a:pt x="38099" y="158495"/>
                </a:lnTo>
                <a:lnTo>
                  <a:pt x="53339" y="167639"/>
                </a:lnTo>
                <a:lnTo>
                  <a:pt x="60959" y="169163"/>
                </a:lnTo>
                <a:lnTo>
                  <a:pt x="70103" y="172211"/>
                </a:lnTo>
                <a:lnTo>
                  <a:pt x="77723" y="173735"/>
                </a:lnTo>
                <a:lnTo>
                  <a:pt x="86867" y="173735"/>
                </a:lnTo>
                <a:lnTo>
                  <a:pt x="96011" y="172211"/>
                </a:lnTo>
                <a:lnTo>
                  <a:pt x="105155" y="172211"/>
                </a:lnTo>
                <a:lnTo>
                  <a:pt x="146303" y="149351"/>
                </a:lnTo>
                <a:lnTo>
                  <a:pt x="150440" y="144779"/>
                </a:lnTo>
                <a:lnTo>
                  <a:pt x="79247" y="144779"/>
                </a:lnTo>
                <a:lnTo>
                  <a:pt x="73151" y="143255"/>
                </a:lnTo>
                <a:lnTo>
                  <a:pt x="68579" y="141731"/>
                </a:lnTo>
                <a:lnTo>
                  <a:pt x="62483" y="140207"/>
                </a:lnTo>
                <a:lnTo>
                  <a:pt x="55625" y="135635"/>
                </a:lnTo>
                <a:lnTo>
                  <a:pt x="54863" y="135635"/>
                </a:lnTo>
                <a:lnTo>
                  <a:pt x="47751" y="129539"/>
                </a:lnTo>
                <a:lnTo>
                  <a:pt x="45719" y="129539"/>
                </a:lnTo>
                <a:lnTo>
                  <a:pt x="39188" y="120395"/>
                </a:lnTo>
                <a:lnTo>
                  <a:pt x="38099" y="120395"/>
                </a:lnTo>
                <a:lnTo>
                  <a:pt x="32003" y="108203"/>
                </a:lnTo>
                <a:lnTo>
                  <a:pt x="30479" y="103631"/>
                </a:lnTo>
                <a:lnTo>
                  <a:pt x="28955" y="97535"/>
                </a:lnTo>
                <a:lnTo>
                  <a:pt x="28955" y="74675"/>
                </a:lnTo>
                <a:lnTo>
                  <a:pt x="30479" y="68579"/>
                </a:lnTo>
                <a:lnTo>
                  <a:pt x="33527" y="64007"/>
                </a:lnTo>
                <a:lnTo>
                  <a:pt x="35051" y="59435"/>
                </a:lnTo>
                <a:lnTo>
                  <a:pt x="38099" y="53339"/>
                </a:lnTo>
                <a:lnTo>
                  <a:pt x="40277" y="53339"/>
                </a:lnTo>
                <a:lnTo>
                  <a:pt x="44631" y="47243"/>
                </a:lnTo>
                <a:lnTo>
                  <a:pt x="44195" y="47243"/>
                </a:lnTo>
                <a:lnTo>
                  <a:pt x="45719" y="45719"/>
                </a:lnTo>
                <a:lnTo>
                  <a:pt x="45973" y="45719"/>
                </a:lnTo>
                <a:lnTo>
                  <a:pt x="54863" y="38099"/>
                </a:lnTo>
                <a:lnTo>
                  <a:pt x="55371" y="38099"/>
                </a:lnTo>
                <a:lnTo>
                  <a:pt x="59435" y="35051"/>
                </a:lnTo>
                <a:lnTo>
                  <a:pt x="64007" y="33527"/>
                </a:lnTo>
                <a:lnTo>
                  <a:pt x="70103" y="32003"/>
                </a:lnTo>
                <a:lnTo>
                  <a:pt x="74675" y="30479"/>
                </a:lnTo>
                <a:lnTo>
                  <a:pt x="80771" y="28955"/>
                </a:lnTo>
                <a:lnTo>
                  <a:pt x="149134" y="28955"/>
                </a:lnTo>
                <a:lnTo>
                  <a:pt x="147827" y="27431"/>
                </a:lnTo>
                <a:lnTo>
                  <a:pt x="147827" y="25907"/>
                </a:lnTo>
                <a:lnTo>
                  <a:pt x="146303" y="24383"/>
                </a:lnTo>
                <a:lnTo>
                  <a:pt x="134111" y="15239"/>
                </a:lnTo>
                <a:lnTo>
                  <a:pt x="126491" y="10667"/>
                </a:lnTo>
                <a:lnTo>
                  <a:pt x="103631" y="1523"/>
                </a:lnTo>
                <a:lnTo>
                  <a:pt x="94487" y="1523"/>
                </a:lnTo>
                <a:lnTo>
                  <a:pt x="85343" y="0"/>
                </a:lnTo>
                <a:close/>
              </a:path>
              <a:path w="172720" h="173989">
                <a:moveTo>
                  <a:pt x="128015" y="126491"/>
                </a:moveTo>
                <a:lnTo>
                  <a:pt x="117347" y="135635"/>
                </a:lnTo>
                <a:lnTo>
                  <a:pt x="112775" y="138683"/>
                </a:lnTo>
                <a:lnTo>
                  <a:pt x="108203" y="140207"/>
                </a:lnTo>
                <a:lnTo>
                  <a:pt x="102107" y="143255"/>
                </a:lnTo>
                <a:lnTo>
                  <a:pt x="97535" y="143255"/>
                </a:lnTo>
                <a:lnTo>
                  <a:pt x="91439" y="144779"/>
                </a:lnTo>
                <a:lnTo>
                  <a:pt x="150440" y="144779"/>
                </a:lnTo>
                <a:lnTo>
                  <a:pt x="156971" y="137159"/>
                </a:lnTo>
                <a:lnTo>
                  <a:pt x="156971" y="135635"/>
                </a:lnTo>
                <a:lnTo>
                  <a:pt x="158495" y="135635"/>
                </a:lnTo>
                <a:lnTo>
                  <a:pt x="158495" y="134111"/>
                </a:lnTo>
                <a:lnTo>
                  <a:pt x="161924" y="129539"/>
                </a:lnTo>
                <a:lnTo>
                  <a:pt x="126491" y="129539"/>
                </a:lnTo>
                <a:lnTo>
                  <a:pt x="128015" y="126491"/>
                </a:lnTo>
                <a:close/>
              </a:path>
              <a:path w="172720" h="173989">
                <a:moveTo>
                  <a:pt x="53339" y="134111"/>
                </a:moveTo>
                <a:lnTo>
                  <a:pt x="54863" y="135635"/>
                </a:lnTo>
                <a:lnTo>
                  <a:pt x="55625" y="135635"/>
                </a:lnTo>
                <a:lnTo>
                  <a:pt x="53339" y="134111"/>
                </a:lnTo>
                <a:close/>
              </a:path>
              <a:path w="172720" h="173989">
                <a:moveTo>
                  <a:pt x="44195" y="126491"/>
                </a:moveTo>
                <a:lnTo>
                  <a:pt x="45719" y="129539"/>
                </a:lnTo>
                <a:lnTo>
                  <a:pt x="47751" y="129539"/>
                </a:lnTo>
                <a:lnTo>
                  <a:pt x="44195" y="126491"/>
                </a:lnTo>
                <a:close/>
              </a:path>
              <a:path w="172720" h="173989">
                <a:moveTo>
                  <a:pt x="166725" y="118871"/>
                </a:moveTo>
                <a:lnTo>
                  <a:pt x="135635" y="118871"/>
                </a:lnTo>
                <a:lnTo>
                  <a:pt x="126491" y="129539"/>
                </a:lnTo>
                <a:lnTo>
                  <a:pt x="161924" y="129539"/>
                </a:lnTo>
                <a:lnTo>
                  <a:pt x="163067" y="128015"/>
                </a:lnTo>
                <a:lnTo>
                  <a:pt x="166725" y="118871"/>
                </a:lnTo>
                <a:close/>
              </a:path>
              <a:path w="172720" h="173989">
                <a:moveTo>
                  <a:pt x="38099" y="118871"/>
                </a:moveTo>
                <a:lnTo>
                  <a:pt x="38099" y="120395"/>
                </a:lnTo>
                <a:lnTo>
                  <a:pt x="39188" y="120395"/>
                </a:lnTo>
                <a:lnTo>
                  <a:pt x="38099" y="118871"/>
                </a:lnTo>
                <a:close/>
              </a:path>
              <a:path w="172720" h="173989">
                <a:moveTo>
                  <a:pt x="166115" y="53339"/>
                </a:moveTo>
                <a:lnTo>
                  <a:pt x="134111" y="53339"/>
                </a:lnTo>
                <a:lnTo>
                  <a:pt x="140207" y="65531"/>
                </a:lnTo>
                <a:lnTo>
                  <a:pt x="141731" y="70103"/>
                </a:lnTo>
                <a:lnTo>
                  <a:pt x="144779" y="82295"/>
                </a:lnTo>
                <a:lnTo>
                  <a:pt x="144779" y="88391"/>
                </a:lnTo>
                <a:lnTo>
                  <a:pt x="143255" y="92963"/>
                </a:lnTo>
                <a:lnTo>
                  <a:pt x="143255" y="99059"/>
                </a:lnTo>
                <a:lnTo>
                  <a:pt x="141731" y="105155"/>
                </a:lnTo>
                <a:lnTo>
                  <a:pt x="140207" y="109727"/>
                </a:lnTo>
                <a:lnTo>
                  <a:pt x="137159" y="115823"/>
                </a:lnTo>
                <a:lnTo>
                  <a:pt x="134111" y="120395"/>
                </a:lnTo>
                <a:lnTo>
                  <a:pt x="135635" y="118871"/>
                </a:lnTo>
                <a:lnTo>
                  <a:pt x="166725" y="118871"/>
                </a:lnTo>
                <a:lnTo>
                  <a:pt x="169163" y="112775"/>
                </a:lnTo>
                <a:lnTo>
                  <a:pt x="172211" y="94487"/>
                </a:lnTo>
                <a:lnTo>
                  <a:pt x="172211" y="77723"/>
                </a:lnTo>
                <a:lnTo>
                  <a:pt x="170687" y="68579"/>
                </a:lnTo>
                <a:lnTo>
                  <a:pt x="169163" y="60959"/>
                </a:lnTo>
                <a:lnTo>
                  <a:pt x="166115" y="53339"/>
                </a:lnTo>
                <a:close/>
              </a:path>
              <a:path w="172720" h="173989">
                <a:moveTo>
                  <a:pt x="40277" y="53339"/>
                </a:moveTo>
                <a:lnTo>
                  <a:pt x="38099" y="53339"/>
                </a:lnTo>
                <a:lnTo>
                  <a:pt x="38099" y="56387"/>
                </a:lnTo>
                <a:lnTo>
                  <a:pt x="40277" y="53339"/>
                </a:lnTo>
                <a:close/>
              </a:path>
              <a:path w="172720" h="173989">
                <a:moveTo>
                  <a:pt x="127253" y="46608"/>
                </a:moveTo>
                <a:lnTo>
                  <a:pt x="135635" y="56387"/>
                </a:lnTo>
                <a:lnTo>
                  <a:pt x="134111" y="53339"/>
                </a:lnTo>
                <a:lnTo>
                  <a:pt x="166115" y="53339"/>
                </a:lnTo>
                <a:lnTo>
                  <a:pt x="162458" y="47243"/>
                </a:lnTo>
                <a:lnTo>
                  <a:pt x="128015" y="47243"/>
                </a:lnTo>
                <a:lnTo>
                  <a:pt x="127253" y="46608"/>
                </a:lnTo>
                <a:close/>
              </a:path>
              <a:path w="172720" h="173989">
                <a:moveTo>
                  <a:pt x="45719" y="45719"/>
                </a:moveTo>
                <a:lnTo>
                  <a:pt x="44195" y="47243"/>
                </a:lnTo>
                <a:lnTo>
                  <a:pt x="45318" y="46281"/>
                </a:lnTo>
                <a:lnTo>
                  <a:pt x="45719" y="45719"/>
                </a:lnTo>
                <a:close/>
              </a:path>
              <a:path w="172720" h="173989">
                <a:moveTo>
                  <a:pt x="45318" y="46281"/>
                </a:moveTo>
                <a:lnTo>
                  <a:pt x="44195" y="47243"/>
                </a:lnTo>
                <a:lnTo>
                  <a:pt x="44631" y="47243"/>
                </a:lnTo>
                <a:lnTo>
                  <a:pt x="45318" y="46281"/>
                </a:lnTo>
                <a:close/>
              </a:path>
              <a:path w="172720" h="173989">
                <a:moveTo>
                  <a:pt x="126491" y="45719"/>
                </a:moveTo>
                <a:lnTo>
                  <a:pt x="127253" y="46608"/>
                </a:lnTo>
                <a:lnTo>
                  <a:pt x="128015" y="47243"/>
                </a:lnTo>
                <a:lnTo>
                  <a:pt x="126491" y="45719"/>
                </a:lnTo>
                <a:close/>
              </a:path>
              <a:path w="172720" h="173989">
                <a:moveTo>
                  <a:pt x="161543" y="45719"/>
                </a:moveTo>
                <a:lnTo>
                  <a:pt x="126491" y="45719"/>
                </a:lnTo>
                <a:lnTo>
                  <a:pt x="128015" y="47243"/>
                </a:lnTo>
                <a:lnTo>
                  <a:pt x="162458" y="47243"/>
                </a:lnTo>
                <a:lnTo>
                  <a:pt x="161543" y="45719"/>
                </a:lnTo>
                <a:close/>
              </a:path>
              <a:path w="172720" h="173989">
                <a:moveTo>
                  <a:pt x="149134" y="28955"/>
                </a:moveTo>
                <a:lnTo>
                  <a:pt x="92963" y="28955"/>
                </a:lnTo>
                <a:lnTo>
                  <a:pt x="99059" y="30479"/>
                </a:lnTo>
                <a:lnTo>
                  <a:pt x="103631" y="32003"/>
                </a:lnTo>
                <a:lnTo>
                  <a:pt x="109727" y="33527"/>
                </a:lnTo>
                <a:lnTo>
                  <a:pt x="118871" y="39623"/>
                </a:lnTo>
                <a:lnTo>
                  <a:pt x="127253" y="46608"/>
                </a:lnTo>
                <a:lnTo>
                  <a:pt x="126491" y="45719"/>
                </a:lnTo>
                <a:lnTo>
                  <a:pt x="161543" y="45719"/>
                </a:lnTo>
                <a:lnTo>
                  <a:pt x="158495" y="39623"/>
                </a:lnTo>
                <a:lnTo>
                  <a:pt x="158495" y="38099"/>
                </a:lnTo>
                <a:lnTo>
                  <a:pt x="156971" y="38099"/>
                </a:lnTo>
                <a:lnTo>
                  <a:pt x="149134" y="28955"/>
                </a:lnTo>
                <a:close/>
              </a:path>
              <a:path w="172720" h="173989">
                <a:moveTo>
                  <a:pt x="45973" y="45719"/>
                </a:moveTo>
                <a:lnTo>
                  <a:pt x="45719" y="45719"/>
                </a:lnTo>
                <a:lnTo>
                  <a:pt x="45318" y="46281"/>
                </a:lnTo>
                <a:lnTo>
                  <a:pt x="45973" y="45719"/>
                </a:lnTo>
                <a:close/>
              </a:path>
              <a:path w="172720" h="173989">
                <a:moveTo>
                  <a:pt x="55371" y="38099"/>
                </a:moveTo>
                <a:lnTo>
                  <a:pt x="54863" y="38099"/>
                </a:lnTo>
                <a:lnTo>
                  <a:pt x="53339" y="39623"/>
                </a:lnTo>
                <a:lnTo>
                  <a:pt x="55371" y="38099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620389" y="3116569"/>
            <a:ext cx="172720" cy="173990"/>
          </a:xfrm>
          <a:custGeom>
            <a:avLst/>
            <a:gdLst/>
            <a:ahLst/>
            <a:cxnLst/>
            <a:rect l="l" t="t" r="r" b="b"/>
            <a:pathLst>
              <a:path w="172720" h="173989">
                <a:moveTo>
                  <a:pt x="53339" y="134111"/>
                </a:moveTo>
                <a:lnTo>
                  <a:pt x="54863" y="135635"/>
                </a:lnTo>
                <a:lnTo>
                  <a:pt x="15239" y="135635"/>
                </a:lnTo>
                <a:lnTo>
                  <a:pt x="24383" y="146303"/>
                </a:lnTo>
                <a:lnTo>
                  <a:pt x="24383" y="147827"/>
                </a:lnTo>
                <a:lnTo>
                  <a:pt x="25907" y="149351"/>
                </a:lnTo>
                <a:lnTo>
                  <a:pt x="36575" y="156971"/>
                </a:lnTo>
                <a:lnTo>
                  <a:pt x="36575" y="158495"/>
                </a:lnTo>
                <a:lnTo>
                  <a:pt x="38099" y="158495"/>
                </a:lnTo>
                <a:lnTo>
                  <a:pt x="45719" y="163067"/>
                </a:lnTo>
                <a:lnTo>
                  <a:pt x="60959" y="169163"/>
                </a:lnTo>
                <a:lnTo>
                  <a:pt x="70103" y="172211"/>
                </a:lnTo>
                <a:lnTo>
                  <a:pt x="77723" y="172211"/>
                </a:lnTo>
                <a:lnTo>
                  <a:pt x="86867" y="173735"/>
                </a:lnTo>
                <a:lnTo>
                  <a:pt x="96011" y="172211"/>
                </a:lnTo>
                <a:lnTo>
                  <a:pt x="103631" y="170687"/>
                </a:lnTo>
                <a:lnTo>
                  <a:pt x="112775" y="169163"/>
                </a:lnTo>
                <a:lnTo>
                  <a:pt x="128015" y="163067"/>
                </a:lnTo>
                <a:lnTo>
                  <a:pt x="135635" y="156971"/>
                </a:lnTo>
                <a:lnTo>
                  <a:pt x="146303" y="149351"/>
                </a:lnTo>
                <a:lnTo>
                  <a:pt x="146303" y="147827"/>
                </a:lnTo>
                <a:lnTo>
                  <a:pt x="147827" y="147827"/>
                </a:lnTo>
                <a:lnTo>
                  <a:pt x="147827" y="146303"/>
                </a:lnTo>
                <a:lnTo>
                  <a:pt x="149134" y="144779"/>
                </a:lnTo>
                <a:lnTo>
                  <a:pt x="79247" y="144779"/>
                </a:lnTo>
                <a:lnTo>
                  <a:pt x="73151" y="143255"/>
                </a:lnTo>
                <a:lnTo>
                  <a:pt x="68579" y="141731"/>
                </a:lnTo>
                <a:lnTo>
                  <a:pt x="62483" y="140207"/>
                </a:lnTo>
                <a:lnTo>
                  <a:pt x="53339" y="134111"/>
                </a:lnTo>
                <a:close/>
              </a:path>
              <a:path w="172720" h="173989">
                <a:moveTo>
                  <a:pt x="126893" y="127454"/>
                </a:moveTo>
                <a:lnTo>
                  <a:pt x="117347" y="135635"/>
                </a:lnTo>
                <a:lnTo>
                  <a:pt x="112775" y="138683"/>
                </a:lnTo>
                <a:lnTo>
                  <a:pt x="108203" y="140207"/>
                </a:lnTo>
                <a:lnTo>
                  <a:pt x="102107" y="141731"/>
                </a:lnTo>
                <a:lnTo>
                  <a:pt x="97535" y="143255"/>
                </a:lnTo>
                <a:lnTo>
                  <a:pt x="91439" y="144779"/>
                </a:lnTo>
                <a:lnTo>
                  <a:pt x="149134" y="144779"/>
                </a:lnTo>
                <a:lnTo>
                  <a:pt x="156971" y="135635"/>
                </a:lnTo>
                <a:lnTo>
                  <a:pt x="158495" y="135635"/>
                </a:lnTo>
                <a:lnTo>
                  <a:pt x="158495" y="134111"/>
                </a:lnTo>
                <a:lnTo>
                  <a:pt x="163067" y="128015"/>
                </a:lnTo>
                <a:lnTo>
                  <a:pt x="126491" y="128015"/>
                </a:lnTo>
                <a:lnTo>
                  <a:pt x="126893" y="127454"/>
                </a:lnTo>
                <a:close/>
              </a:path>
              <a:path w="172720" h="173989">
                <a:moveTo>
                  <a:pt x="94487" y="0"/>
                </a:moveTo>
                <a:lnTo>
                  <a:pt x="76199" y="0"/>
                </a:lnTo>
                <a:lnTo>
                  <a:pt x="67055" y="1523"/>
                </a:lnTo>
                <a:lnTo>
                  <a:pt x="44195" y="10667"/>
                </a:lnTo>
                <a:lnTo>
                  <a:pt x="38099" y="15239"/>
                </a:lnTo>
                <a:lnTo>
                  <a:pt x="36575" y="15239"/>
                </a:lnTo>
                <a:lnTo>
                  <a:pt x="25907" y="24383"/>
                </a:lnTo>
                <a:lnTo>
                  <a:pt x="24383" y="24383"/>
                </a:lnTo>
                <a:lnTo>
                  <a:pt x="24383" y="25907"/>
                </a:lnTo>
                <a:lnTo>
                  <a:pt x="13715" y="39623"/>
                </a:lnTo>
                <a:lnTo>
                  <a:pt x="9143" y="45719"/>
                </a:lnTo>
                <a:lnTo>
                  <a:pt x="3047" y="60959"/>
                </a:lnTo>
                <a:lnTo>
                  <a:pt x="0" y="79247"/>
                </a:lnTo>
                <a:lnTo>
                  <a:pt x="0" y="96011"/>
                </a:lnTo>
                <a:lnTo>
                  <a:pt x="1523" y="105155"/>
                </a:lnTo>
                <a:lnTo>
                  <a:pt x="3047" y="112775"/>
                </a:lnTo>
                <a:lnTo>
                  <a:pt x="6095" y="120395"/>
                </a:lnTo>
                <a:lnTo>
                  <a:pt x="10667" y="128015"/>
                </a:lnTo>
                <a:lnTo>
                  <a:pt x="13715" y="134111"/>
                </a:lnTo>
                <a:lnTo>
                  <a:pt x="13715" y="135635"/>
                </a:lnTo>
                <a:lnTo>
                  <a:pt x="54863" y="135635"/>
                </a:lnTo>
                <a:lnTo>
                  <a:pt x="45973" y="128015"/>
                </a:lnTo>
                <a:lnTo>
                  <a:pt x="45719" y="128015"/>
                </a:lnTo>
                <a:lnTo>
                  <a:pt x="44195" y="126491"/>
                </a:lnTo>
                <a:lnTo>
                  <a:pt x="44413" y="126491"/>
                </a:lnTo>
                <a:lnTo>
                  <a:pt x="39188" y="120395"/>
                </a:lnTo>
                <a:lnTo>
                  <a:pt x="38099" y="120395"/>
                </a:lnTo>
                <a:lnTo>
                  <a:pt x="32003" y="108203"/>
                </a:lnTo>
                <a:lnTo>
                  <a:pt x="30479" y="103631"/>
                </a:lnTo>
                <a:lnTo>
                  <a:pt x="28955" y="97535"/>
                </a:lnTo>
                <a:lnTo>
                  <a:pt x="28955" y="91439"/>
                </a:lnTo>
                <a:lnTo>
                  <a:pt x="27431" y="85343"/>
                </a:lnTo>
                <a:lnTo>
                  <a:pt x="28955" y="80771"/>
                </a:lnTo>
                <a:lnTo>
                  <a:pt x="28955" y="74675"/>
                </a:lnTo>
                <a:lnTo>
                  <a:pt x="30479" y="68579"/>
                </a:lnTo>
                <a:lnTo>
                  <a:pt x="33527" y="64007"/>
                </a:lnTo>
                <a:lnTo>
                  <a:pt x="35051" y="57911"/>
                </a:lnTo>
                <a:lnTo>
                  <a:pt x="38099" y="53339"/>
                </a:lnTo>
                <a:lnTo>
                  <a:pt x="45719" y="44195"/>
                </a:lnTo>
                <a:lnTo>
                  <a:pt x="47751" y="44195"/>
                </a:lnTo>
                <a:lnTo>
                  <a:pt x="54863" y="38099"/>
                </a:lnTo>
                <a:lnTo>
                  <a:pt x="55371" y="38099"/>
                </a:lnTo>
                <a:lnTo>
                  <a:pt x="59435" y="35051"/>
                </a:lnTo>
                <a:lnTo>
                  <a:pt x="64007" y="33527"/>
                </a:lnTo>
                <a:lnTo>
                  <a:pt x="70103" y="30479"/>
                </a:lnTo>
                <a:lnTo>
                  <a:pt x="74675" y="28955"/>
                </a:lnTo>
                <a:lnTo>
                  <a:pt x="150440" y="28955"/>
                </a:lnTo>
                <a:lnTo>
                  <a:pt x="147827" y="25907"/>
                </a:lnTo>
                <a:lnTo>
                  <a:pt x="146303" y="24383"/>
                </a:lnTo>
                <a:lnTo>
                  <a:pt x="134111" y="15239"/>
                </a:lnTo>
                <a:lnTo>
                  <a:pt x="118871" y="6095"/>
                </a:lnTo>
                <a:lnTo>
                  <a:pt x="111251" y="4571"/>
                </a:lnTo>
                <a:lnTo>
                  <a:pt x="102107" y="1523"/>
                </a:lnTo>
                <a:lnTo>
                  <a:pt x="94487" y="0"/>
                </a:lnTo>
                <a:close/>
              </a:path>
              <a:path w="172720" h="173989">
                <a:moveTo>
                  <a:pt x="44195" y="126491"/>
                </a:moveTo>
                <a:lnTo>
                  <a:pt x="45719" y="128015"/>
                </a:lnTo>
                <a:lnTo>
                  <a:pt x="45016" y="127195"/>
                </a:lnTo>
                <a:lnTo>
                  <a:pt x="44195" y="126491"/>
                </a:lnTo>
                <a:close/>
              </a:path>
              <a:path w="172720" h="173989">
                <a:moveTo>
                  <a:pt x="45016" y="127195"/>
                </a:moveTo>
                <a:lnTo>
                  <a:pt x="45719" y="128015"/>
                </a:lnTo>
                <a:lnTo>
                  <a:pt x="45973" y="128015"/>
                </a:lnTo>
                <a:lnTo>
                  <a:pt x="45016" y="127195"/>
                </a:lnTo>
                <a:close/>
              </a:path>
              <a:path w="172720" h="173989">
                <a:moveTo>
                  <a:pt x="128015" y="126491"/>
                </a:moveTo>
                <a:lnTo>
                  <a:pt x="126893" y="127454"/>
                </a:lnTo>
                <a:lnTo>
                  <a:pt x="126491" y="128015"/>
                </a:lnTo>
                <a:lnTo>
                  <a:pt x="128015" y="126491"/>
                </a:lnTo>
                <a:close/>
              </a:path>
              <a:path w="172720" h="173989">
                <a:moveTo>
                  <a:pt x="163677" y="126491"/>
                </a:moveTo>
                <a:lnTo>
                  <a:pt x="128015" y="126491"/>
                </a:lnTo>
                <a:lnTo>
                  <a:pt x="126491" y="128015"/>
                </a:lnTo>
                <a:lnTo>
                  <a:pt x="163067" y="128015"/>
                </a:lnTo>
                <a:lnTo>
                  <a:pt x="163677" y="126491"/>
                </a:lnTo>
                <a:close/>
              </a:path>
              <a:path w="172720" h="173989">
                <a:moveTo>
                  <a:pt x="134111" y="117347"/>
                </a:moveTo>
                <a:lnTo>
                  <a:pt x="126893" y="127454"/>
                </a:lnTo>
                <a:lnTo>
                  <a:pt x="128015" y="126491"/>
                </a:lnTo>
                <a:lnTo>
                  <a:pt x="163677" y="126491"/>
                </a:lnTo>
                <a:lnTo>
                  <a:pt x="166115" y="120395"/>
                </a:lnTo>
                <a:lnTo>
                  <a:pt x="134111" y="120395"/>
                </a:lnTo>
                <a:lnTo>
                  <a:pt x="134111" y="117347"/>
                </a:lnTo>
                <a:close/>
              </a:path>
              <a:path w="172720" h="173989">
                <a:moveTo>
                  <a:pt x="44413" y="126491"/>
                </a:moveTo>
                <a:lnTo>
                  <a:pt x="44195" y="126491"/>
                </a:lnTo>
                <a:lnTo>
                  <a:pt x="45016" y="127195"/>
                </a:lnTo>
                <a:lnTo>
                  <a:pt x="44413" y="126491"/>
                </a:lnTo>
                <a:close/>
              </a:path>
              <a:path w="172720" h="173989">
                <a:moveTo>
                  <a:pt x="36575" y="117347"/>
                </a:moveTo>
                <a:lnTo>
                  <a:pt x="38099" y="120395"/>
                </a:lnTo>
                <a:lnTo>
                  <a:pt x="39188" y="120395"/>
                </a:lnTo>
                <a:lnTo>
                  <a:pt x="36575" y="117347"/>
                </a:lnTo>
                <a:close/>
              </a:path>
              <a:path w="172720" h="173989">
                <a:moveTo>
                  <a:pt x="161543" y="44195"/>
                </a:moveTo>
                <a:lnTo>
                  <a:pt x="126491" y="44195"/>
                </a:lnTo>
                <a:lnTo>
                  <a:pt x="134111" y="54863"/>
                </a:lnTo>
                <a:lnTo>
                  <a:pt x="137159" y="59435"/>
                </a:lnTo>
                <a:lnTo>
                  <a:pt x="140207" y="65531"/>
                </a:lnTo>
                <a:lnTo>
                  <a:pt x="141731" y="70103"/>
                </a:lnTo>
                <a:lnTo>
                  <a:pt x="143255" y="76199"/>
                </a:lnTo>
                <a:lnTo>
                  <a:pt x="143255" y="99059"/>
                </a:lnTo>
                <a:lnTo>
                  <a:pt x="141731" y="105155"/>
                </a:lnTo>
                <a:lnTo>
                  <a:pt x="138683" y="109727"/>
                </a:lnTo>
                <a:lnTo>
                  <a:pt x="137159" y="114299"/>
                </a:lnTo>
                <a:lnTo>
                  <a:pt x="134111" y="120395"/>
                </a:lnTo>
                <a:lnTo>
                  <a:pt x="166115" y="120395"/>
                </a:lnTo>
                <a:lnTo>
                  <a:pt x="169163" y="111251"/>
                </a:lnTo>
                <a:lnTo>
                  <a:pt x="170687" y="103631"/>
                </a:lnTo>
                <a:lnTo>
                  <a:pt x="172211" y="94487"/>
                </a:lnTo>
                <a:lnTo>
                  <a:pt x="172211" y="77723"/>
                </a:lnTo>
                <a:lnTo>
                  <a:pt x="170687" y="68579"/>
                </a:lnTo>
                <a:lnTo>
                  <a:pt x="167639" y="59435"/>
                </a:lnTo>
                <a:lnTo>
                  <a:pt x="166115" y="51815"/>
                </a:lnTo>
                <a:lnTo>
                  <a:pt x="161543" y="44195"/>
                </a:lnTo>
                <a:close/>
              </a:path>
              <a:path w="172720" h="173989">
                <a:moveTo>
                  <a:pt x="47751" y="44195"/>
                </a:moveTo>
                <a:lnTo>
                  <a:pt x="45719" y="44195"/>
                </a:lnTo>
                <a:lnTo>
                  <a:pt x="44195" y="47243"/>
                </a:lnTo>
                <a:lnTo>
                  <a:pt x="47751" y="44195"/>
                </a:lnTo>
                <a:close/>
              </a:path>
              <a:path w="172720" h="173989">
                <a:moveTo>
                  <a:pt x="150440" y="28955"/>
                </a:moveTo>
                <a:lnTo>
                  <a:pt x="92963" y="28955"/>
                </a:lnTo>
                <a:lnTo>
                  <a:pt x="99059" y="30479"/>
                </a:lnTo>
                <a:lnTo>
                  <a:pt x="103631" y="32003"/>
                </a:lnTo>
                <a:lnTo>
                  <a:pt x="109727" y="33527"/>
                </a:lnTo>
                <a:lnTo>
                  <a:pt x="118871" y="39623"/>
                </a:lnTo>
                <a:lnTo>
                  <a:pt x="128015" y="47243"/>
                </a:lnTo>
                <a:lnTo>
                  <a:pt x="126491" y="44195"/>
                </a:lnTo>
                <a:lnTo>
                  <a:pt x="161543" y="44195"/>
                </a:lnTo>
                <a:lnTo>
                  <a:pt x="156971" y="36575"/>
                </a:lnTo>
                <a:lnTo>
                  <a:pt x="150440" y="28955"/>
                </a:lnTo>
                <a:close/>
              </a:path>
              <a:path w="172720" h="173989">
                <a:moveTo>
                  <a:pt x="55371" y="38099"/>
                </a:moveTo>
                <a:lnTo>
                  <a:pt x="54863" y="38099"/>
                </a:lnTo>
                <a:lnTo>
                  <a:pt x="53339" y="39623"/>
                </a:lnTo>
                <a:lnTo>
                  <a:pt x="55371" y="38099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060569" y="2324089"/>
            <a:ext cx="173990" cy="173990"/>
          </a:xfrm>
          <a:custGeom>
            <a:avLst/>
            <a:gdLst/>
            <a:ahLst/>
            <a:cxnLst/>
            <a:rect l="l" t="t" r="r" b="b"/>
            <a:pathLst>
              <a:path w="173990" h="173989">
                <a:moveTo>
                  <a:pt x="147827" y="147827"/>
                </a:moveTo>
                <a:lnTo>
                  <a:pt x="25907" y="147827"/>
                </a:lnTo>
                <a:lnTo>
                  <a:pt x="27431" y="149351"/>
                </a:lnTo>
                <a:lnTo>
                  <a:pt x="39623" y="158495"/>
                </a:lnTo>
                <a:lnTo>
                  <a:pt x="47243" y="163067"/>
                </a:lnTo>
                <a:lnTo>
                  <a:pt x="70103" y="172211"/>
                </a:lnTo>
                <a:lnTo>
                  <a:pt x="79247" y="173735"/>
                </a:lnTo>
                <a:lnTo>
                  <a:pt x="88391" y="173735"/>
                </a:lnTo>
                <a:lnTo>
                  <a:pt x="97535" y="172211"/>
                </a:lnTo>
                <a:lnTo>
                  <a:pt x="105155" y="172211"/>
                </a:lnTo>
                <a:lnTo>
                  <a:pt x="114299" y="169163"/>
                </a:lnTo>
                <a:lnTo>
                  <a:pt x="129539" y="163067"/>
                </a:lnTo>
                <a:lnTo>
                  <a:pt x="135635" y="158495"/>
                </a:lnTo>
                <a:lnTo>
                  <a:pt x="137159" y="158495"/>
                </a:lnTo>
                <a:lnTo>
                  <a:pt x="147827" y="149351"/>
                </a:lnTo>
                <a:lnTo>
                  <a:pt x="147827" y="147827"/>
                </a:lnTo>
                <a:close/>
              </a:path>
              <a:path w="173990" h="173989">
                <a:moveTo>
                  <a:pt x="86867" y="0"/>
                </a:moveTo>
                <a:lnTo>
                  <a:pt x="68579" y="3047"/>
                </a:lnTo>
                <a:lnTo>
                  <a:pt x="60959" y="4571"/>
                </a:lnTo>
                <a:lnTo>
                  <a:pt x="45719" y="10667"/>
                </a:lnTo>
                <a:lnTo>
                  <a:pt x="38099" y="16763"/>
                </a:lnTo>
                <a:lnTo>
                  <a:pt x="27431" y="24383"/>
                </a:lnTo>
                <a:lnTo>
                  <a:pt x="24383" y="27431"/>
                </a:lnTo>
                <a:lnTo>
                  <a:pt x="16763" y="38099"/>
                </a:lnTo>
                <a:lnTo>
                  <a:pt x="15239" y="38099"/>
                </a:lnTo>
                <a:lnTo>
                  <a:pt x="15239" y="39623"/>
                </a:lnTo>
                <a:lnTo>
                  <a:pt x="10667" y="45719"/>
                </a:lnTo>
                <a:lnTo>
                  <a:pt x="7619" y="53339"/>
                </a:lnTo>
                <a:lnTo>
                  <a:pt x="4571" y="62483"/>
                </a:lnTo>
                <a:lnTo>
                  <a:pt x="3047" y="70103"/>
                </a:lnTo>
                <a:lnTo>
                  <a:pt x="0" y="88391"/>
                </a:lnTo>
                <a:lnTo>
                  <a:pt x="1523" y="96011"/>
                </a:lnTo>
                <a:lnTo>
                  <a:pt x="4571" y="114299"/>
                </a:lnTo>
                <a:lnTo>
                  <a:pt x="7619" y="121919"/>
                </a:lnTo>
                <a:lnTo>
                  <a:pt x="12191" y="128015"/>
                </a:lnTo>
                <a:lnTo>
                  <a:pt x="15239" y="134111"/>
                </a:lnTo>
                <a:lnTo>
                  <a:pt x="15239" y="135635"/>
                </a:lnTo>
                <a:lnTo>
                  <a:pt x="16763" y="137159"/>
                </a:lnTo>
                <a:lnTo>
                  <a:pt x="24383" y="147827"/>
                </a:lnTo>
                <a:lnTo>
                  <a:pt x="149351" y="147827"/>
                </a:lnTo>
                <a:lnTo>
                  <a:pt x="151964" y="144779"/>
                </a:lnTo>
                <a:lnTo>
                  <a:pt x="80771" y="144779"/>
                </a:lnTo>
                <a:lnTo>
                  <a:pt x="74675" y="143255"/>
                </a:lnTo>
                <a:lnTo>
                  <a:pt x="70103" y="141731"/>
                </a:lnTo>
                <a:lnTo>
                  <a:pt x="64007" y="140207"/>
                </a:lnTo>
                <a:lnTo>
                  <a:pt x="54863" y="134111"/>
                </a:lnTo>
                <a:lnTo>
                  <a:pt x="49377" y="129539"/>
                </a:lnTo>
                <a:lnTo>
                  <a:pt x="47243" y="129539"/>
                </a:lnTo>
                <a:lnTo>
                  <a:pt x="38099" y="118871"/>
                </a:lnTo>
                <a:lnTo>
                  <a:pt x="38861" y="118871"/>
                </a:lnTo>
                <a:lnTo>
                  <a:pt x="33527" y="108203"/>
                </a:lnTo>
                <a:lnTo>
                  <a:pt x="32003" y="103631"/>
                </a:lnTo>
                <a:lnTo>
                  <a:pt x="30479" y="97535"/>
                </a:lnTo>
                <a:lnTo>
                  <a:pt x="28955" y="92963"/>
                </a:lnTo>
                <a:lnTo>
                  <a:pt x="28955" y="80771"/>
                </a:lnTo>
                <a:lnTo>
                  <a:pt x="32003" y="68579"/>
                </a:lnTo>
                <a:lnTo>
                  <a:pt x="33527" y="64007"/>
                </a:lnTo>
                <a:lnTo>
                  <a:pt x="36575" y="59435"/>
                </a:lnTo>
                <a:lnTo>
                  <a:pt x="39623" y="53339"/>
                </a:lnTo>
                <a:lnTo>
                  <a:pt x="40712" y="53339"/>
                </a:lnTo>
                <a:lnTo>
                  <a:pt x="45937" y="47243"/>
                </a:lnTo>
                <a:lnTo>
                  <a:pt x="45719" y="47243"/>
                </a:lnTo>
                <a:lnTo>
                  <a:pt x="47243" y="45719"/>
                </a:lnTo>
                <a:lnTo>
                  <a:pt x="47497" y="45719"/>
                </a:lnTo>
                <a:lnTo>
                  <a:pt x="56387" y="38099"/>
                </a:lnTo>
                <a:lnTo>
                  <a:pt x="60959" y="35051"/>
                </a:lnTo>
                <a:lnTo>
                  <a:pt x="70103" y="32003"/>
                </a:lnTo>
                <a:lnTo>
                  <a:pt x="82295" y="28955"/>
                </a:lnTo>
                <a:lnTo>
                  <a:pt x="150658" y="28955"/>
                </a:lnTo>
                <a:lnTo>
                  <a:pt x="149351" y="27431"/>
                </a:lnTo>
                <a:lnTo>
                  <a:pt x="149351" y="25907"/>
                </a:lnTo>
                <a:lnTo>
                  <a:pt x="147827" y="25907"/>
                </a:lnTo>
                <a:lnTo>
                  <a:pt x="147827" y="24383"/>
                </a:lnTo>
                <a:lnTo>
                  <a:pt x="137159" y="16763"/>
                </a:lnTo>
                <a:lnTo>
                  <a:pt x="135635" y="15239"/>
                </a:lnTo>
                <a:lnTo>
                  <a:pt x="128015" y="10667"/>
                </a:lnTo>
                <a:lnTo>
                  <a:pt x="112775" y="4571"/>
                </a:lnTo>
                <a:lnTo>
                  <a:pt x="103631" y="1523"/>
                </a:lnTo>
                <a:lnTo>
                  <a:pt x="96011" y="1523"/>
                </a:lnTo>
                <a:lnTo>
                  <a:pt x="86867" y="0"/>
                </a:lnTo>
                <a:close/>
              </a:path>
              <a:path w="173990" h="173989">
                <a:moveTo>
                  <a:pt x="120395" y="134111"/>
                </a:moveTo>
                <a:lnTo>
                  <a:pt x="114299" y="138683"/>
                </a:lnTo>
                <a:lnTo>
                  <a:pt x="109727" y="140207"/>
                </a:lnTo>
                <a:lnTo>
                  <a:pt x="103631" y="143255"/>
                </a:lnTo>
                <a:lnTo>
                  <a:pt x="97535" y="143255"/>
                </a:lnTo>
                <a:lnTo>
                  <a:pt x="92963" y="144779"/>
                </a:lnTo>
                <a:lnTo>
                  <a:pt x="151964" y="144779"/>
                </a:lnTo>
                <a:lnTo>
                  <a:pt x="158495" y="137159"/>
                </a:lnTo>
                <a:lnTo>
                  <a:pt x="158495" y="135635"/>
                </a:lnTo>
                <a:lnTo>
                  <a:pt x="118871" y="135635"/>
                </a:lnTo>
                <a:lnTo>
                  <a:pt x="120395" y="134111"/>
                </a:lnTo>
                <a:close/>
              </a:path>
              <a:path w="173990" h="173989">
                <a:moveTo>
                  <a:pt x="129539" y="126491"/>
                </a:moveTo>
                <a:lnTo>
                  <a:pt x="118871" y="135635"/>
                </a:lnTo>
                <a:lnTo>
                  <a:pt x="158495" y="135635"/>
                </a:lnTo>
                <a:lnTo>
                  <a:pt x="160019" y="134111"/>
                </a:lnTo>
                <a:lnTo>
                  <a:pt x="162305" y="129539"/>
                </a:lnTo>
                <a:lnTo>
                  <a:pt x="128015" y="129539"/>
                </a:lnTo>
                <a:lnTo>
                  <a:pt x="129539" y="126491"/>
                </a:lnTo>
                <a:close/>
              </a:path>
              <a:path w="173990" h="173989">
                <a:moveTo>
                  <a:pt x="45719" y="126491"/>
                </a:moveTo>
                <a:lnTo>
                  <a:pt x="47243" y="129539"/>
                </a:lnTo>
                <a:lnTo>
                  <a:pt x="49377" y="129539"/>
                </a:lnTo>
                <a:lnTo>
                  <a:pt x="45719" y="126491"/>
                </a:lnTo>
                <a:close/>
              </a:path>
              <a:path w="173990" h="173989">
                <a:moveTo>
                  <a:pt x="135635" y="118871"/>
                </a:moveTo>
                <a:lnTo>
                  <a:pt x="128015" y="129539"/>
                </a:lnTo>
                <a:lnTo>
                  <a:pt x="162305" y="129539"/>
                </a:lnTo>
                <a:lnTo>
                  <a:pt x="163067" y="128015"/>
                </a:lnTo>
                <a:lnTo>
                  <a:pt x="167639" y="120395"/>
                </a:lnTo>
                <a:lnTo>
                  <a:pt x="135635" y="120395"/>
                </a:lnTo>
                <a:lnTo>
                  <a:pt x="135635" y="118871"/>
                </a:lnTo>
                <a:close/>
              </a:path>
              <a:path w="173990" h="173989">
                <a:moveTo>
                  <a:pt x="38861" y="118871"/>
                </a:moveTo>
                <a:lnTo>
                  <a:pt x="38099" y="118871"/>
                </a:lnTo>
                <a:lnTo>
                  <a:pt x="39623" y="120395"/>
                </a:lnTo>
                <a:lnTo>
                  <a:pt x="38861" y="118871"/>
                </a:lnTo>
                <a:close/>
              </a:path>
              <a:path w="173990" h="173989">
                <a:moveTo>
                  <a:pt x="166115" y="53339"/>
                </a:moveTo>
                <a:lnTo>
                  <a:pt x="135635" y="53339"/>
                </a:lnTo>
                <a:lnTo>
                  <a:pt x="138683" y="59435"/>
                </a:lnTo>
                <a:lnTo>
                  <a:pt x="140207" y="65531"/>
                </a:lnTo>
                <a:lnTo>
                  <a:pt x="143255" y="70103"/>
                </a:lnTo>
                <a:lnTo>
                  <a:pt x="144779" y="76199"/>
                </a:lnTo>
                <a:lnTo>
                  <a:pt x="144779" y="92963"/>
                </a:lnTo>
                <a:lnTo>
                  <a:pt x="141731" y="105155"/>
                </a:lnTo>
                <a:lnTo>
                  <a:pt x="140207" y="109727"/>
                </a:lnTo>
                <a:lnTo>
                  <a:pt x="137159" y="115823"/>
                </a:lnTo>
                <a:lnTo>
                  <a:pt x="135635" y="120395"/>
                </a:lnTo>
                <a:lnTo>
                  <a:pt x="167639" y="120395"/>
                </a:lnTo>
                <a:lnTo>
                  <a:pt x="170687" y="112775"/>
                </a:lnTo>
                <a:lnTo>
                  <a:pt x="173735" y="94487"/>
                </a:lnTo>
                <a:lnTo>
                  <a:pt x="173735" y="77723"/>
                </a:lnTo>
                <a:lnTo>
                  <a:pt x="172211" y="68579"/>
                </a:lnTo>
                <a:lnTo>
                  <a:pt x="166115" y="53339"/>
                </a:lnTo>
                <a:close/>
              </a:path>
              <a:path w="173990" h="173989">
                <a:moveTo>
                  <a:pt x="40712" y="53339"/>
                </a:moveTo>
                <a:lnTo>
                  <a:pt x="39623" y="53339"/>
                </a:lnTo>
                <a:lnTo>
                  <a:pt x="38099" y="56387"/>
                </a:lnTo>
                <a:lnTo>
                  <a:pt x="40712" y="53339"/>
                </a:lnTo>
                <a:close/>
              </a:path>
              <a:path w="173990" h="173989">
                <a:moveTo>
                  <a:pt x="128417" y="46281"/>
                </a:moveTo>
                <a:lnTo>
                  <a:pt x="135635" y="56387"/>
                </a:lnTo>
                <a:lnTo>
                  <a:pt x="135635" y="53339"/>
                </a:lnTo>
                <a:lnTo>
                  <a:pt x="166115" y="53339"/>
                </a:lnTo>
                <a:lnTo>
                  <a:pt x="163677" y="47243"/>
                </a:lnTo>
                <a:lnTo>
                  <a:pt x="129539" y="47243"/>
                </a:lnTo>
                <a:lnTo>
                  <a:pt x="128417" y="46281"/>
                </a:lnTo>
                <a:close/>
              </a:path>
              <a:path w="173990" h="173989">
                <a:moveTo>
                  <a:pt x="47243" y="45719"/>
                </a:moveTo>
                <a:lnTo>
                  <a:pt x="45719" y="47243"/>
                </a:lnTo>
                <a:lnTo>
                  <a:pt x="46540" y="46540"/>
                </a:lnTo>
                <a:lnTo>
                  <a:pt x="47243" y="45719"/>
                </a:lnTo>
                <a:close/>
              </a:path>
              <a:path w="173990" h="173989">
                <a:moveTo>
                  <a:pt x="46540" y="46540"/>
                </a:moveTo>
                <a:lnTo>
                  <a:pt x="45719" y="47243"/>
                </a:lnTo>
                <a:lnTo>
                  <a:pt x="45937" y="47243"/>
                </a:lnTo>
                <a:lnTo>
                  <a:pt x="46540" y="46540"/>
                </a:lnTo>
                <a:close/>
              </a:path>
              <a:path w="173990" h="173989">
                <a:moveTo>
                  <a:pt x="128015" y="45719"/>
                </a:moveTo>
                <a:lnTo>
                  <a:pt x="128417" y="46281"/>
                </a:lnTo>
                <a:lnTo>
                  <a:pt x="129539" y="47243"/>
                </a:lnTo>
                <a:lnTo>
                  <a:pt x="128015" y="45719"/>
                </a:lnTo>
                <a:close/>
              </a:path>
              <a:path w="173990" h="173989">
                <a:moveTo>
                  <a:pt x="163067" y="45719"/>
                </a:moveTo>
                <a:lnTo>
                  <a:pt x="128015" y="45719"/>
                </a:lnTo>
                <a:lnTo>
                  <a:pt x="129539" y="47243"/>
                </a:lnTo>
                <a:lnTo>
                  <a:pt x="163677" y="47243"/>
                </a:lnTo>
                <a:lnTo>
                  <a:pt x="163067" y="45719"/>
                </a:lnTo>
                <a:close/>
              </a:path>
              <a:path w="173990" h="173989">
                <a:moveTo>
                  <a:pt x="47497" y="45719"/>
                </a:moveTo>
                <a:lnTo>
                  <a:pt x="47243" y="45719"/>
                </a:lnTo>
                <a:lnTo>
                  <a:pt x="46540" y="46540"/>
                </a:lnTo>
                <a:lnTo>
                  <a:pt x="47497" y="45719"/>
                </a:lnTo>
                <a:close/>
              </a:path>
              <a:path w="173990" h="173989">
                <a:moveTo>
                  <a:pt x="158495" y="38099"/>
                </a:moveTo>
                <a:lnTo>
                  <a:pt x="118871" y="38099"/>
                </a:lnTo>
                <a:lnTo>
                  <a:pt x="128417" y="46281"/>
                </a:lnTo>
                <a:lnTo>
                  <a:pt x="128015" y="45719"/>
                </a:lnTo>
                <a:lnTo>
                  <a:pt x="163067" y="45719"/>
                </a:lnTo>
                <a:lnTo>
                  <a:pt x="160019" y="39623"/>
                </a:lnTo>
                <a:lnTo>
                  <a:pt x="158495" y="38099"/>
                </a:lnTo>
                <a:close/>
              </a:path>
              <a:path w="173990" h="173989">
                <a:moveTo>
                  <a:pt x="150658" y="28955"/>
                </a:moveTo>
                <a:lnTo>
                  <a:pt x="94487" y="28955"/>
                </a:lnTo>
                <a:lnTo>
                  <a:pt x="99059" y="30479"/>
                </a:lnTo>
                <a:lnTo>
                  <a:pt x="105155" y="32003"/>
                </a:lnTo>
                <a:lnTo>
                  <a:pt x="109727" y="33527"/>
                </a:lnTo>
                <a:lnTo>
                  <a:pt x="115823" y="36575"/>
                </a:lnTo>
                <a:lnTo>
                  <a:pt x="120395" y="39623"/>
                </a:lnTo>
                <a:lnTo>
                  <a:pt x="118871" y="38099"/>
                </a:lnTo>
                <a:lnTo>
                  <a:pt x="158495" y="38099"/>
                </a:lnTo>
                <a:lnTo>
                  <a:pt x="150658" y="28955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203826" y="3116569"/>
            <a:ext cx="173990" cy="173990"/>
          </a:xfrm>
          <a:custGeom>
            <a:avLst/>
            <a:gdLst/>
            <a:ahLst/>
            <a:cxnLst/>
            <a:rect l="l" t="t" r="r" b="b"/>
            <a:pathLst>
              <a:path w="173990" h="173989">
                <a:moveTo>
                  <a:pt x="149351" y="25907"/>
                </a:moveTo>
                <a:lnTo>
                  <a:pt x="24383" y="25907"/>
                </a:lnTo>
                <a:lnTo>
                  <a:pt x="15239" y="39623"/>
                </a:lnTo>
                <a:lnTo>
                  <a:pt x="10667" y="45719"/>
                </a:lnTo>
                <a:lnTo>
                  <a:pt x="4571" y="60959"/>
                </a:lnTo>
                <a:lnTo>
                  <a:pt x="1523" y="70103"/>
                </a:lnTo>
                <a:lnTo>
                  <a:pt x="0" y="79247"/>
                </a:lnTo>
                <a:lnTo>
                  <a:pt x="0" y="86867"/>
                </a:lnTo>
                <a:lnTo>
                  <a:pt x="1523" y="96011"/>
                </a:lnTo>
                <a:lnTo>
                  <a:pt x="1523" y="105155"/>
                </a:lnTo>
                <a:lnTo>
                  <a:pt x="10667" y="128015"/>
                </a:lnTo>
                <a:lnTo>
                  <a:pt x="15239" y="134111"/>
                </a:lnTo>
                <a:lnTo>
                  <a:pt x="15239" y="135635"/>
                </a:lnTo>
                <a:lnTo>
                  <a:pt x="45719" y="163067"/>
                </a:lnTo>
                <a:lnTo>
                  <a:pt x="62483" y="169163"/>
                </a:lnTo>
                <a:lnTo>
                  <a:pt x="70103" y="172211"/>
                </a:lnTo>
                <a:lnTo>
                  <a:pt x="79247" y="172211"/>
                </a:lnTo>
                <a:lnTo>
                  <a:pt x="88391" y="173735"/>
                </a:lnTo>
                <a:lnTo>
                  <a:pt x="96011" y="172211"/>
                </a:lnTo>
                <a:lnTo>
                  <a:pt x="105155" y="170687"/>
                </a:lnTo>
                <a:lnTo>
                  <a:pt x="112775" y="169163"/>
                </a:lnTo>
                <a:lnTo>
                  <a:pt x="128015" y="163067"/>
                </a:lnTo>
                <a:lnTo>
                  <a:pt x="134111" y="158495"/>
                </a:lnTo>
                <a:lnTo>
                  <a:pt x="135635" y="158495"/>
                </a:lnTo>
                <a:lnTo>
                  <a:pt x="137159" y="156971"/>
                </a:lnTo>
                <a:lnTo>
                  <a:pt x="147827" y="149351"/>
                </a:lnTo>
                <a:lnTo>
                  <a:pt x="147827" y="147827"/>
                </a:lnTo>
                <a:lnTo>
                  <a:pt x="149351" y="146303"/>
                </a:lnTo>
                <a:lnTo>
                  <a:pt x="150658" y="144779"/>
                </a:lnTo>
                <a:lnTo>
                  <a:pt x="80771" y="144779"/>
                </a:lnTo>
                <a:lnTo>
                  <a:pt x="68579" y="141731"/>
                </a:lnTo>
                <a:lnTo>
                  <a:pt x="64007" y="140207"/>
                </a:lnTo>
                <a:lnTo>
                  <a:pt x="57911" y="137159"/>
                </a:lnTo>
                <a:lnTo>
                  <a:pt x="53339" y="134111"/>
                </a:lnTo>
                <a:lnTo>
                  <a:pt x="44195" y="126491"/>
                </a:lnTo>
                <a:lnTo>
                  <a:pt x="45937" y="126491"/>
                </a:lnTo>
                <a:lnTo>
                  <a:pt x="40712" y="120395"/>
                </a:lnTo>
                <a:lnTo>
                  <a:pt x="39623" y="120395"/>
                </a:lnTo>
                <a:lnTo>
                  <a:pt x="35051" y="114299"/>
                </a:lnTo>
                <a:lnTo>
                  <a:pt x="33527" y="108203"/>
                </a:lnTo>
                <a:lnTo>
                  <a:pt x="30479" y="103631"/>
                </a:lnTo>
                <a:lnTo>
                  <a:pt x="30479" y="97535"/>
                </a:lnTo>
                <a:lnTo>
                  <a:pt x="28955" y="91439"/>
                </a:lnTo>
                <a:lnTo>
                  <a:pt x="28955" y="80771"/>
                </a:lnTo>
                <a:lnTo>
                  <a:pt x="44703" y="47243"/>
                </a:lnTo>
                <a:lnTo>
                  <a:pt x="44195" y="47243"/>
                </a:lnTo>
                <a:lnTo>
                  <a:pt x="47243" y="44195"/>
                </a:lnTo>
                <a:lnTo>
                  <a:pt x="47751" y="44195"/>
                </a:lnTo>
                <a:lnTo>
                  <a:pt x="54863" y="38099"/>
                </a:lnTo>
                <a:lnTo>
                  <a:pt x="59435" y="35051"/>
                </a:lnTo>
                <a:lnTo>
                  <a:pt x="65531" y="33527"/>
                </a:lnTo>
                <a:lnTo>
                  <a:pt x="70103" y="30479"/>
                </a:lnTo>
                <a:lnTo>
                  <a:pt x="76199" y="28955"/>
                </a:lnTo>
                <a:lnTo>
                  <a:pt x="151964" y="28955"/>
                </a:lnTo>
                <a:lnTo>
                  <a:pt x="149351" y="25907"/>
                </a:lnTo>
                <a:close/>
              </a:path>
              <a:path w="173990" h="173989">
                <a:moveTo>
                  <a:pt x="120395" y="134111"/>
                </a:moveTo>
                <a:lnTo>
                  <a:pt x="114299" y="138683"/>
                </a:lnTo>
                <a:lnTo>
                  <a:pt x="108203" y="140207"/>
                </a:lnTo>
                <a:lnTo>
                  <a:pt x="103631" y="141731"/>
                </a:lnTo>
                <a:lnTo>
                  <a:pt x="97535" y="143255"/>
                </a:lnTo>
                <a:lnTo>
                  <a:pt x="92963" y="144779"/>
                </a:lnTo>
                <a:lnTo>
                  <a:pt x="150658" y="144779"/>
                </a:lnTo>
                <a:lnTo>
                  <a:pt x="158495" y="135635"/>
                </a:lnTo>
                <a:lnTo>
                  <a:pt x="118871" y="135635"/>
                </a:lnTo>
                <a:lnTo>
                  <a:pt x="120395" y="134111"/>
                </a:lnTo>
                <a:close/>
              </a:path>
              <a:path w="173990" h="173989">
                <a:moveTo>
                  <a:pt x="163067" y="126491"/>
                </a:moveTo>
                <a:lnTo>
                  <a:pt x="129539" y="126491"/>
                </a:lnTo>
                <a:lnTo>
                  <a:pt x="118871" y="135635"/>
                </a:lnTo>
                <a:lnTo>
                  <a:pt x="158495" y="135635"/>
                </a:lnTo>
                <a:lnTo>
                  <a:pt x="158495" y="134111"/>
                </a:lnTo>
                <a:lnTo>
                  <a:pt x="163067" y="126491"/>
                </a:lnTo>
                <a:close/>
              </a:path>
              <a:path w="173990" h="173989">
                <a:moveTo>
                  <a:pt x="45937" y="126491"/>
                </a:moveTo>
                <a:lnTo>
                  <a:pt x="44195" y="126491"/>
                </a:lnTo>
                <a:lnTo>
                  <a:pt x="47243" y="128015"/>
                </a:lnTo>
                <a:lnTo>
                  <a:pt x="45937" y="126491"/>
                </a:lnTo>
                <a:close/>
              </a:path>
              <a:path w="173990" h="173989">
                <a:moveTo>
                  <a:pt x="135635" y="117347"/>
                </a:moveTo>
                <a:lnTo>
                  <a:pt x="126491" y="128015"/>
                </a:lnTo>
                <a:lnTo>
                  <a:pt x="129539" y="126491"/>
                </a:lnTo>
                <a:lnTo>
                  <a:pt x="163067" y="126491"/>
                </a:lnTo>
                <a:lnTo>
                  <a:pt x="166115" y="120395"/>
                </a:lnTo>
                <a:lnTo>
                  <a:pt x="134111" y="120395"/>
                </a:lnTo>
                <a:lnTo>
                  <a:pt x="135635" y="117347"/>
                </a:lnTo>
                <a:close/>
              </a:path>
              <a:path w="173990" h="173989">
                <a:moveTo>
                  <a:pt x="38099" y="117347"/>
                </a:moveTo>
                <a:lnTo>
                  <a:pt x="39623" y="120395"/>
                </a:lnTo>
                <a:lnTo>
                  <a:pt x="40712" y="120395"/>
                </a:lnTo>
                <a:lnTo>
                  <a:pt x="38099" y="117347"/>
                </a:lnTo>
                <a:close/>
              </a:path>
              <a:path w="173990" h="173989">
                <a:moveTo>
                  <a:pt x="127898" y="45837"/>
                </a:moveTo>
                <a:lnTo>
                  <a:pt x="135635" y="54863"/>
                </a:lnTo>
                <a:lnTo>
                  <a:pt x="138683" y="59435"/>
                </a:lnTo>
                <a:lnTo>
                  <a:pt x="140207" y="64007"/>
                </a:lnTo>
                <a:lnTo>
                  <a:pt x="143255" y="70103"/>
                </a:lnTo>
                <a:lnTo>
                  <a:pt x="143255" y="76199"/>
                </a:lnTo>
                <a:lnTo>
                  <a:pt x="144779" y="80771"/>
                </a:lnTo>
                <a:lnTo>
                  <a:pt x="144779" y="92963"/>
                </a:lnTo>
                <a:lnTo>
                  <a:pt x="141731" y="105155"/>
                </a:lnTo>
                <a:lnTo>
                  <a:pt x="140207" y="109727"/>
                </a:lnTo>
                <a:lnTo>
                  <a:pt x="137159" y="114299"/>
                </a:lnTo>
                <a:lnTo>
                  <a:pt x="134111" y="120395"/>
                </a:lnTo>
                <a:lnTo>
                  <a:pt x="166115" y="120395"/>
                </a:lnTo>
                <a:lnTo>
                  <a:pt x="169163" y="111251"/>
                </a:lnTo>
                <a:lnTo>
                  <a:pt x="172211" y="103631"/>
                </a:lnTo>
                <a:lnTo>
                  <a:pt x="173735" y="94487"/>
                </a:lnTo>
                <a:lnTo>
                  <a:pt x="173735" y="85343"/>
                </a:lnTo>
                <a:lnTo>
                  <a:pt x="172211" y="77723"/>
                </a:lnTo>
                <a:lnTo>
                  <a:pt x="172211" y="68579"/>
                </a:lnTo>
                <a:lnTo>
                  <a:pt x="169163" y="59435"/>
                </a:lnTo>
                <a:lnTo>
                  <a:pt x="166115" y="53339"/>
                </a:lnTo>
                <a:lnTo>
                  <a:pt x="164083" y="47243"/>
                </a:lnTo>
                <a:lnTo>
                  <a:pt x="129539" y="47243"/>
                </a:lnTo>
                <a:lnTo>
                  <a:pt x="127898" y="45837"/>
                </a:lnTo>
                <a:close/>
              </a:path>
              <a:path w="173990" h="173989">
                <a:moveTo>
                  <a:pt x="47243" y="44195"/>
                </a:moveTo>
                <a:lnTo>
                  <a:pt x="44195" y="47243"/>
                </a:lnTo>
                <a:lnTo>
                  <a:pt x="45973" y="45719"/>
                </a:lnTo>
                <a:lnTo>
                  <a:pt x="47243" y="44195"/>
                </a:lnTo>
                <a:close/>
              </a:path>
              <a:path w="173990" h="173989">
                <a:moveTo>
                  <a:pt x="45973" y="45719"/>
                </a:moveTo>
                <a:lnTo>
                  <a:pt x="44195" y="47243"/>
                </a:lnTo>
                <a:lnTo>
                  <a:pt x="44703" y="47243"/>
                </a:lnTo>
                <a:lnTo>
                  <a:pt x="45973" y="45719"/>
                </a:lnTo>
                <a:close/>
              </a:path>
              <a:path w="173990" h="173989">
                <a:moveTo>
                  <a:pt x="126491" y="44195"/>
                </a:moveTo>
                <a:lnTo>
                  <a:pt x="127898" y="45837"/>
                </a:lnTo>
                <a:lnTo>
                  <a:pt x="129539" y="47243"/>
                </a:lnTo>
                <a:lnTo>
                  <a:pt x="126491" y="44195"/>
                </a:lnTo>
                <a:close/>
              </a:path>
              <a:path w="173990" h="173989">
                <a:moveTo>
                  <a:pt x="163067" y="44195"/>
                </a:moveTo>
                <a:lnTo>
                  <a:pt x="126491" y="44195"/>
                </a:lnTo>
                <a:lnTo>
                  <a:pt x="129539" y="47243"/>
                </a:lnTo>
                <a:lnTo>
                  <a:pt x="164083" y="47243"/>
                </a:lnTo>
                <a:lnTo>
                  <a:pt x="163067" y="44195"/>
                </a:lnTo>
                <a:close/>
              </a:path>
              <a:path w="173990" h="173989">
                <a:moveTo>
                  <a:pt x="159410" y="38099"/>
                </a:moveTo>
                <a:lnTo>
                  <a:pt x="118871" y="38099"/>
                </a:lnTo>
                <a:lnTo>
                  <a:pt x="127898" y="45837"/>
                </a:lnTo>
                <a:lnTo>
                  <a:pt x="126491" y="44195"/>
                </a:lnTo>
                <a:lnTo>
                  <a:pt x="163067" y="44195"/>
                </a:lnTo>
                <a:lnTo>
                  <a:pt x="159410" y="38099"/>
                </a:lnTo>
                <a:close/>
              </a:path>
              <a:path w="173990" h="173989">
                <a:moveTo>
                  <a:pt x="47751" y="44195"/>
                </a:moveTo>
                <a:lnTo>
                  <a:pt x="47243" y="44195"/>
                </a:lnTo>
                <a:lnTo>
                  <a:pt x="45973" y="45719"/>
                </a:lnTo>
                <a:lnTo>
                  <a:pt x="47751" y="44195"/>
                </a:lnTo>
                <a:close/>
              </a:path>
              <a:path w="173990" h="173989">
                <a:moveTo>
                  <a:pt x="151964" y="28955"/>
                </a:moveTo>
                <a:lnTo>
                  <a:pt x="92963" y="28955"/>
                </a:lnTo>
                <a:lnTo>
                  <a:pt x="105155" y="32003"/>
                </a:lnTo>
                <a:lnTo>
                  <a:pt x="109727" y="33527"/>
                </a:lnTo>
                <a:lnTo>
                  <a:pt x="115823" y="36575"/>
                </a:lnTo>
                <a:lnTo>
                  <a:pt x="120395" y="39623"/>
                </a:lnTo>
                <a:lnTo>
                  <a:pt x="118871" y="38099"/>
                </a:lnTo>
                <a:lnTo>
                  <a:pt x="159410" y="38099"/>
                </a:lnTo>
                <a:lnTo>
                  <a:pt x="158495" y="36575"/>
                </a:lnTo>
                <a:lnTo>
                  <a:pt x="151964" y="28955"/>
                </a:lnTo>
                <a:close/>
              </a:path>
              <a:path w="173990" h="173989">
                <a:moveTo>
                  <a:pt x="147827" y="24383"/>
                </a:moveTo>
                <a:lnTo>
                  <a:pt x="25907" y="24383"/>
                </a:lnTo>
                <a:lnTo>
                  <a:pt x="25907" y="25907"/>
                </a:lnTo>
                <a:lnTo>
                  <a:pt x="147827" y="25907"/>
                </a:lnTo>
                <a:lnTo>
                  <a:pt x="147827" y="24383"/>
                </a:lnTo>
                <a:close/>
              </a:path>
              <a:path w="173990" h="173989">
                <a:moveTo>
                  <a:pt x="94487" y="0"/>
                </a:moveTo>
                <a:lnTo>
                  <a:pt x="77723" y="0"/>
                </a:lnTo>
                <a:lnTo>
                  <a:pt x="68579" y="1523"/>
                </a:lnTo>
                <a:lnTo>
                  <a:pt x="45719" y="10667"/>
                </a:lnTo>
                <a:lnTo>
                  <a:pt x="38099" y="15239"/>
                </a:lnTo>
                <a:lnTo>
                  <a:pt x="27431" y="24383"/>
                </a:lnTo>
                <a:lnTo>
                  <a:pt x="146303" y="24383"/>
                </a:lnTo>
                <a:lnTo>
                  <a:pt x="135635" y="15239"/>
                </a:lnTo>
                <a:lnTo>
                  <a:pt x="134111" y="15239"/>
                </a:lnTo>
                <a:lnTo>
                  <a:pt x="128015" y="10667"/>
                </a:lnTo>
                <a:lnTo>
                  <a:pt x="120395" y="6095"/>
                </a:lnTo>
                <a:lnTo>
                  <a:pt x="112775" y="4571"/>
                </a:lnTo>
                <a:lnTo>
                  <a:pt x="103631" y="1523"/>
                </a:lnTo>
                <a:lnTo>
                  <a:pt x="94487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740033" y="3043417"/>
            <a:ext cx="173990" cy="173990"/>
          </a:xfrm>
          <a:custGeom>
            <a:avLst/>
            <a:gdLst/>
            <a:ahLst/>
            <a:cxnLst/>
            <a:rect l="l" t="t" r="r" b="b"/>
            <a:pathLst>
              <a:path w="173989" h="173989">
                <a:moveTo>
                  <a:pt x="134111" y="158495"/>
                </a:moveTo>
                <a:lnTo>
                  <a:pt x="39623" y="158495"/>
                </a:lnTo>
                <a:lnTo>
                  <a:pt x="45719" y="163067"/>
                </a:lnTo>
                <a:lnTo>
                  <a:pt x="60959" y="169163"/>
                </a:lnTo>
                <a:lnTo>
                  <a:pt x="70103" y="172211"/>
                </a:lnTo>
                <a:lnTo>
                  <a:pt x="77723" y="172211"/>
                </a:lnTo>
                <a:lnTo>
                  <a:pt x="86867" y="173735"/>
                </a:lnTo>
                <a:lnTo>
                  <a:pt x="105155" y="170687"/>
                </a:lnTo>
                <a:lnTo>
                  <a:pt x="112775" y="169163"/>
                </a:lnTo>
                <a:lnTo>
                  <a:pt x="128015" y="163067"/>
                </a:lnTo>
                <a:lnTo>
                  <a:pt x="134111" y="158495"/>
                </a:lnTo>
                <a:close/>
              </a:path>
              <a:path w="173989" h="173989">
                <a:moveTo>
                  <a:pt x="149351" y="25907"/>
                </a:moveTo>
                <a:lnTo>
                  <a:pt x="24383" y="25907"/>
                </a:lnTo>
                <a:lnTo>
                  <a:pt x="15239" y="36575"/>
                </a:lnTo>
                <a:lnTo>
                  <a:pt x="15239" y="39623"/>
                </a:lnTo>
                <a:lnTo>
                  <a:pt x="10667" y="45719"/>
                </a:lnTo>
                <a:lnTo>
                  <a:pt x="6095" y="53339"/>
                </a:lnTo>
                <a:lnTo>
                  <a:pt x="4571" y="60959"/>
                </a:lnTo>
                <a:lnTo>
                  <a:pt x="1523" y="70103"/>
                </a:lnTo>
                <a:lnTo>
                  <a:pt x="0" y="79247"/>
                </a:lnTo>
                <a:lnTo>
                  <a:pt x="0" y="96011"/>
                </a:lnTo>
                <a:lnTo>
                  <a:pt x="1523" y="105155"/>
                </a:lnTo>
                <a:lnTo>
                  <a:pt x="10667" y="128015"/>
                </a:lnTo>
                <a:lnTo>
                  <a:pt x="15239" y="134111"/>
                </a:lnTo>
                <a:lnTo>
                  <a:pt x="15239" y="135635"/>
                </a:lnTo>
                <a:lnTo>
                  <a:pt x="24383" y="146303"/>
                </a:lnTo>
                <a:lnTo>
                  <a:pt x="24383" y="147827"/>
                </a:lnTo>
                <a:lnTo>
                  <a:pt x="25907" y="147827"/>
                </a:lnTo>
                <a:lnTo>
                  <a:pt x="25907" y="149351"/>
                </a:lnTo>
                <a:lnTo>
                  <a:pt x="36575" y="156971"/>
                </a:lnTo>
                <a:lnTo>
                  <a:pt x="38099" y="158495"/>
                </a:lnTo>
                <a:lnTo>
                  <a:pt x="135635" y="158495"/>
                </a:lnTo>
                <a:lnTo>
                  <a:pt x="135635" y="156971"/>
                </a:lnTo>
                <a:lnTo>
                  <a:pt x="146303" y="149351"/>
                </a:lnTo>
                <a:lnTo>
                  <a:pt x="149351" y="146303"/>
                </a:lnTo>
                <a:lnTo>
                  <a:pt x="150440" y="144779"/>
                </a:lnTo>
                <a:lnTo>
                  <a:pt x="79247" y="144779"/>
                </a:lnTo>
                <a:lnTo>
                  <a:pt x="74675" y="143255"/>
                </a:lnTo>
                <a:lnTo>
                  <a:pt x="68579" y="141731"/>
                </a:lnTo>
                <a:lnTo>
                  <a:pt x="64007" y="140207"/>
                </a:lnTo>
                <a:lnTo>
                  <a:pt x="57911" y="137159"/>
                </a:lnTo>
                <a:lnTo>
                  <a:pt x="55625" y="135635"/>
                </a:lnTo>
                <a:lnTo>
                  <a:pt x="54863" y="135635"/>
                </a:lnTo>
                <a:lnTo>
                  <a:pt x="44195" y="126491"/>
                </a:lnTo>
                <a:lnTo>
                  <a:pt x="45937" y="126491"/>
                </a:lnTo>
                <a:lnTo>
                  <a:pt x="40712" y="120395"/>
                </a:lnTo>
                <a:lnTo>
                  <a:pt x="39623" y="120395"/>
                </a:lnTo>
                <a:lnTo>
                  <a:pt x="35051" y="114299"/>
                </a:lnTo>
                <a:lnTo>
                  <a:pt x="33527" y="108203"/>
                </a:lnTo>
                <a:lnTo>
                  <a:pt x="30479" y="103631"/>
                </a:lnTo>
                <a:lnTo>
                  <a:pt x="28955" y="97535"/>
                </a:lnTo>
                <a:lnTo>
                  <a:pt x="28955" y="80771"/>
                </a:lnTo>
                <a:lnTo>
                  <a:pt x="32003" y="68579"/>
                </a:lnTo>
                <a:lnTo>
                  <a:pt x="33527" y="64007"/>
                </a:lnTo>
                <a:lnTo>
                  <a:pt x="36575" y="57911"/>
                </a:lnTo>
                <a:lnTo>
                  <a:pt x="38607" y="54863"/>
                </a:lnTo>
                <a:lnTo>
                  <a:pt x="38099" y="54863"/>
                </a:lnTo>
                <a:lnTo>
                  <a:pt x="44631" y="47243"/>
                </a:lnTo>
                <a:lnTo>
                  <a:pt x="44195" y="47243"/>
                </a:lnTo>
                <a:lnTo>
                  <a:pt x="47243" y="44195"/>
                </a:lnTo>
                <a:lnTo>
                  <a:pt x="47751" y="44195"/>
                </a:lnTo>
                <a:lnTo>
                  <a:pt x="54863" y="38099"/>
                </a:lnTo>
                <a:lnTo>
                  <a:pt x="55371" y="38099"/>
                </a:lnTo>
                <a:lnTo>
                  <a:pt x="59435" y="35051"/>
                </a:lnTo>
                <a:lnTo>
                  <a:pt x="64007" y="33527"/>
                </a:lnTo>
                <a:lnTo>
                  <a:pt x="70103" y="30479"/>
                </a:lnTo>
                <a:lnTo>
                  <a:pt x="76199" y="30479"/>
                </a:lnTo>
                <a:lnTo>
                  <a:pt x="80771" y="28955"/>
                </a:lnTo>
                <a:lnTo>
                  <a:pt x="151529" y="28955"/>
                </a:lnTo>
                <a:lnTo>
                  <a:pt x="149351" y="25907"/>
                </a:lnTo>
                <a:close/>
              </a:path>
              <a:path w="173989" h="173989">
                <a:moveTo>
                  <a:pt x="158495" y="134111"/>
                </a:moveTo>
                <a:lnTo>
                  <a:pt x="120395" y="134111"/>
                </a:lnTo>
                <a:lnTo>
                  <a:pt x="114299" y="138683"/>
                </a:lnTo>
                <a:lnTo>
                  <a:pt x="108203" y="140207"/>
                </a:lnTo>
                <a:lnTo>
                  <a:pt x="103631" y="141731"/>
                </a:lnTo>
                <a:lnTo>
                  <a:pt x="91439" y="144779"/>
                </a:lnTo>
                <a:lnTo>
                  <a:pt x="150440" y="144779"/>
                </a:lnTo>
                <a:lnTo>
                  <a:pt x="156971" y="135635"/>
                </a:lnTo>
                <a:lnTo>
                  <a:pt x="158495" y="135635"/>
                </a:lnTo>
                <a:lnTo>
                  <a:pt x="158495" y="134111"/>
                </a:lnTo>
                <a:close/>
              </a:path>
              <a:path w="173989" h="173989">
                <a:moveTo>
                  <a:pt x="53339" y="134111"/>
                </a:moveTo>
                <a:lnTo>
                  <a:pt x="54863" y="135635"/>
                </a:lnTo>
                <a:lnTo>
                  <a:pt x="55625" y="135635"/>
                </a:lnTo>
                <a:lnTo>
                  <a:pt x="53339" y="134111"/>
                </a:lnTo>
                <a:close/>
              </a:path>
              <a:path w="173989" h="173989">
                <a:moveTo>
                  <a:pt x="127195" y="127195"/>
                </a:moveTo>
                <a:lnTo>
                  <a:pt x="117347" y="135635"/>
                </a:lnTo>
                <a:lnTo>
                  <a:pt x="120395" y="134111"/>
                </a:lnTo>
                <a:lnTo>
                  <a:pt x="158495" y="134111"/>
                </a:lnTo>
                <a:lnTo>
                  <a:pt x="163067" y="128015"/>
                </a:lnTo>
                <a:lnTo>
                  <a:pt x="126491" y="128015"/>
                </a:lnTo>
                <a:lnTo>
                  <a:pt x="127195" y="127195"/>
                </a:lnTo>
                <a:close/>
              </a:path>
              <a:path w="173989" h="173989">
                <a:moveTo>
                  <a:pt x="45937" y="126491"/>
                </a:moveTo>
                <a:lnTo>
                  <a:pt x="44195" y="126491"/>
                </a:lnTo>
                <a:lnTo>
                  <a:pt x="47243" y="128015"/>
                </a:lnTo>
                <a:lnTo>
                  <a:pt x="45937" y="126491"/>
                </a:lnTo>
                <a:close/>
              </a:path>
              <a:path w="173989" h="173989">
                <a:moveTo>
                  <a:pt x="128015" y="126491"/>
                </a:moveTo>
                <a:lnTo>
                  <a:pt x="127195" y="127195"/>
                </a:lnTo>
                <a:lnTo>
                  <a:pt x="126491" y="128015"/>
                </a:lnTo>
                <a:lnTo>
                  <a:pt x="128015" y="126491"/>
                </a:lnTo>
                <a:close/>
              </a:path>
              <a:path w="173989" h="173989">
                <a:moveTo>
                  <a:pt x="163677" y="126491"/>
                </a:moveTo>
                <a:lnTo>
                  <a:pt x="128015" y="126491"/>
                </a:lnTo>
                <a:lnTo>
                  <a:pt x="126491" y="128015"/>
                </a:lnTo>
                <a:lnTo>
                  <a:pt x="163067" y="128015"/>
                </a:lnTo>
                <a:lnTo>
                  <a:pt x="163677" y="126491"/>
                </a:lnTo>
                <a:close/>
              </a:path>
              <a:path w="173989" h="173989">
                <a:moveTo>
                  <a:pt x="135635" y="117347"/>
                </a:moveTo>
                <a:lnTo>
                  <a:pt x="127195" y="127195"/>
                </a:lnTo>
                <a:lnTo>
                  <a:pt x="128015" y="126491"/>
                </a:lnTo>
                <a:lnTo>
                  <a:pt x="163677" y="126491"/>
                </a:lnTo>
                <a:lnTo>
                  <a:pt x="166115" y="120395"/>
                </a:lnTo>
                <a:lnTo>
                  <a:pt x="134111" y="120395"/>
                </a:lnTo>
                <a:lnTo>
                  <a:pt x="135635" y="117347"/>
                </a:lnTo>
                <a:close/>
              </a:path>
              <a:path w="173989" h="173989">
                <a:moveTo>
                  <a:pt x="38099" y="117347"/>
                </a:moveTo>
                <a:lnTo>
                  <a:pt x="39623" y="120395"/>
                </a:lnTo>
                <a:lnTo>
                  <a:pt x="40712" y="120395"/>
                </a:lnTo>
                <a:lnTo>
                  <a:pt x="38099" y="117347"/>
                </a:lnTo>
                <a:close/>
              </a:path>
              <a:path w="173989" h="173989">
                <a:moveTo>
                  <a:pt x="134111" y="53339"/>
                </a:moveTo>
                <a:lnTo>
                  <a:pt x="138683" y="59435"/>
                </a:lnTo>
                <a:lnTo>
                  <a:pt x="140207" y="65531"/>
                </a:lnTo>
                <a:lnTo>
                  <a:pt x="141731" y="70103"/>
                </a:lnTo>
                <a:lnTo>
                  <a:pt x="143255" y="76199"/>
                </a:lnTo>
                <a:lnTo>
                  <a:pt x="144779" y="80771"/>
                </a:lnTo>
                <a:lnTo>
                  <a:pt x="144779" y="92963"/>
                </a:lnTo>
                <a:lnTo>
                  <a:pt x="141731" y="105155"/>
                </a:lnTo>
                <a:lnTo>
                  <a:pt x="140207" y="109727"/>
                </a:lnTo>
                <a:lnTo>
                  <a:pt x="137159" y="115823"/>
                </a:lnTo>
                <a:lnTo>
                  <a:pt x="134111" y="120395"/>
                </a:lnTo>
                <a:lnTo>
                  <a:pt x="166115" y="120395"/>
                </a:lnTo>
                <a:lnTo>
                  <a:pt x="169163" y="111251"/>
                </a:lnTo>
                <a:lnTo>
                  <a:pt x="172211" y="103631"/>
                </a:lnTo>
                <a:lnTo>
                  <a:pt x="172211" y="94487"/>
                </a:lnTo>
                <a:lnTo>
                  <a:pt x="173735" y="85343"/>
                </a:lnTo>
                <a:lnTo>
                  <a:pt x="172211" y="77723"/>
                </a:lnTo>
                <a:lnTo>
                  <a:pt x="170687" y="68579"/>
                </a:lnTo>
                <a:lnTo>
                  <a:pt x="169163" y="60959"/>
                </a:lnTo>
                <a:lnTo>
                  <a:pt x="166725" y="54863"/>
                </a:lnTo>
                <a:lnTo>
                  <a:pt x="135635" y="54863"/>
                </a:lnTo>
                <a:lnTo>
                  <a:pt x="134111" y="53339"/>
                </a:lnTo>
                <a:close/>
              </a:path>
              <a:path w="173989" h="173989">
                <a:moveTo>
                  <a:pt x="39623" y="53339"/>
                </a:moveTo>
                <a:lnTo>
                  <a:pt x="38099" y="54863"/>
                </a:lnTo>
                <a:lnTo>
                  <a:pt x="38607" y="54863"/>
                </a:lnTo>
                <a:lnTo>
                  <a:pt x="39623" y="53339"/>
                </a:lnTo>
                <a:close/>
              </a:path>
              <a:path w="173989" h="173989">
                <a:moveTo>
                  <a:pt x="161924" y="44195"/>
                </a:moveTo>
                <a:lnTo>
                  <a:pt x="126491" y="44195"/>
                </a:lnTo>
                <a:lnTo>
                  <a:pt x="135635" y="54863"/>
                </a:lnTo>
                <a:lnTo>
                  <a:pt x="166725" y="54863"/>
                </a:lnTo>
                <a:lnTo>
                  <a:pt x="163067" y="45719"/>
                </a:lnTo>
                <a:lnTo>
                  <a:pt x="161924" y="44195"/>
                </a:lnTo>
                <a:close/>
              </a:path>
              <a:path w="173989" h="173989">
                <a:moveTo>
                  <a:pt x="47243" y="44195"/>
                </a:moveTo>
                <a:lnTo>
                  <a:pt x="44195" y="47243"/>
                </a:lnTo>
                <a:lnTo>
                  <a:pt x="45837" y="45837"/>
                </a:lnTo>
                <a:lnTo>
                  <a:pt x="47243" y="44195"/>
                </a:lnTo>
                <a:close/>
              </a:path>
              <a:path w="173989" h="173989">
                <a:moveTo>
                  <a:pt x="45837" y="45837"/>
                </a:moveTo>
                <a:lnTo>
                  <a:pt x="44195" y="47243"/>
                </a:lnTo>
                <a:lnTo>
                  <a:pt x="44631" y="47243"/>
                </a:lnTo>
                <a:lnTo>
                  <a:pt x="45837" y="45837"/>
                </a:lnTo>
                <a:close/>
              </a:path>
              <a:path w="173989" h="173989">
                <a:moveTo>
                  <a:pt x="117347" y="38099"/>
                </a:moveTo>
                <a:lnTo>
                  <a:pt x="128015" y="47243"/>
                </a:lnTo>
                <a:lnTo>
                  <a:pt x="126491" y="44195"/>
                </a:lnTo>
                <a:lnTo>
                  <a:pt x="161924" y="44195"/>
                </a:lnTo>
                <a:lnTo>
                  <a:pt x="158495" y="39623"/>
                </a:lnTo>
                <a:lnTo>
                  <a:pt x="120395" y="39623"/>
                </a:lnTo>
                <a:lnTo>
                  <a:pt x="117347" y="38099"/>
                </a:lnTo>
                <a:close/>
              </a:path>
              <a:path w="173989" h="173989">
                <a:moveTo>
                  <a:pt x="47751" y="44195"/>
                </a:moveTo>
                <a:lnTo>
                  <a:pt x="47243" y="44195"/>
                </a:lnTo>
                <a:lnTo>
                  <a:pt x="45837" y="45837"/>
                </a:lnTo>
                <a:lnTo>
                  <a:pt x="47751" y="44195"/>
                </a:lnTo>
                <a:close/>
              </a:path>
              <a:path w="173989" h="173989">
                <a:moveTo>
                  <a:pt x="55371" y="38099"/>
                </a:moveTo>
                <a:lnTo>
                  <a:pt x="54863" y="38099"/>
                </a:lnTo>
                <a:lnTo>
                  <a:pt x="53339" y="39623"/>
                </a:lnTo>
                <a:lnTo>
                  <a:pt x="55371" y="38099"/>
                </a:lnTo>
                <a:close/>
              </a:path>
              <a:path w="173989" h="173989">
                <a:moveTo>
                  <a:pt x="151529" y="28955"/>
                </a:moveTo>
                <a:lnTo>
                  <a:pt x="92963" y="28955"/>
                </a:lnTo>
                <a:lnTo>
                  <a:pt x="105155" y="32003"/>
                </a:lnTo>
                <a:lnTo>
                  <a:pt x="109727" y="33527"/>
                </a:lnTo>
                <a:lnTo>
                  <a:pt x="114299" y="36575"/>
                </a:lnTo>
                <a:lnTo>
                  <a:pt x="120395" y="39623"/>
                </a:lnTo>
                <a:lnTo>
                  <a:pt x="158495" y="39623"/>
                </a:lnTo>
                <a:lnTo>
                  <a:pt x="158495" y="38099"/>
                </a:lnTo>
                <a:lnTo>
                  <a:pt x="156971" y="36575"/>
                </a:lnTo>
                <a:lnTo>
                  <a:pt x="151529" y="28955"/>
                </a:lnTo>
                <a:close/>
              </a:path>
              <a:path w="173989" h="173989">
                <a:moveTo>
                  <a:pt x="135635" y="15239"/>
                </a:moveTo>
                <a:lnTo>
                  <a:pt x="36575" y="15239"/>
                </a:lnTo>
                <a:lnTo>
                  <a:pt x="25907" y="24383"/>
                </a:lnTo>
                <a:lnTo>
                  <a:pt x="25907" y="25907"/>
                </a:lnTo>
                <a:lnTo>
                  <a:pt x="147827" y="25907"/>
                </a:lnTo>
                <a:lnTo>
                  <a:pt x="146303" y="24383"/>
                </a:lnTo>
                <a:lnTo>
                  <a:pt x="135635" y="15239"/>
                </a:lnTo>
                <a:close/>
              </a:path>
              <a:path w="173989" h="173989">
                <a:moveTo>
                  <a:pt x="94487" y="0"/>
                </a:moveTo>
                <a:lnTo>
                  <a:pt x="85343" y="0"/>
                </a:lnTo>
                <a:lnTo>
                  <a:pt x="77723" y="1523"/>
                </a:lnTo>
                <a:lnTo>
                  <a:pt x="68579" y="1523"/>
                </a:lnTo>
                <a:lnTo>
                  <a:pt x="59435" y="4571"/>
                </a:lnTo>
                <a:lnTo>
                  <a:pt x="44195" y="10667"/>
                </a:lnTo>
                <a:lnTo>
                  <a:pt x="39623" y="15239"/>
                </a:lnTo>
                <a:lnTo>
                  <a:pt x="134111" y="15239"/>
                </a:lnTo>
                <a:lnTo>
                  <a:pt x="126491" y="10667"/>
                </a:lnTo>
                <a:lnTo>
                  <a:pt x="120395" y="7619"/>
                </a:lnTo>
                <a:lnTo>
                  <a:pt x="111251" y="4571"/>
                </a:lnTo>
                <a:lnTo>
                  <a:pt x="103631" y="1523"/>
                </a:lnTo>
                <a:lnTo>
                  <a:pt x="94487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450473" y="2900161"/>
            <a:ext cx="173990" cy="173990"/>
          </a:xfrm>
          <a:custGeom>
            <a:avLst/>
            <a:gdLst/>
            <a:ahLst/>
            <a:cxnLst/>
            <a:rect l="l" t="t" r="r" b="b"/>
            <a:pathLst>
              <a:path w="173989" h="173989">
                <a:moveTo>
                  <a:pt x="86867" y="0"/>
                </a:moveTo>
                <a:lnTo>
                  <a:pt x="38099" y="16763"/>
                </a:lnTo>
                <a:lnTo>
                  <a:pt x="16763" y="38099"/>
                </a:lnTo>
                <a:lnTo>
                  <a:pt x="15239" y="38099"/>
                </a:lnTo>
                <a:lnTo>
                  <a:pt x="15239" y="39623"/>
                </a:lnTo>
                <a:lnTo>
                  <a:pt x="10667" y="47243"/>
                </a:lnTo>
                <a:lnTo>
                  <a:pt x="7619" y="53339"/>
                </a:lnTo>
                <a:lnTo>
                  <a:pt x="4571" y="62483"/>
                </a:lnTo>
                <a:lnTo>
                  <a:pt x="3047" y="70103"/>
                </a:lnTo>
                <a:lnTo>
                  <a:pt x="0" y="88391"/>
                </a:lnTo>
                <a:lnTo>
                  <a:pt x="1523" y="96011"/>
                </a:lnTo>
                <a:lnTo>
                  <a:pt x="4571" y="114299"/>
                </a:lnTo>
                <a:lnTo>
                  <a:pt x="7619" y="121919"/>
                </a:lnTo>
                <a:lnTo>
                  <a:pt x="12191" y="129539"/>
                </a:lnTo>
                <a:lnTo>
                  <a:pt x="15239" y="135635"/>
                </a:lnTo>
                <a:lnTo>
                  <a:pt x="16763" y="137159"/>
                </a:lnTo>
                <a:lnTo>
                  <a:pt x="24383" y="147827"/>
                </a:lnTo>
                <a:lnTo>
                  <a:pt x="25907" y="147827"/>
                </a:lnTo>
                <a:lnTo>
                  <a:pt x="25907" y="149351"/>
                </a:lnTo>
                <a:lnTo>
                  <a:pt x="27431" y="149351"/>
                </a:lnTo>
                <a:lnTo>
                  <a:pt x="39623" y="160019"/>
                </a:lnTo>
                <a:lnTo>
                  <a:pt x="47243" y="163067"/>
                </a:lnTo>
                <a:lnTo>
                  <a:pt x="54863" y="167639"/>
                </a:lnTo>
                <a:lnTo>
                  <a:pt x="62483" y="170687"/>
                </a:lnTo>
                <a:lnTo>
                  <a:pt x="70103" y="172211"/>
                </a:lnTo>
                <a:lnTo>
                  <a:pt x="79247" y="173735"/>
                </a:lnTo>
                <a:lnTo>
                  <a:pt x="97535" y="173735"/>
                </a:lnTo>
                <a:lnTo>
                  <a:pt x="105155" y="172211"/>
                </a:lnTo>
                <a:lnTo>
                  <a:pt x="114299" y="169163"/>
                </a:lnTo>
                <a:lnTo>
                  <a:pt x="129539" y="163067"/>
                </a:lnTo>
                <a:lnTo>
                  <a:pt x="135635" y="160019"/>
                </a:lnTo>
                <a:lnTo>
                  <a:pt x="135635" y="158495"/>
                </a:lnTo>
                <a:lnTo>
                  <a:pt x="137159" y="158495"/>
                </a:lnTo>
                <a:lnTo>
                  <a:pt x="147827" y="149351"/>
                </a:lnTo>
                <a:lnTo>
                  <a:pt x="149351" y="147827"/>
                </a:lnTo>
                <a:lnTo>
                  <a:pt x="151964" y="144779"/>
                </a:lnTo>
                <a:lnTo>
                  <a:pt x="80771" y="144779"/>
                </a:lnTo>
                <a:lnTo>
                  <a:pt x="74675" y="143255"/>
                </a:lnTo>
                <a:lnTo>
                  <a:pt x="70103" y="141731"/>
                </a:lnTo>
                <a:lnTo>
                  <a:pt x="64007" y="140207"/>
                </a:lnTo>
                <a:lnTo>
                  <a:pt x="59435" y="137159"/>
                </a:lnTo>
                <a:lnTo>
                  <a:pt x="54863" y="135635"/>
                </a:lnTo>
                <a:lnTo>
                  <a:pt x="48767" y="129539"/>
                </a:lnTo>
                <a:lnTo>
                  <a:pt x="47243" y="129539"/>
                </a:lnTo>
                <a:lnTo>
                  <a:pt x="38099" y="118871"/>
                </a:lnTo>
                <a:lnTo>
                  <a:pt x="38861" y="118871"/>
                </a:lnTo>
                <a:lnTo>
                  <a:pt x="36575" y="114299"/>
                </a:lnTo>
                <a:lnTo>
                  <a:pt x="33527" y="109727"/>
                </a:lnTo>
                <a:lnTo>
                  <a:pt x="30479" y="97535"/>
                </a:lnTo>
                <a:lnTo>
                  <a:pt x="28955" y="92963"/>
                </a:lnTo>
                <a:lnTo>
                  <a:pt x="28955" y="80771"/>
                </a:lnTo>
                <a:lnTo>
                  <a:pt x="32003" y="68579"/>
                </a:lnTo>
                <a:lnTo>
                  <a:pt x="33527" y="64007"/>
                </a:lnTo>
                <a:lnTo>
                  <a:pt x="38607" y="56387"/>
                </a:lnTo>
                <a:lnTo>
                  <a:pt x="38099" y="56387"/>
                </a:lnTo>
                <a:lnTo>
                  <a:pt x="45937" y="47243"/>
                </a:lnTo>
                <a:lnTo>
                  <a:pt x="45719" y="47243"/>
                </a:lnTo>
                <a:lnTo>
                  <a:pt x="47243" y="45719"/>
                </a:lnTo>
                <a:lnTo>
                  <a:pt x="47497" y="45719"/>
                </a:lnTo>
                <a:lnTo>
                  <a:pt x="56387" y="38099"/>
                </a:lnTo>
                <a:lnTo>
                  <a:pt x="60959" y="36575"/>
                </a:lnTo>
                <a:lnTo>
                  <a:pt x="65531" y="33527"/>
                </a:lnTo>
                <a:lnTo>
                  <a:pt x="70103" y="32003"/>
                </a:lnTo>
                <a:lnTo>
                  <a:pt x="82295" y="28955"/>
                </a:lnTo>
                <a:lnTo>
                  <a:pt x="150658" y="28955"/>
                </a:lnTo>
                <a:lnTo>
                  <a:pt x="149351" y="27431"/>
                </a:lnTo>
                <a:lnTo>
                  <a:pt x="149351" y="25907"/>
                </a:lnTo>
                <a:lnTo>
                  <a:pt x="147827" y="25907"/>
                </a:lnTo>
                <a:lnTo>
                  <a:pt x="137159" y="16763"/>
                </a:lnTo>
                <a:lnTo>
                  <a:pt x="135635" y="15239"/>
                </a:lnTo>
                <a:lnTo>
                  <a:pt x="128015" y="10667"/>
                </a:lnTo>
                <a:lnTo>
                  <a:pt x="112775" y="4571"/>
                </a:lnTo>
                <a:lnTo>
                  <a:pt x="103631" y="3047"/>
                </a:lnTo>
                <a:lnTo>
                  <a:pt x="96011" y="1523"/>
                </a:lnTo>
                <a:lnTo>
                  <a:pt x="86867" y="0"/>
                </a:lnTo>
                <a:close/>
              </a:path>
              <a:path w="173989" h="173989">
                <a:moveTo>
                  <a:pt x="158495" y="135635"/>
                </a:moveTo>
                <a:lnTo>
                  <a:pt x="120395" y="135635"/>
                </a:lnTo>
                <a:lnTo>
                  <a:pt x="114299" y="138683"/>
                </a:lnTo>
                <a:lnTo>
                  <a:pt x="109727" y="140207"/>
                </a:lnTo>
                <a:lnTo>
                  <a:pt x="103631" y="143255"/>
                </a:lnTo>
                <a:lnTo>
                  <a:pt x="97535" y="144779"/>
                </a:lnTo>
                <a:lnTo>
                  <a:pt x="151964" y="144779"/>
                </a:lnTo>
                <a:lnTo>
                  <a:pt x="158495" y="137159"/>
                </a:lnTo>
                <a:lnTo>
                  <a:pt x="158495" y="135635"/>
                </a:lnTo>
                <a:close/>
              </a:path>
              <a:path w="173989" h="173989">
                <a:moveTo>
                  <a:pt x="128650" y="128650"/>
                </a:moveTo>
                <a:lnTo>
                  <a:pt x="118871" y="135635"/>
                </a:lnTo>
                <a:lnTo>
                  <a:pt x="160019" y="135635"/>
                </a:lnTo>
                <a:lnTo>
                  <a:pt x="162458" y="129539"/>
                </a:lnTo>
                <a:lnTo>
                  <a:pt x="128015" y="129539"/>
                </a:lnTo>
                <a:lnTo>
                  <a:pt x="128650" y="128650"/>
                </a:lnTo>
                <a:close/>
              </a:path>
              <a:path w="173989" h="173989">
                <a:moveTo>
                  <a:pt x="45719" y="126491"/>
                </a:moveTo>
                <a:lnTo>
                  <a:pt x="47243" y="129539"/>
                </a:lnTo>
                <a:lnTo>
                  <a:pt x="48767" y="129539"/>
                </a:lnTo>
                <a:lnTo>
                  <a:pt x="45719" y="126491"/>
                </a:lnTo>
                <a:close/>
              </a:path>
              <a:path w="173989" h="173989">
                <a:moveTo>
                  <a:pt x="129539" y="128015"/>
                </a:moveTo>
                <a:lnTo>
                  <a:pt x="128650" y="128650"/>
                </a:lnTo>
                <a:lnTo>
                  <a:pt x="128015" y="129539"/>
                </a:lnTo>
                <a:lnTo>
                  <a:pt x="129539" y="128015"/>
                </a:lnTo>
                <a:close/>
              </a:path>
              <a:path w="173989" h="173989">
                <a:moveTo>
                  <a:pt x="163067" y="128015"/>
                </a:moveTo>
                <a:lnTo>
                  <a:pt x="129539" y="128015"/>
                </a:lnTo>
                <a:lnTo>
                  <a:pt x="128015" y="129539"/>
                </a:lnTo>
                <a:lnTo>
                  <a:pt x="162458" y="129539"/>
                </a:lnTo>
                <a:lnTo>
                  <a:pt x="163067" y="128015"/>
                </a:lnTo>
                <a:close/>
              </a:path>
              <a:path w="173989" h="173989">
                <a:moveTo>
                  <a:pt x="135635" y="118871"/>
                </a:moveTo>
                <a:lnTo>
                  <a:pt x="128650" y="128650"/>
                </a:lnTo>
                <a:lnTo>
                  <a:pt x="129539" y="128015"/>
                </a:lnTo>
                <a:lnTo>
                  <a:pt x="163067" y="128015"/>
                </a:lnTo>
                <a:lnTo>
                  <a:pt x="167639" y="120395"/>
                </a:lnTo>
                <a:lnTo>
                  <a:pt x="135635" y="120395"/>
                </a:lnTo>
                <a:lnTo>
                  <a:pt x="135635" y="118871"/>
                </a:lnTo>
                <a:close/>
              </a:path>
              <a:path w="173989" h="173989">
                <a:moveTo>
                  <a:pt x="38861" y="118871"/>
                </a:moveTo>
                <a:lnTo>
                  <a:pt x="38099" y="118871"/>
                </a:lnTo>
                <a:lnTo>
                  <a:pt x="39623" y="120395"/>
                </a:lnTo>
                <a:lnTo>
                  <a:pt x="38861" y="118871"/>
                </a:lnTo>
                <a:close/>
              </a:path>
              <a:path w="173989" h="173989">
                <a:moveTo>
                  <a:pt x="166725" y="54863"/>
                </a:moveTo>
                <a:lnTo>
                  <a:pt x="135635" y="54863"/>
                </a:lnTo>
                <a:lnTo>
                  <a:pt x="138683" y="59435"/>
                </a:lnTo>
                <a:lnTo>
                  <a:pt x="140207" y="65531"/>
                </a:lnTo>
                <a:lnTo>
                  <a:pt x="143255" y="70103"/>
                </a:lnTo>
                <a:lnTo>
                  <a:pt x="144779" y="76199"/>
                </a:lnTo>
                <a:lnTo>
                  <a:pt x="144779" y="94487"/>
                </a:lnTo>
                <a:lnTo>
                  <a:pt x="143255" y="99059"/>
                </a:lnTo>
                <a:lnTo>
                  <a:pt x="141731" y="105155"/>
                </a:lnTo>
                <a:lnTo>
                  <a:pt x="140207" y="109727"/>
                </a:lnTo>
                <a:lnTo>
                  <a:pt x="137159" y="115823"/>
                </a:lnTo>
                <a:lnTo>
                  <a:pt x="135635" y="120395"/>
                </a:lnTo>
                <a:lnTo>
                  <a:pt x="167639" y="120395"/>
                </a:lnTo>
                <a:lnTo>
                  <a:pt x="170687" y="112775"/>
                </a:lnTo>
                <a:lnTo>
                  <a:pt x="172211" y="103631"/>
                </a:lnTo>
                <a:lnTo>
                  <a:pt x="173735" y="96011"/>
                </a:lnTo>
                <a:lnTo>
                  <a:pt x="173735" y="77723"/>
                </a:lnTo>
                <a:lnTo>
                  <a:pt x="172211" y="68579"/>
                </a:lnTo>
                <a:lnTo>
                  <a:pt x="166725" y="54863"/>
                </a:lnTo>
                <a:close/>
              </a:path>
              <a:path w="173989" h="173989">
                <a:moveTo>
                  <a:pt x="39623" y="54863"/>
                </a:moveTo>
                <a:lnTo>
                  <a:pt x="38099" y="56387"/>
                </a:lnTo>
                <a:lnTo>
                  <a:pt x="38607" y="56387"/>
                </a:lnTo>
                <a:lnTo>
                  <a:pt x="39623" y="54863"/>
                </a:lnTo>
                <a:close/>
              </a:path>
              <a:path w="173989" h="173989">
                <a:moveTo>
                  <a:pt x="128417" y="46281"/>
                </a:moveTo>
                <a:lnTo>
                  <a:pt x="135635" y="56387"/>
                </a:lnTo>
                <a:lnTo>
                  <a:pt x="135635" y="54863"/>
                </a:lnTo>
                <a:lnTo>
                  <a:pt x="166725" y="54863"/>
                </a:lnTo>
                <a:lnTo>
                  <a:pt x="163677" y="47243"/>
                </a:lnTo>
                <a:lnTo>
                  <a:pt x="129539" y="47243"/>
                </a:lnTo>
                <a:lnTo>
                  <a:pt x="128417" y="46281"/>
                </a:lnTo>
                <a:close/>
              </a:path>
              <a:path w="173989" h="173989">
                <a:moveTo>
                  <a:pt x="47243" y="45719"/>
                </a:moveTo>
                <a:lnTo>
                  <a:pt x="45719" y="47243"/>
                </a:lnTo>
                <a:lnTo>
                  <a:pt x="46540" y="46540"/>
                </a:lnTo>
                <a:lnTo>
                  <a:pt x="47243" y="45719"/>
                </a:lnTo>
                <a:close/>
              </a:path>
              <a:path w="173989" h="173989">
                <a:moveTo>
                  <a:pt x="46540" y="46540"/>
                </a:moveTo>
                <a:lnTo>
                  <a:pt x="45719" y="47243"/>
                </a:lnTo>
                <a:lnTo>
                  <a:pt x="45937" y="47243"/>
                </a:lnTo>
                <a:lnTo>
                  <a:pt x="46540" y="46540"/>
                </a:lnTo>
                <a:close/>
              </a:path>
              <a:path w="173989" h="173989">
                <a:moveTo>
                  <a:pt x="128015" y="45719"/>
                </a:moveTo>
                <a:lnTo>
                  <a:pt x="128417" y="46281"/>
                </a:lnTo>
                <a:lnTo>
                  <a:pt x="129539" y="47243"/>
                </a:lnTo>
                <a:lnTo>
                  <a:pt x="128015" y="45719"/>
                </a:lnTo>
                <a:close/>
              </a:path>
              <a:path w="173989" h="173989">
                <a:moveTo>
                  <a:pt x="163067" y="45719"/>
                </a:moveTo>
                <a:lnTo>
                  <a:pt x="128015" y="45719"/>
                </a:lnTo>
                <a:lnTo>
                  <a:pt x="129539" y="47243"/>
                </a:lnTo>
                <a:lnTo>
                  <a:pt x="163677" y="47243"/>
                </a:lnTo>
                <a:lnTo>
                  <a:pt x="163067" y="45719"/>
                </a:lnTo>
                <a:close/>
              </a:path>
              <a:path w="173989" h="173989">
                <a:moveTo>
                  <a:pt x="47497" y="45719"/>
                </a:moveTo>
                <a:lnTo>
                  <a:pt x="47243" y="45719"/>
                </a:lnTo>
                <a:lnTo>
                  <a:pt x="46540" y="46540"/>
                </a:lnTo>
                <a:lnTo>
                  <a:pt x="47497" y="45719"/>
                </a:lnTo>
                <a:close/>
              </a:path>
              <a:path w="173989" h="173989">
                <a:moveTo>
                  <a:pt x="158495" y="38099"/>
                </a:moveTo>
                <a:lnTo>
                  <a:pt x="118871" y="38099"/>
                </a:lnTo>
                <a:lnTo>
                  <a:pt x="128417" y="46281"/>
                </a:lnTo>
                <a:lnTo>
                  <a:pt x="128015" y="45719"/>
                </a:lnTo>
                <a:lnTo>
                  <a:pt x="163067" y="45719"/>
                </a:lnTo>
                <a:lnTo>
                  <a:pt x="160019" y="39623"/>
                </a:lnTo>
                <a:lnTo>
                  <a:pt x="158495" y="38099"/>
                </a:lnTo>
                <a:close/>
              </a:path>
              <a:path w="173989" h="173989">
                <a:moveTo>
                  <a:pt x="150658" y="28955"/>
                </a:moveTo>
                <a:lnTo>
                  <a:pt x="94487" y="28955"/>
                </a:lnTo>
                <a:lnTo>
                  <a:pt x="99059" y="30479"/>
                </a:lnTo>
                <a:lnTo>
                  <a:pt x="105155" y="32003"/>
                </a:lnTo>
                <a:lnTo>
                  <a:pt x="109727" y="33527"/>
                </a:lnTo>
                <a:lnTo>
                  <a:pt x="115823" y="36575"/>
                </a:lnTo>
                <a:lnTo>
                  <a:pt x="120395" y="39623"/>
                </a:lnTo>
                <a:lnTo>
                  <a:pt x="118871" y="38099"/>
                </a:lnTo>
                <a:lnTo>
                  <a:pt x="158495" y="38099"/>
                </a:lnTo>
                <a:lnTo>
                  <a:pt x="150658" y="28955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180209" y="3332977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20" h="172720">
                <a:moveTo>
                  <a:pt x="146303" y="147827"/>
                </a:moveTo>
                <a:lnTo>
                  <a:pt x="25907" y="147827"/>
                </a:lnTo>
                <a:lnTo>
                  <a:pt x="38099" y="158495"/>
                </a:lnTo>
                <a:lnTo>
                  <a:pt x="45719" y="163067"/>
                </a:lnTo>
                <a:lnTo>
                  <a:pt x="60959" y="169163"/>
                </a:lnTo>
                <a:lnTo>
                  <a:pt x="70103" y="170687"/>
                </a:lnTo>
                <a:lnTo>
                  <a:pt x="77723" y="172211"/>
                </a:lnTo>
                <a:lnTo>
                  <a:pt x="96011" y="172211"/>
                </a:lnTo>
                <a:lnTo>
                  <a:pt x="105155" y="170687"/>
                </a:lnTo>
                <a:lnTo>
                  <a:pt x="112775" y="169163"/>
                </a:lnTo>
                <a:lnTo>
                  <a:pt x="120395" y="166115"/>
                </a:lnTo>
                <a:lnTo>
                  <a:pt x="128015" y="161543"/>
                </a:lnTo>
                <a:lnTo>
                  <a:pt x="134111" y="158495"/>
                </a:lnTo>
                <a:lnTo>
                  <a:pt x="135635" y="156971"/>
                </a:lnTo>
                <a:lnTo>
                  <a:pt x="146303" y="147827"/>
                </a:lnTo>
                <a:close/>
              </a:path>
              <a:path w="172720" h="172720">
                <a:moveTo>
                  <a:pt x="94487" y="0"/>
                </a:moveTo>
                <a:lnTo>
                  <a:pt x="76199" y="0"/>
                </a:lnTo>
                <a:lnTo>
                  <a:pt x="68579" y="1523"/>
                </a:lnTo>
                <a:lnTo>
                  <a:pt x="59435" y="4571"/>
                </a:lnTo>
                <a:lnTo>
                  <a:pt x="51815" y="6095"/>
                </a:lnTo>
                <a:lnTo>
                  <a:pt x="36575" y="15239"/>
                </a:lnTo>
                <a:lnTo>
                  <a:pt x="25907" y="24383"/>
                </a:lnTo>
                <a:lnTo>
                  <a:pt x="24383" y="25907"/>
                </a:lnTo>
                <a:lnTo>
                  <a:pt x="15239" y="36575"/>
                </a:lnTo>
                <a:lnTo>
                  <a:pt x="15239" y="38099"/>
                </a:lnTo>
                <a:lnTo>
                  <a:pt x="13715" y="38099"/>
                </a:lnTo>
                <a:lnTo>
                  <a:pt x="10667" y="45719"/>
                </a:lnTo>
                <a:lnTo>
                  <a:pt x="6095" y="53339"/>
                </a:lnTo>
                <a:lnTo>
                  <a:pt x="3047" y="60959"/>
                </a:lnTo>
                <a:lnTo>
                  <a:pt x="1523" y="70103"/>
                </a:lnTo>
                <a:lnTo>
                  <a:pt x="0" y="77723"/>
                </a:lnTo>
                <a:lnTo>
                  <a:pt x="0" y="96011"/>
                </a:lnTo>
                <a:lnTo>
                  <a:pt x="15239" y="135635"/>
                </a:lnTo>
                <a:lnTo>
                  <a:pt x="24383" y="146303"/>
                </a:lnTo>
                <a:lnTo>
                  <a:pt x="24383" y="147827"/>
                </a:lnTo>
                <a:lnTo>
                  <a:pt x="147827" y="147827"/>
                </a:lnTo>
                <a:lnTo>
                  <a:pt x="147827" y="146303"/>
                </a:lnTo>
                <a:lnTo>
                  <a:pt x="149161" y="144779"/>
                </a:lnTo>
                <a:lnTo>
                  <a:pt x="85343" y="144779"/>
                </a:lnTo>
                <a:lnTo>
                  <a:pt x="79247" y="143255"/>
                </a:lnTo>
                <a:lnTo>
                  <a:pt x="73151" y="143255"/>
                </a:lnTo>
                <a:lnTo>
                  <a:pt x="68579" y="141731"/>
                </a:lnTo>
                <a:lnTo>
                  <a:pt x="64007" y="138683"/>
                </a:lnTo>
                <a:lnTo>
                  <a:pt x="57911" y="137159"/>
                </a:lnTo>
                <a:lnTo>
                  <a:pt x="53339" y="134111"/>
                </a:lnTo>
                <a:lnTo>
                  <a:pt x="46024" y="128015"/>
                </a:lnTo>
                <a:lnTo>
                  <a:pt x="45719" y="128015"/>
                </a:lnTo>
                <a:lnTo>
                  <a:pt x="44195" y="126491"/>
                </a:lnTo>
                <a:lnTo>
                  <a:pt x="44631" y="126491"/>
                </a:lnTo>
                <a:lnTo>
                  <a:pt x="38099" y="117347"/>
                </a:lnTo>
                <a:lnTo>
                  <a:pt x="32003" y="108203"/>
                </a:lnTo>
                <a:lnTo>
                  <a:pt x="30479" y="102107"/>
                </a:lnTo>
                <a:lnTo>
                  <a:pt x="28955" y="97535"/>
                </a:lnTo>
                <a:lnTo>
                  <a:pt x="28955" y="73151"/>
                </a:lnTo>
                <a:lnTo>
                  <a:pt x="30479" y="68579"/>
                </a:lnTo>
                <a:lnTo>
                  <a:pt x="33527" y="62483"/>
                </a:lnTo>
                <a:lnTo>
                  <a:pt x="35051" y="57911"/>
                </a:lnTo>
                <a:lnTo>
                  <a:pt x="38099" y="53339"/>
                </a:lnTo>
                <a:lnTo>
                  <a:pt x="39188" y="53339"/>
                </a:lnTo>
                <a:lnTo>
                  <a:pt x="44631" y="45719"/>
                </a:lnTo>
                <a:lnTo>
                  <a:pt x="44195" y="45719"/>
                </a:lnTo>
                <a:lnTo>
                  <a:pt x="45719" y="44195"/>
                </a:lnTo>
                <a:lnTo>
                  <a:pt x="46329" y="44195"/>
                </a:lnTo>
                <a:lnTo>
                  <a:pt x="54863" y="38099"/>
                </a:lnTo>
                <a:lnTo>
                  <a:pt x="64007" y="32003"/>
                </a:lnTo>
                <a:lnTo>
                  <a:pt x="70103" y="30479"/>
                </a:lnTo>
                <a:lnTo>
                  <a:pt x="74675" y="28955"/>
                </a:lnTo>
                <a:lnTo>
                  <a:pt x="150440" y="28955"/>
                </a:lnTo>
                <a:lnTo>
                  <a:pt x="147827" y="25907"/>
                </a:lnTo>
                <a:lnTo>
                  <a:pt x="147827" y="24383"/>
                </a:lnTo>
                <a:lnTo>
                  <a:pt x="146303" y="24383"/>
                </a:lnTo>
                <a:lnTo>
                  <a:pt x="135635" y="15239"/>
                </a:lnTo>
                <a:lnTo>
                  <a:pt x="134111" y="13715"/>
                </a:lnTo>
                <a:lnTo>
                  <a:pt x="126491" y="9143"/>
                </a:lnTo>
                <a:lnTo>
                  <a:pt x="111251" y="3047"/>
                </a:lnTo>
                <a:lnTo>
                  <a:pt x="103631" y="1523"/>
                </a:lnTo>
                <a:lnTo>
                  <a:pt x="94487" y="0"/>
                </a:lnTo>
                <a:close/>
              </a:path>
              <a:path w="172720" h="172720">
                <a:moveTo>
                  <a:pt x="118871" y="134111"/>
                </a:moveTo>
                <a:lnTo>
                  <a:pt x="112775" y="137159"/>
                </a:lnTo>
                <a:lnTo>
                  <a:pt x="108203" y="140207"/>
                </a:lnTo>
                <a:lnTo>
                  <a:pt x="102107" y="141731"/>
                </a:lnTo>
                <a:lnTo>
                  <a:pt x="97535" y="143255"/>
                </a:lnTo>
                <a:lnTo>
                  <a:pt x="91439" y="143255"/>
                </a:lnTo>
                <a:lnTo>
                  <a:pt x="85343" y="144779"/>
                </a:lnTo>
                <a:lnTo>
                  <a:pt x="149161" y="144779"/>
                </a:lnTo>
                <a:lnTo>
                  <a:pt x="157162" y="135635"/>
                </a:lnTo>
                <a:lnTo>
                  <a:pt x="117347" y="135635"/>
                </a:lnTo>
                <a:lnTo>
                  <a:pt x="118871" y="134111"/>
                </a:lnTo>
                <a:close/>
              </a:path>
              <a:path w="172720" h="172720">
                <a:moveTo>
                  <a:pt x="127126" y="127253"/>
                </a:moveTo>
                <a:lnTo>
                  <a:pt x="117347" y="135635"/>
                </a:lnTo>
                <a:lnTo>
                  <a:pt x="157162" y="135635"/>
                </a:lnTo>
                <a:lnTo>
                  <a:pt x="158495" y="134111"/>
                </a:lnTo>
                <a:lnTo>
                  <a:pt x="162153" y="128015"/>
                </a:lnTo>
                <a:lnTo>
                  <a:pt x="126491" y="128015"/>
                </a:lnTo>
                <a:lnTo>
                  <a:pt x="127126" y="127253"/>
                </a:lnTo>
                <a:close/>
              </a:path>
              <a:path w="172720" h="172720">
                <a:moveTo>
                  <a:pt x="44195" y="126491"/>
                </a:moveTo>
                <a:lnTo>
                  <a:pt x="45719" y="128015"/>
                </a:lnTo>
                <a:lnTo>
                  <a:pt x="45271" y="127388"/>
                </a:lnTo>
                <a:lnTo>
                  <a:pt x="44195" y="126491"/>
                </a:lnTo>
                <a:close/>
              </a:path>
              <a:path w="172720" h="172720">
                <a:moveTo>
                  <a:pt x="45271" y="127388"/>
                </a:moveTo>
                <a:lnTo>
                  <a:pt x="45719" y="128015"/>
                </a:lnTo>
                <a:lnTo>
                  <a:pt x="46024" y="128015"/>
                </a:lnTo>
                <a:lnTo>
                  <a:pt x="45271" y="127388"/>
                </a:lnTo>
                <a:close/>
              </a:path>
              <a:path w="172720" h="172720">
                <a:moveTo>
                  <a:pt x="128015" y="126491"/>
                </a:moveTo>
                <a:lnTo>
                  <a:pt x="127126" y="127253"/>
                </a:lnTo>
                <a:lnTo>
                  <a:pt x="126491" y="128015"/>
                </a:lnTo>
                <a:lnTo>
                  <a:pt x="128015" y="126491"/>
                </a:lnTo>
                <a:close/>
              </a:path>
              <a:path w="172720" h="172720">
                <a:moveTo>
                  <a:pt x="163067" y="126491"/>
                </a:moveTo>
                <a:lnTo>
                  <a:pt x="128015" y="126491"/>
                </a:lnTo>
                <a:lnTo>
                  <a:pt x="126491" y="128015"/>
                </a:lnTo>
                <a:lnTo>
                  <a:pt x="162153" y="128015"/>
                </a:lnTo>
                <a:lnTo>
                  <a:pt x="163067" y="126491"/>
                </a:lnTo>
                <a:close/>
              </a:path>
              <a:path w="172720" h="172720">
                <a:moveTo>
                  <a:pt x="44631" y="126491"/>
                </a:moveTo>
                <a:lnTo>
                  <a:pt x="44195" y="126491"/>
                </a:lnTo>
                <a:lnTo>
                  <a:pt x="45271" y="127388"/>
                </a:lnTo>
                <a:lnTo>
                  <a:pt x="44631" y="126491"/>
                </a:lnTo>
                <a:close/>
              </a:path>
              <a:path w="172720" h="172720">
                <a:moveTo>
                  <a:pt x="134111" y="53339"/>
                </a:moveTo>
                <a:lnTo>
                  <a:pt x="137159" y="59435"/>
                </a:lnTo>
                <a:lnTo>
                  <a:pt x="140207" y="64007"/>
                </a:lnTo>
                <a:lnTo>
                  <a:pt x="141731" y="70103"/>
                </a:lnTo>
                <a:lnTo>
                  <a:pt x="143255" y="74675"/>
                </a:lnTo>
                <a:lnTo>
                  <a:pt x="144779" y="80771"/>
                </a:lnTo>
                <a:lnTo>
                  <a:pt x="144779" y="86867"/>
                </a:lnTo>
                <a:lnTo>
                  <a:pt x="143255" y="92963"/>
                </a:lnTo>
                <a:lnTo>
                  <a:pt x="143255" y="99059"/>
                </a:lnTo>
                <a:lnTo>
                  <a:pt x="141731" y="103631"/>
                </a:lnTo>
                <a:lnTo>
                  <a:pt x="140207" y="109727"/>
                </a:lnTo>
                <a:lnTo>
                  <a:pt x="134111" y="118871"/>
                </a:lnTo>
                <a:lnTo>
                  <a:pt x="127126" y="127253"/>
                </a:lnTo>
                <a:lnTo>
                  <a:pt x="128015" y="126491"/>
                </a:lnTo>
                <a:lnTo>
                  <a:pt x="163067" y="126491"/>
                </a:lnTo>
                <a:lnTo>
                  <a:pt x="169163" y="111251"/>
                </a:lnTo>
                <a:lnTo>
                  <a:pt x="170687" y="102107"/>
                </a:lnTo>
                <a:lnTo>
                  <a:pt x="172211" y="94487"/>
                </a:lnTo>
                <a:lnTo>
                  <a:pt x="172211" y="76199"/>
                </a:lnTo>
                <a:lnTo>
                  <a:pt x="170687" y="68579"/>
                </a:lnTo>
                <a:lnTo>
                  <a:pt x="169163" y="59435"/>
                </a:lnTo>
                <a:lnTo>
                  <a:pt x="167335" y="54863"/>
                </a:lnTo>
                <a:lnTo>
                  <a:pt x="135635" y="54863"/>
                </a:lnTo>
                <a:lnTo>
                  <a:pt x="134111" y="53339"/>
                </a:lnTo>
                <a:close/>
              </a:path>
              <a:path w="172720" h="172720">
                <a:moveTo>
                  <a:pt x="39188" y="53339"/>
                </a:moveTo>
                <a:lnTo>
                  <a:pt x="38099" y="53339"/>
                </a:lnTo>
                <a:lnTo>
                  <a:pt x="38099" y="54863"/>
                </a:lnTo>
                <a:lnTo>
                  <a:pt x="39188" y="53339"/>
                </a:lnTo>
                <a:close/>
              </a:path>
              <a:path w="172720" h="172720">
                <a:moveTo>
                  <a:pt x="127454" y="45318"/>
                </a:moveTo>
                <a:lnTo>
                  <a:pt x="135635" y="54863"/>
                </a:lnTo>
                <a:lnTo>
                  <a:pt x="167335" y="54863"/>
                </a:lnTo>
                <a:lnTo>
                  <a:pt x="166115" y="51815"/>
                </a:lnTo>
                <a:lnTo>
                  <a:pt x="162458" y="45719"/>
                </a:lnTo>
                <a:lnTo>
                  <a:pt x="128015" y="45719"/>
                </a:lnTo>
                <a:lnTo>
                  <a:pt x="127454" y="45318"/>
                </a:lnTo>
                <a:close/>
              </a:path>
              <a:path w="172720" h="172720">
                <a:moveTo>
                  <a:pt x="45719" y="44195"/>
                </a:moveTo>
                <a:lnTo>
                  <a:pt x="44195" y="45719"/>
                </a:lnTo>
                <a:lnTo>
                  <a:pt x="45084" y="45084"/>
                </a:lnTo>
                <a:lnTo>
                  <a:pt x="45719" y="44195"/>
                </a:lnTo>
                <a:close/>
              </a:path>
              <a:path w="172720" h="172720">
                <a:moveTo>
                  <a:pt x="45084" y="45084"/>
                </a:moveTo>
                <a:lnTo>
                  <a:pt x="44195" y="45719"/>
                </a:lnTo>
                <a:lnTo>
                  <a:pt x="44631" y="45719"/>
                </a:lnTo>
                <a:lnTo>
                  <a:pt x="45084" y="45084"/>
                </a:lnTo>
                <a:close/>
              </a:path>
              <a:path w="172720" h="172720">
                <a:moveTo>
                  <a:pt x="126491" y="44195"/>
                </a:moveTo>
                <a:lnTo>
                  <a:pt x="127454" y="45318"/>
                </a:lnTo>
                <a:lnTo>
                  <a:pt x="128015" y="45719"/>
                </a:lnTo>
                <a:lnTo>
                  <a:pt x="126491" y="44195"/>
                </a:lnTo>
                <a:close/>
              </a:path>
              <a:path w="172720" h="172720">
                <a:moveTo>
                  <a:pt x="161543" y="44195"/>
                </a:moveTo>
                <a:lnTo>
                  <a:pt x="126491" y="44195"/>
                </a:lnTo>
                <a:lnTo>
                  <a:pt x="128015" y="45719"/>
                </a:lnTo>
                <a:lnTo>
                  <a:pt x="162458" y="45719"/>
                </a:lnTo>
                <a:lnTo>
                  <a:pt x="161543" y="44195"/>
                </a:lnTo>
                <a:close/>
              </a:path>
              <a:path w="172720" h="172720">
                <a:moveTo>
                  <a:pt x="150440" y="28955"/>
                </a:moveTo>
                <a:lnTo>
                  <a:pt x="99059" y="28955"/>
                </a:lnTo>
                <a:lnTo>
                  <a:pt x="103631" y="30479"/>
                </a:lnTo>
                <a:lnTo>
                  <a:pt x="109727" y="33527"/>
                </a:lnTo>
                <a:lnTo>
                  <a:pt x="114299" y="35051"/>
                </a:lnTo>
                <a:lnTo>
                  <a:pt x="118871" y="38099"/>
                </a:lnTo>
                <a:lnTo>
                  <a:pt x="117347" y="38099"/>
                </a:lnTo>
                <a:lnTo>
                  <a:pt x="127454" y="45318"/>
                </a:lnTo>
                <a:lnTo>
                  <a:pt x="126491" y="44195"/>
                </a:lnTo>
                <a:lnTo>
                  <a:pt x="161543" y="44195"/>
                </a:lnTo>
                <a:lnTo>
                  <a:pt x="158495" y="38099"/>
                </a:lnTo>
                <a:lnTo>
                  <a:pt x="156971" y="36575"/>
                </a:lnTo>
                <a:lnTo>
                  <a:pt x="150440" y="28955"/>
                </a:lnTo>
                <a:close/>
              </a:path>
              <a:path w="172720" h="172720">
                <a:moveTo>
                  <a:pt x="46329" y="44195"/>
                </a:moveTo>
                <a:lnTo>
                  <a:pt x="45719" y="44195"/>
                </a:lnTo>
                <a:lnTo>
                  <a:pt x="45084" y="45084"/>
                </a:lnTo>
                <a:lnTo>
                  <a:pt x="46329" y="44195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163961" y="2900161"/>
            <a:ext cx="172720" cy="173990"/>
          </a:xfrm>
          <a:custGeom>
            <a:avLst/>
            <a:gdLst/>
            <a:ahLst/>
            <a:cxnLst/>
            <a:rect l="l" t="t" r="r" b="b"/>
            <a:pathLst>
              <a:path w="172719" h="173989">
                <a:moveTo>
                  <a:pt x="134111" y="158495"/>
                </a:moveTo>
                <a:lnTo>
                  <a:pt x="38099" y="158495"/>
                </a:lnTo>
                <a:lnTo>
                  <a:pt x="38099" y="160019"/>
                </a:lnTo>
                <a:lnTo>
                  <a:pt x="45719" y="163067"/>
                </a:lnTo>
                <a:lnTo>
                  <a:pt x="53339" y="167639"/>
                </a:lnTo>
                <a:lnTo>
                  <a:pt x="60959" y="170687"/>
                </a:lnTo>
                <a:lnTo>
                  <a:pt x="70103" y="172211"/>
                </a:lnTo>
                <a:lnTo>
                  <a:pt x="77723" y="173735"/>
                </a:lnTo>
                <a:lnTo>
                  <a:pt x="96011" y="173735"/>
                </a:lnTo>
                <a:lnTo>
                  <a:pt x="105155" y="172211"/>
                </a:lnTo>
                <a:lnTo>
                  <a:pt x="128015" y="163067"/>
                </a:lnTo>
                <a:lnTo>
                  <a:pt x="134111" y="160019"/>
                </a:lnTo>
                <a:lnTo>
                  <a:pt x="134111" y="158495"/>
                </a:lnTo>
                <a:close/>
              </a:path>
              <a:path w="172719" h="173989">
                <a:moveTo>
                  <a:pt x="53339" y="135635"/>
                </a:moveTo>
                <a:lnTo>
                  <a:pt x="15239" y="135635"/>
                </a:lnTo>
                <a:lnTo>
                  <a:pt x="15239" y="137159"/>
                </a:lnTo>
                <a:lnTo>
                  <a:pt x="24383" y="147827"/>
                </a:lnTo>
                <a:lnTo>
                  <a:pt x="25907" y="149351"/>
                </a:lnTo>
                <a:lnTo>
                  <a:pt x="36575" y="158495"/>
                </a:lnTo>
                <a:lnTo>
                  <a:pt x="135635" y="158495"/>
                </a:lnTo>
                <a:lnTo>
                  <a:pt x="146303" y="149351"/>
                </a:lnTo>
                <a:lnTo>
                  <a:pt x="147827" y="149351"/>
                </a:lnTo>
                <a:lnTo>
                  <a:pt x="147827" y="147827"/>
                </a:lnTo>
                <a:lnTo>
                  <a:pt x="150440" y="144779"/>
                </a:lnTo>
                <a:lnTo>
                  <a:pt x="79247" y="144779"/>
                </a:lnTo>
                <a:lnTo>
                  <a:pt x="74675" y="143255"/>
                </a:lnTo>
                <a:lnTo>
                  <a:pt x="68579" y="141731"/>
                </a:lnTo>
                <a:lnTo>
                  <a:pt x="64007" y="140207"/>
                </a:lnTo>
                <a:lnTo>
                  <a:pt x="57911" y="137159"/>
                </a:lnTo>
                <a:lnTo>
                  <a:pt x="53339" y="135635"/>
                </a:lnTo>
                <a:close/>
              </a:path>
              <a:path w="172719" h="173989">
                <a:moveTo>
                  <a:pt x="127454" y="128417"/>
                </a:moveTo>
                <a:lnTo>
                  <a:pt x="117347" y="135635"/>
                </a:lnTo>
                <a:lnTo>
                  <a:pt x="118871" y="135635"/>
                </a:lnTo>
                <a:lnTo>
                  <a:pt x="112775" y="138683"/>
                </a:lnTo>
                <a:lnTo>
                  <a:pt x="108203" y="140207"/>
                </a:lnTo>
                <a:lnTo>
                  <a:pt x="103631" y="143255"/>
                </a:lnTo>
                <a:lnTo>
                  <a:pt x="97535" y="144779"/>
                </a:lnTo>
                <a:lnTo>
                  <a:pt x="150440" y="144779"/>
                </a:lnTo>
                <a:lnTo>
                  <a:pt x="156971" y="137159"/>
                </a:lnTo>
                <a:lnTo>
                  <a:pt x="158495" y="135635"/>
                </a:lnTo>
                <a:lnTo>
                  <a:pt x="162153" y="129539"/>
                </a:lnTo>
                <a:lnTo>
                  <a:pt x="126491" y="129539"/>
                </a:lnTo>
                <a:lnTo>
                  <a:pt x="127454" y="128417"/>
                </a:lnTo>
                <a:close/>
              </a:path>
              <a:path w="172719" h="173989">
                <a:moveTo>
                  <a:pt x="147827" y="25907"/>
                </a:moveTo>
                <a:lnTo>
                  <a:pt x="24383" y="25907"/>
                </a:lnTo>
                <a:lnTo>
                  <a:pt x="24383" y="27431"/>
                </a:lnTo>
                <a:lnTo>
                  <a:pt x="15239" y="38099"/>
                </a:lnTo>
                <a:lnTo>
                  <a:pt x="13715" y="39623"/>
                </a:lnTo>
                <a:lnTo>
                  <a:pt x="10667" y="47243"/>
                </a:lnTo>
                <a:lnTo>
                  <a:pt x="6095" y="53339"/>
                </a:lnTo>
                <a:lnTo>
                  <a:pt x="3047" y="62483"/>
                </a:lnTo>
                <a:lnTo>
                  <a:pt x="1523" y="70103"/>
                </a:lnTo>
                <a:lnTo>
                  <a:pt x="0" y="79247"/>
                </a:lnTo>
                <a:lnTo>
                  <a:pt x="0" y="96011"/>
                </a:lnTo>
                <a:lnTo>
                  <a:pt x="1523" y="105155"/>
                </a:lnTo>
                <a:lnTo>
                  <a:pt x="4571" y="114299"/>
                </a:lnTo>
                <a:lnTo>
                  <a:pt x="10667" y="129539"/>
                </a:lnTo>
                <a:lnTo>
                  <a:pt x="13715" y="135635"/>
                </a:lnTo>
                <a:lnTo>
                  <a:pt x="54863" y="135635"/>
                </a:lnTo>
                <a:lnTo>
                  <a:pt x="46329" y="129539"/>
                </a:lnTo>
                <a:lnTo>
                  <a:pt x="45719" y="129539"/>
                </a:lnTo>
                <a:lnTo>
                  <a:pt x="44195" y="128015"/>
                </a:lnTo>
                <a:lnTo>
                  <a:pt x="44631" y="128015"/>
                </a:lnTo>
                <a:lnTo>
                  <a:pt x="39188" y="120395"/>
                </a:lnTo>
                <a:lnTo>
                  <a:pt x="38099" y="120395"/>
                </a:lnTo>
                <a:lnTo>
                  <a:pt x="35051" y="114299"/>
                </a:lnTo>
                <a:lnTo>
                  <a:pt x="33527" y="109727"/>
                </a:lnTo>
                <a:lnTo>
                  <a:pt x="30479" y="103631"/>
                </a:lnTo>
                <a:lnTo>
                  <a:pt x="28955" y="97535"/>
                </a:lnTo>
                <a:lnTo>
                  <a:pt x="28955" y="80771"/>
                </a:lnTo>
                <a:lnTo>
                  <a:pt x="32003" y="68579"/>
                </a:lnTo>
                <a:lnTo>
                  <a:pt x="33527" y="64007"/>
                </a:lnTo>
                <a:lnTo>
                  <a:pt x="36575" y="59435"/>
                </a:lnTo>
                <a:lnTo>
                  <a:pt x="38099" y="54863"/>
                </a:lnTo>
                <a:lnTo>
                  <a:pt x="39188" y="54863"/>
                </a:lnTo>
                <a:lnTo>
                  <a:pt x="44631" y="47243"/>
                </a:lnTo>
                <a:lnTo>
                  <a:pt x="44195" y="47243"/>
                </a:lnTo>
                <a:lnTo>
                  <a:pt x="45719" y="45719"/>
                </a:lnTo>
                <a:lnTo>
                  <a:pt x="45973" y="45719"/>
                </a:lnTo>
                <a:lnTo>
                  <a:pt x="54863" y="38099"/>
                </a:lnTo>
                <a:lnTo>
                  <a:pt x="56387" y="38099"/>
                </a:lnTo>
                <a:lnTo>
                  <a:pt x="59435" y="36575"/>
                </a:lnTo>
                <a:lnTo>
                  <a:pt x="64007" y="33527"/>
                </a:lnTo>
                <a:lnTo>
                  <a:pt x="76199" y="30479"/>
                </a:lnTo>
                <a:lnTo>
                  <a:pt x="80771" y="28955"/>
                </a:lnTo>
                <a:lnTo>
                  <a:pt x="149134" y="28955"/>
                </a:lnTo>
                <a:lnTo>
                  <a:pt x="147827" y="27431"/>
                </a:lnTo>
                <a:lnTo>
                  <a:pt x="147827" y="25907"/>
                </a:lnTo>
                <a:close/>
              </a:path>
              <a:path w="172719" h="173989">
                <a:moveTo>
                  <a:pt x="44195" y="128015"/>
                </a:moveTo>
                <a:lnTo>
                  <a:pt x="45719" y="129539"/>
                </a:lnTo>
                <a:lnTo>
                  <a:pt x="45084" y="128650"/>
                </a:lnTo>
                <a:lnTo>
                  <a:pt x="44195" y="128015"/>
                </a:lnTo>
                <a:close/>
              </a:path>
              <a:path w="172719" h="173989">
                <a:moveTo>
                  <a:pt x="45084" y="128650"/>
                </a:moveTo>
                <a:lnTo>
                  <a:pt x="45719" y="129539"/>
                </a:lnTo>
                <a:lnTo>
                  <a:pt x="46329" y="129539"/>
                </a:lnTo>
                <a:lnTo>
                  <a:pt x="45084" y="128650"/>
                </a:lnTo>
                <a:close/>
              </a:path>
              <a:path w="172719" h="173989">
                <a:moveTo>
                  <a:pt x="128015" y="128015"/>
                </a:moveTo>
                <a:lnTo>
                  <a:pt x="127454" y="128417"/>
                </a:lnTo>
                <a:lnTo>
                  <a:pt x="126491" y="129539"/>
                </a:lnTo>
                <a:lnTo>
                  <a:pt x="128015" y="128015"/>
                </a:lnTo>
                <a:close/>
              </a:path>
              <a:path w="172719" h="173989">
                <a:moveTo>
                  <a:pt x="163067" y="128015"/>
                </a:moveTo>
                <a:lnTo>
                  <a:pt x="128015" y="128015"/>
                </a:lnTo>
                <a:lnTo>
                  <a:pt x="126491" y="129539"/>
                </a:lnTo>
                <a:lnTo>
                  <a:pt x="162153" y="129539"/>
                </a:lnTo>
                <a:lnTo>
                  <a:pt x="163067" y="128015"/>
                </a:lnTo>
                <a:close/>
              </a:path>
              <a:path w="172719" h="173989">
                <a:moveTo>
                  <a:pt x="44631" y="128015"/>
                </a:moveTo>
                <a:lnTo>
                  <a:pt x="44195" y="128015"/>
                </a:lnTo>
                <a:lnTo>
                  <a:pt x="45084" y="128650"/>
                </a:lnTo>
                <a:lnTo>
                  <a:pt x="44631" y="128015"/>
                </a:lnTo>
                <a:close/>
              </a:path>
              <a:path w="172719" h="173989">
                <a:moveTo>
                  <a:pt x="166725" y="118871"/>
                </a:moveTo>
                <a:lnTo>
                  <a:pt x="135635" y="118871"/>
                </a:lnTo>
                <a:lnTo>
                  <a:pt x="127454" y="128417"/>
                </a:lnTo>
                <a:lnTo>
                  <a:pt x="128015" y="128015"/>
                </a:lnTo>
                <a:lnTo>
                  <a:pt x="163067" y="128015"/>
                </a:lnTo>
                <a:lnTo>
                  <a:pt x="166725" y="118871"/>
                </a:lnTo>
                <a:close/>
              </a:path>
              <a:path w="172719" h="173989">
                <a:moveTo>
                  <a:pt x="38099" y="118871"/>
                </a:moveTo>
                <a:lnTo>
                  <a:pt x="38099" y="120395"/>
                </a:lnTo>
                <a:lnTo>
                  <a:pt x="39188" y="120395"/>
                </a:lnTo>
                <a:lnTo>
                  <a:pt x="38099" y="118871"/>
                </a:lnTo>
                <a:close/>
              </a:path>
              <a:path w="172719" h="173989">
                <a:moveTo>
                  <a:pt x="134111" y="54863"/>
                </a:moveTo>
                <a:lnTo>
                  <a:pt x="137159" y="59435"/>
                </a:lnTo>
                <a:lnTo>
                  <a:pt x="140207" y="65531"/>
                </a:lnTo>
                <a:lnTo>
                  <a:pt x="141731" y="70103"/>
                </a:lnTo>
                <a:lnTo>
                  <a:pt x="144779" y="82295"/>
                </a:lnTo>
                <a:lnTo>
                  <a:pt x="144779" y="88391"/>
                </a:lnTo>
                <a:lnTo>
                  <a:pt x="143255" y="94487"/>
                </a:lnTo>
                <a:lnTo>
                  <a:pt x="143255" y="99059"/>
                </a:lnTo>
                <a:lnTo>
                  <a:pt x="141731" y="105155"/>
                </a:lnTo>
                <a:lnTo>
                  <a:pt x="140207" y="109727"/>
                </a:lnTo>
                <a:lnTo>
                  <a:pt x="137159" y="115823"/>
                </a:lnTo>
                <a:lnTo>
                  <a:pt x="134111" y="120395"/>
                </a:lnTo>
                <a:lnTo>
                  <a:pt x="135635" y="118871"/>
                </a:lnTo>
                <a:lnTo>
                  <a:pt x="166725" y="118871"/>
                </a:lnTo>
                <a:lnTo>
                  <a:pt x="169163" y="112775"/>
                </a:lnTo>
                <a:lnTo>
                  <a:pt x="170687" y="103631"/>
                </a:lnTo>
                <a:lnTo>
                  <a:pt x="172211" y="96011"/>
                </a:lnTo>
                <a:lnTo>
                  <a:pt x="172211" y="77723"/>
                </a:lnTo>
                <a:lnTo>
                  <a:pt x="170687" y="68579"/>
                </a:lnTo>
                <a:lnTo>
                  <a:pt x="169163" y="60959"/>
                </a:lnTo>
                <a:lnTo>
                  <a:pt x="167335" y="56387"/>
                </a:lnTo>
                <a:lnTo>
                  <a:pt x="135635" y="56387"/>
                </a:lnTo>
                <a:lnTo>
                  <a:pt x="134111" y="54863"/>
                </a:lnTo>
                <a:close/>
              </a:path>
              <a:path w="172719" h="173989">
                <a:moveTo>
                  <a:pt x="39188" y="54863"/>
                </a:moveTo>
                <a:lnTo>
                  <a:pt x="38099" y="54863"/>
                </a:lnTo>
                <a:lnTo>
                  <a:pt x="38099" y="56387"/>
                </a:lnTo>
                <a:lnTo>
                  <a:pt x="39188" y="54863"/>
                </a:lnTo>
                <a:close/>
              </a:path>
              <a:path w="172719" h="173989">
                <a:moveTo>
                  <a:pt x="127195" y="46540"/>
                </a:moveTo>
                <a:lnTo>
                  <a:pt x="135635" y="56387"/>
                </a:lnTo>
                <a:lnTo>
                  <a:pt x="167335" y="56387"/>
                </a:lnTo>
                <a:lnTo>
                  <a:pt x="166115" y="53339"/>
                </a:lnTo>
                <a:lnTo>
                  <a:pt x="162458" y="47243"/>
                </a:lnTo>
                <a:lnTo>
                  <a:pt x="128015" y="47243"/>
                </a:lnTo>
                <a:lnTo>
                  <a:pt x="127195" y="46540"/>
                </a:lnTo>
                <a:close/>
              </a:path>
              <a:path w="172719" h="173989">
                <a:moveTo>
                  <a:pt x="45719" y="45719"/>
                </a:moveTo>
                <a:lnTo>
                  <a:pt x="44195" y="47243"/>
                </a:lnTo>
                <a:lnTo>
                  <a:pt x="45318" y="46281"/>
                </a:lnTo>
                <a:lnTo>
                  <a:pt x="45719" y="45719"/>
                </a:lnTo>
                <a:close/>
              </a:path>
              <a:path w="172719" h="173989">
                <a:moveTo>
                  <a:pt x="45318" y="46281"/>
                </a:moveTo>
                <a:lnTo>
                  <a:pt x="44195" y="47243"/>
                </a:lnTo>
                <a:lnTo>
                  <a:pt x="44631" y="47243"/>
                </a:lnTo>
                <a:lnTo>
                  <a:pt x="45318" y="46281"/>
                </a:lnTo>
                <a:close/>
              </a:path>
              <a:path w="172719" h="173989">
                <a:moveTo>
                  <a:pt x="126491" y="45719"/>
                </a:moveTo>
                <a:lnTo>
                  <a:pt x="127195" y="46540"/>
                </a:lnTo>
                <a:lnTo>
                  <a:pt x="128015" y="47243"/>
                </a:lnTo>
                <a:lnTo>
                  <a:pt x="126491" y="45719"/>
                </a:lnTo>
                <a:close/>
              </a:path>
              <a:path w="172719" h="173989">
                <a:moveTo>
                  <a:pt x="161543" y="45719"/>
                </a:moveTo>
                <a:lnTo>
                  <a:pt x="126491" y="45719"/>
                </a:lnTo>
                <a:lnTo>
                  <a:pt x="128015" y="47243"/>
                </a:lnTo>
                <a:lnTo>
                  <a:pt x="162458" y="47243"/>
                </a:lnTo>
                <a:lnTo>
                  <a:pt x="161543" y="45719"/>
                </a:lnTo>
                <a:close/>
              </a:path>
              <a:path w="172719" h="173989">
                <a:moveTo>
                  <a:pt x="158495" y="38099"/>
                </a:moveTo>
                <a:lnTo>
                  <a:pt x="117347" y="38099"/>
                </a:lnTo>
                <a:lnTo>
                  <a:pt x="127195" y="46540"/>
                </a:lnTo>
                <a:lnTo>
                  <a:pt x="126491" y="45719"/>
                </a:lnTo>
                <a:lnTo>
                  <a:pt x="161543" y="45719"/>
                </a:lnTo>
                <a:lnTo>
                  <a:pt x="158495" y="39623"/>
                </a:lnTo>
                <a:lnTo>
                  <a:pt x="158495" y="38099"/>
                </a:lnTo>
                <a:close/>
              </a:path>
              <a:path w="172719" h="173989">
                <a:moveTo>
                  <a:pt x="45973" y="45719"/>
                </a:moveTo>
                <a:lnTo>
                  <a:pt x="45719" y="45719"/>
                </a:lnTo>
                <a:lnTo>
                  <a:pt x="45318" y="46281"/>
                </a:lnTo>
                <a:lnTo>
                  <a:pt x="45973" y="45719"/>
                </a:lnTo>
                <a:close/>
              </a:path>
              <a:path w="172719" h="173989">
                <a:moveTo>
                  <a:pt x="56387" y="38099"/>
                </a:moveTo>
                <a:lnTo>
                  <a:pt x="54863" y="38099"/>
                </a:lnTo>
                <a:lnTo>
                  <a:pt x="53339" y="39623"/>
                </a:lnTo>
                <a:lnTo>
                  <a:pt x="56387" y="38099"/>
                </a:lnTo>
                <a:close/>
              </a:path>
              <a:path w="172719" h="173989">
                <a:moveTo>
                  <a:pt x="149134" y="28955"/>
                </a:moveTo>
                <a:lnTo>
                  <a:pt x="92963" y="28955"/>
                </a:lnTo>
                <a:lnTo>
                  <a:pt x="99059" y="30479"/>
                </a:lnTo>
                <a:lnTo>
                  <a:pt x="103631" y="32003"/>
                </a:lnTo>
                <a:lnTo>
                  <a:pt x="109727" y="33527"/>
                </a:lnTo>
                <a:lnTo>
                  <a:pt x="118871" y="39623"/>
                </a:lnTo>
                <a:lnTo>
                  <a:pt x="117347" y="38099"/>
                </a:lnTo>
                <a:lnTo>
                  <a:pt x="156971" y="38099"/>
                </a:lnTo>
                <a:lnTo>
                  <a:pt x="149134" y="28955"/>
                </a:lnTo>
                <a:close/>
              </a:path>
              <a:path w="172719" h="173989">
                <a:moveTo>
                  <a:pt x="85343" y="0"/>
                </a:moveTo>
                <a:lnTo>
                  <a:pt x="76199" y="1523"/>
                </a:lnTo>
                <a:lnTo>
                  <a:pt x="68579" y="3047"/>
                </a:lnTo>
                <a:lnTo>
                  <a:pt x="59435" y="4571"/>
                </a:lnTo>
                <a:lnTo>
                  <a:pt x="51815" y="7619"/>
                </a:lnTo>
                <a:lnTo>
                  <a:pt x="44195" y="12191"/>
                </a:lnTo>
                <a:lnTo>
                  <a:pt x="38099" y="15239"/>
                </a:lnTo>
                <a:lnTo>
                  <a:pt x="36575" y="16763"/>
                </a:lnTo>
                <a:lnTo>
                  <a:pt x="25907" y="25907"/>
                </a:lnTo>
                <a:lnTo>
                  <a:pt x="146303" y="25907"/>
                </a:lnTo>
                <a:lnTo>
                  <a:pt x="135635" y="16763"/>
                </a:lnTo>
                <a:lnTo>
                  <a:pt x="135635" y="15239"/>
                </a:lnTo>
                <a:lnTo>
                  <a:pt x="134111" y="15239"/>
                </a:lnTo>
                <a:lnTo>
                  <a:pt x="126491" y="10667"/>
                </a:lnTo>
                <a:lnTo>
                  <a:pt x="111251" y="4571"/>
                </a:lnTo>
                <a:lnTo>
                  <a:pt x="103631" y="3047"/>
                </a:lnTo>
                <a:lnTo>
                  <a:pt x="85343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316101" y="3188198"/>
            <a:ext cx="173990" cy="173990"/>
          </a:xfrm>
          <a:custGeom>
            <a:avLst/>
            <a:gdLst/>
            <a:ahLst/>
            <a:cxnLst/>
            <a:rect l="l" t="t" r="r" b="b"/>
            <a:pathLst>
              <a:path w="173989" h="173989">
                <a:moveTo>
                  <a:pt x="134111" y="158495"/>
                </a:moveTo>
                <a:lnTo>
                  <a:pt x="39623" y="158495"/>
                </a:lnTo>
                <a:lnTo>
                  <a:pt x="45719" y="163067"/>
                </a:lnTo>
                <a:lnTo>
                  <a:pt x="60959" y="169163"/>
                </a:lnTo>
                <a:lnTo>
                  <a:pt x="79247" y="172211"/>
                </a:lnTo>
                <a:lnTo>
                  <a:pt x="86867" y="173735"/>
                </a:lnTo>
                <a:lnTo>
                  <a:pt x="105155" y="170687"/>
                </a:lnTo>
                <a:lnTo>
                  <a:pt x="112775" y="169163"/>
                </a:lnTo>
                <a:lnTo>
                  <a:pt x="120395" y="166115"/>
                </a:lnTo>
                <a:lnTo>
                  <a:pt x="128015" y="161543"/>
                </a:lnTo>
                <a:lnTo>
                  <a:pt x="134111" y="158495"/>
                </a:lnTo>
                <a:close/>
              </a:path>
              <a:path w="173989" h="173989">
                <a:moveTo>
                  <a:pt x="149351" y="25907"/>
                </a:moveTo>
                <a:lnTo>
                  <a:pt x="24383" y="25907"/>
                </a:lnTo>
                <a:lnTo>
                  <a:pt x="15239" y="38099"/>
                </a:lnTo>
                <a:lnTo>
                  <a:pt x="10667" y="45719"/>
                </a:lnTo>
                <a:lnTo>
                  <a:pt x="4571" y="60959"/>
                </a:lnTo>
                <a:lnTo>
                  <a:pt x="1523" y="70103"/>
                </a:lnTo>
                <a:lnTo>
                  <a:pt x="0" y="77723"/>
                </a:lnTo>
                <a:lnTo>
                  <a:pt x="0" y="86867"/>
                </a:lnTo>
                <a:lnTo>
                  <a:pt x="1523" y="96011"/>
                </a:lnTo>
                <a:lnTo>
                  <a:pt x="1523" y="105155"/>
                </a:lnTo>
                <a:lnTo>
                  <a:pt x="10667" y="128015"/>
                </a:lnTo>
                <a:lnTo>
                  <a:pt x="15239" y="134111"/>
                </a:lnTo>
                <a:lnTo>
                  <a:pt x="15239" y="135635"/>
                </a:lnTo>
                <a:lnTo>
                  <a:pt x="24383" y="146303"/>
                </a:lnTo>
                <a:lnTo>
                  <a:pt x="25907" y="147827"/>
                </a:lnTo>
                <a:lnTo>
                  <a:pt x="36575" y="156971"/>
                </a:lnTo>
                <a:lnTo>
                  <a:pt x="38099" y="158495"/>
                </a:lnTo>
                <a:lnTo>
                  <a:pt x="135635" y="158495"/>
                </a:lnTo>
                <a:lnTo>
                  <a:pt x="135635" y="156971"/>
                </a:lnTo>
                <a:lnTo>
                  <a:pt x="146303" y="147827"/>
                </a:lnTo>
                <a:lnTo>
                  <a:pt x="147827" y="147827"/>
                </a:lnTo>
                <a:lnTo>
                  <a:pt x="149351" y="146303"/>
                </a:lnTo>
                <a:lnTo>
                  <a:pt x="150440" y="144779"/>
                </a:lnTo>
                <a:lnTo>
                  <a:pt x="80771" y="144779"/>
                </a:lnTo>
                <a:lnTo>
                  <a:pt x="68579" y="141731"/>
                </a:lnTo>
                <a:lnTo>
                  <a:pt x="64007" y="140207"/>
                </a:lnTo>
                <a:lnTo>
                  <a:pt x="57911" y="137159"/>
                </a:lnTo>
                <a:lnTo>
                  <a:pt x="55625" y="135635"/>
                </a:lnTo>
                <a:lnTo>
                  <a:pt x="54863" y="135635"/>
                </a:lnTo>
                <a:lnTo>
                  <a:pt x="44195" y="126491"/>
                </a:lnTo>
                <a:lnTo>
                  <a:pt x="45937" y="126491"/>
                </a:lnTo>
                <a:lnTo>
                  <a:pt x="38099" y="117347"/>
                </a:lnTo>
                <a:lnTo>
                  <a:pt x="35051" y="114299"/>
                </a:lnTo>
                <a:lnTo>
                  <a:pt x="33527" y="108203"/>
                </a:lnTo>
                <a:lnTo>
                  <a:pt x="30479" y="103631"/>
                </a:lnTo>
                <a:lnTo>
                  <a:pt x="30479" y="97535"/>
                </a:lnTo>
                <a:lnTo>
                  <a:pt x="28955" y="91439"/>
                </a:lnTo>
                <a:lnTo>
                  <a:pt x="28955" y="79247"/>
                </a:lnTo>
                <a:lnTo>
                  <a:pt x="30479" y="74675"/>
                </a:lnTo>
                <a:lnTo>
                  <a:pt x="32003" y="68579"/>
                </a:lnTo>
                <a:lnTo>
                  <a:pt x="33527" y="64007"/>
                </a:lnTo>
                <a:lnTo>
                  <a:pt x="36575" y="57911"/>
                </a:lnTo>
                <a:lnTo>
                  <a:pt x="39623" y="53339"/>
                </a:lnTo>
                <a:lnTo>
                  <a:pt x="45973" y="45719"/>
                </a:lnTo>
                <a:lnTo>
                  <a:pt x="44195" y="45719"/>
                </a:lnTo>
                <a:lnTo>
                  <a:pt x="54863" y="38099"/>
                </a:lnTo>
                <a:lnTo>
                  <a:pt x="53339" y="38099"/>
                </a:lnTo>
                <a:lnTo>
                  <a:pt x="59435" y="35051"/>
                </a:lnTo>
                <a:lnTo>
                  <a:pt x="65531" y="33527"/>
                </a:lnTo>
                <a:lnTo>
                  <a:pt x="70103" y="30479"/>
                </a:lnTo>
                <a:lnTo>
                  <a:pt x="76199" y="28955"/>
                </a:lnTo>
                <a:lnTo>
                  <a:pt x="151964" y="28955"/>
                </a:lnTo>
                <a:lnTo>
                  <a:pt x="149351" y="25907"/>
                </a:lnTo>
                <a:close/>
              </a:path>
              <a:path w="173989" h="173989">
                <a:moveTo>
                  <a:pt x="158495" y="134111"/>
                </a:moveTo>
                <a:lnTo>
                  <a:pt x="120395" y="134111"/>
                </a:lnTo>
                <a:lnTo>
                  <a:pt x="108203" y="140207"/>
                </a:lnTo>
                <a:lnTo>
                  <a:pt x="103631" y="141731"/>
                </a:lnTo>
                <a:lnTo>
                  <a:pt x="91439" y="144779"/>
                </a:lnTo>
                <a:lnTo>
                  <a:pt x="150440" y="144779"/>
                </a:lnTo>
                <a:lnTo>
                  <a:pt x="156971" y="135635"/>
                </a:lnTo>
                <a:lnTo>
                  <a:pt x="158495" y="135635"/>
                </a:lnTo>
                <a:lnTo>
                  <a:pt x="158495" y="134111"/>
                </a:lnTo>
                <a:close/>
              </a:path>
              <a:path w="173989" h="173989">
                <a:moveTo>
                  <a:pt x="53339" y="134111"/>
                </a:moveTo>
                <a:lnTo>
                  <a:pt x="54863" y="135635"/>
                </a:lnTo>
                <a:lnTo>
                  <a:pt x="55625" y="135635"/>
                </a:lnTo>
                <a:lnTo>
                  <a:pt x="53339" y="134111"/>
                </a:lnTo>
                <a:close/>
              </a:path>
              <a:path w="173989" h="173989">
                <a:moveTo>
                  <a:pt x="127195" y="127195"/>
                </a:moveTo>
                <a:lnTo>
                  <a:pt x="117347" y="135635"/>
                </a:lnTo>
                <a:lnTo>
                  <a:pt x="120395" y="134111"/>
                </a:lnTo>
                <a:lnTo>
                  <a:pt x="158495" y="134111"/>
                </a:lnTo>
                <a:lnTo>
                  <a:pt x="162153" y="128015"/>
                </a:lnTo>
                <a:lnTo>
                  <a:pt x="126491" y="128015"/>
                </a:lnTo>
                <a:lnTo>
                  <a:pt x="127195" y="127195"/>
                </a:lnTo>
                <a:close/>
              </a:path>
              <a:path w="173989" h="173989">
                <a:moveTo>
                  <a:pt x="45937" y="126491"/>
                </a:moveTo>
                <a:lnTo>
                  <a:pt x="44195" y="126491"/>
                </a:lnTo>
                <a:lnTo>
                  <a:pt x="47243" y="128015"/>
                </a:lnTo>
                <a:lnTo>
                  <a:pt x="45937" y="126491"/>
                </a:lnTo>
                <a:close/>
              </a:path>
              <a:path w="173989" h="173989">
                <a:moveTo>
                  <a:pt x="128015" y="126491"/>
                </a:moveTo>
                <a:lnTo>
                  <a:pt x="127195" y="127195"/>
                </a:lnTo>
                <a:lnTo>
                  <a:pt x="126491" y="128015"/>
                </a:lnTo>
                <a:lnTo>
                  <a:pt x="128015" y="126491"/>
                </a:lnTo>
                <a:close/>
              </a:path>
              <a:path w="173989" h="173989">
                <a:moveTo>
                  <a:pt x="163067" y="126491"/>
                </a:moveTo>
                <a:lnTo>
                  <a:pt x="128015" y="126491"/>
                </a:lnTo>
                <a:lnTo>
                  <a:pt x="126491" y="128015"/>
                </a:lnTo>
                <a:lnTo>
                  <a:pt x="162153" y="128015"/>
                </a:lnTo>
                <a:lnTo>
                  <a:pt x="163067" y="126491"/>
                </a:lnTo>
                <a:close/>
              </a:path>
              <a:path w="173989" h="173989">
                <a:moveTo>
                  <a:pt x="167131" y="117347"/>
                </a:moveTo>
                <a:lnTo>
                  <a:pt x="135635" y="117347"/>
                </a:lnTo>
                <a:lnTo>
                  <a:pt x="127195" y="127195"/>
                </a:lnTo>
                <a:lnTo>
                  <a:pt x="128015" y="126491"/>
                </a:lnTo>
                <a:lnTo>
                  <a:pt x="163067" y="126491"/>
                </a:lnTo>
                <a:lnTo>
                  <a:pt x="166115" y="120395"/>
                </a:lnTo>
                <a:lnTo>
                  <a:pt x="167131" y="117347"/>
                </a:lnTo>
                <a:close/>
              </a:path>
              <a:path w="173989" h="173989">
                <a:moveTo>
                  <a:pt x="126491" y="44195"/>
                </a:moveTo>
                <a:lnTo>
                  <a:pt x="135635" y="54863"/>
                </a:lnTo>
                <a:lnTo>
                  <a:pt x="138683" y="59435"/>
                </a:lnTo>
                <a:lnTo>
                  <a:pt x="140207" y="64007"/>
                </a:lnTo>
                <a:lnTo>
                  <a:pt x="143255" y="76199"/>
                </a:lnTo>
                <a:lnTo>
                  <a:pt x="144779" y="80771"/>
                </a:lnTo>
                <a:lnTo>
                  <a:pt x="144779" y="92963"/>
                </a:lnTo>
                <a:lnTo>
                  <a:pt x="141731" y="105155"/>
                </a:lnTo>
                <a:lnTo>
                  <a:pt x="140207" y="109727"/>
                </a:lnTo>
                <a:lnTo>
                  <a:pt x="134111" y="118871"/>
                </a:lnTo>
                <a:lnTo>
                  <a:pt x="135635" y="117347"/>
                </a:lnTo>
                <a:lnTo>
                  <a:pt x="167131" y="117347"/>
                </a:lnTo>
                <a:lnTo>
                  <a:pt x="169163" y="111251"/>
                </a:lnTo>
                <a:lnTo>
                  <a:pt x="172211" y="103631"/>
                </a:lnTo>
                <a:lnTo>
                  <a:pt x="172211" y="94487"/>
                </a:lnTo>
                <a:lnTo>
                  <a:pt x="173735" y="85343"/>
                </a:lnTo>
                <a:lnTo>
                  <a:pt x="172211" y="77723"/>
                </a:lnTo>
                <a:lnTo>
                  <a:pt x="169163" y="59435"/>
                </a:lnTo>
                <a:lnTo>
                  <a:pt x="163677" y="45719"/>
                </a:lnTo>
                <a:lnTo>
                  <a:pt x="129539" y="45719"/>
                </a:lnTo>
                <a:lnTo>
                  <a:pt x="126491" y="44195"/>
                </a:lnTo>
                <a:close/>
              </a:path>
              <a:path w="173989" h="173989">
                <a:moveTo>
                  <a:pt x="47243" y="44195"/>
                </a:moveTo>
                <a:lnTo>
                  <a:pt x="44195" y="45719"/>
                </a:lnTo>
                <a:lnTo>
                  <a:pt x="45973" y="45719"/>
                </a:lnTo>
                <a:lnTo>
                  <a:pt x="47243" y="44195"/>
                </a:lnTo>
                <a:close/>
              </a:path>
              <a:path w="173989" h="173989">
                <a:moveTo>
                  <a:pt x="151964" y="28955"/>
                </a:moveTo>
                <a:lnTo>
                  <a:pt x="92963" y="28955"/>
                </a:lnTo>
                <a:lnTo>
                  <a:pt x="105155" y="32003"/>
                </a:lnTo>
                <a:lnTo>
                  <a:pt x="109727" y="33527"/>
                </a:lnTo>
                <a:lnTo>
                  <a:pt x="114299" y="36575"/>
                </a:lnTo>
                <a:lnTo>
                  <a:pt x="120395" y="38099"/>
                </a:lnTo>
                <a:lnTo>
                  <a:pt x="118871" y="38099"/>
                </a:lnTo>
                <a:lnTo>
                  <a:pt x="129539" y="45719"/>
                </a:lnTo>
                <a:lnTo>
                  <a:pt x="163677" y="45719"/>
                </a:lnTo>
                <a:lnTo>
                  <a:pt x="163067" y="44195"/>
                </a:lnTo>
                <a:lnTo>
                  <a:pt x="158495" y="36575"/>
                </a:lnTo>
                <a:lnTo>
                  <a:pt x="151964" y="28955"/>
                </a:lnTo>
                <a:close/>
              </a:path>
              <a:path w="173989" h="173989">
                <a:moveTo>
                  <a:pt x="147827" y="24383"/>
                </a:moveTo>
                <a:lnTo>
                  <a:pt x="25907" y="24383"/>
                </a:lnTo>
                <a:lnTo>
                  <a:pt x="25907" y="25907"/>
                </a:lnTo>
                <a:lnTo>
                  <a:pt x="147827" y="25907"/>
                </a:lnTo>
                <a:lnTo>
                  <a:pt x="147827" y="24383"/>
                </a:lnTo>
                <a:close/>
              </a:path>
              <a:path w="173989" h="173989">
                <a:moveTo>
                  <a:pt x="94487" y="0"/>
                </a:moveTo>
                <a:lnTo>
                  <a:pt x="77723" y="0"/>
                </a:lnTo>
                <a:lnTo>
                  <a:pt x="68579" y="1523"/>
                </a:lnTo>
                <a:lnTo>
                  <a:pt x="60959" y="4571"/>
                </a:lnTo>
                <a:lnTo>
                  <a:pt x="51815" y="7619"/>
                </a:lnTo>
                <a:lnTo>
                  <a:pt x="39623" y="13715"/>
                </a:lnTo>
                <a:lnTo>
                  <a:pt x="38099" y="15239"/>
                </a:lnTo>
                <a:lnTo>
                  <a:pt x="27431" y="24383"/>
                </a:lnTo>
                <a:lnTo>
                  <a:pt x="146303" y="24383"/>
                </a:lnTo>
                <a:lnTo>
                  <a:pt x="135635" y="15239"/>
                </a:lnTo>
                <a:lnTo>
                  <a:pt x="134111" y="13715"/>
                </a:lnTo>
                <a:lnTo>
                  <a:pt x="128015" y="10667"/>
                </a:lnTo>
                <a:lnTo>
                  <a:pt x="120395" y="6095"/>
                </a:lnTo>
                <a:lnTo>
                  <a:pt x="111251" y="3047"/>
                </a:lnTo>
                <a:lnTo>
                  <a:pt x="103631" y="1523"/>
                </a:lnTo>
                <a:lnTo>
                  <a:pt x="94487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892174" y="3332977"/>
            <a:ext cx="173990" cy="172720"/>
          </a:xfrm>
          <a:custGeom>
            <a:avLst/>
            <a:gdLst/>
            <a:ahLst/>
            <a:cxnLst/>
            <a:rect l="l" t="t" r="r" b="b"/>
            <a:pathLst>
              <a:path w="173989" h="172720">
                <a:moveTo>
                  <a:pt x="134111" y="158495"/>
                </a:moveTo>
                <a:lnTo>
                  <a:pt x="39623" y="158495"/>
                </a:lnTo>
                <a:lnTo>
                  <a:pt x="45719" y="163067"/>
                </a:lnTo>
                <a:lnTo>
                  <a:pt x="53339" y="166115"/>
                </a:lnTo>
                <a:lnTo>
                  <a:pt x="62483" y="169163"/>
                </a:lnTo>
                <a:lnTo>
                  <a:pt x="70103" y="170687"/>
                </a:lnTo>
                <a:lnTo>
                  <a:pt x="79247" y="172211"/>
                </a:lnTo>
                <a:lnTo>
                  <a:pt x="96011" y="172211"/>
                </a:lnTo>
                <a:lnTo>
                  <a:pt x="114299" y="169163"/>
                </a:lnTo>
                <a:lnTo>
                  <a:pt x="121919" y="166115"/>
                </a:lnTo>
                <a:lnTo>
                  <a:pt x="128015" y="161543"/>
                </a:lnTo>
                <a:lnTo>
                  <a:pt x="134111" y="158495"/>
                </a:lnTo>
                <a:close/>
              </a:path>
              <a:path w="173989" h="172720">
                <a:moveTo>
                  <a:pt x="149351" y="25907"/>
                </a:moveTo>
                <a:lnTo>
                  <a:pt x="24383" y="25907"/>
                </a:lnTo>
                <a:lnTo>
                  <a:pt x="16763" y="36575"/>
                </a:lnTo>
                <a:lnTo>
                  <a:pt x="15239" y="36575"/>
                </a:lnTo>
                <a:lnTo>
                  <a:pt x="15239" y="38099"/>
                </a:lnTo>
                <a:lnTo>
                  <a:pt x="10667" y="45719"/>
                </a:lnTo>
                <a:lnTo>
                  <a:pt x="4571" y="60959"/>
                </a:lnTo>
                <a:lnTo>
                  <a:pt x="1523" y="70103"/>
                </a:lnTo>
                <a:lnTo>
                  <a:pt x="1523" y="77723"/>
                </a:lnTo>
                <a:lnTo>
                  <a:pt x="0" y="86867"/>
                </a:lnTo>
                <a:lnTo>
                  <a:pt x="1523" y="96011"/>
                </a:lnTo>
                <a:lnTo>
                  <a:pt x="3047" y="103631"/>
                </a:lnTo>
                <a:lnTo>
                  <a:pt x="4571" y="112775"/>
                </a:lnTo>
                <a:lnTo>
                  <a:pt x="10667" y="128015"/>
                </a:lnTo>
                <a:lnTo>
                  <a:pt x="16763" y="135635"/>
                </a:lnTo>
                <a:lnTo>
                  <a:pt x="24383" y="146303"/>
                </a:lnTo>
                <a:lnTo>
                  <a:pt x="25907" y="147827"/>
                </a:lnTo>
                <a:lnTo>
                  <a:pt x="27431" y="147827"/>
                </a:lnTo>
                <a:lnTo>
                  <a:pt x="38099" y="156971"/>
                </a:lnTo>
                <a:lnTo>
                  <a:pt x="38099" y="158495"/>
                </a:lnTo>
                <a:lnTo>
                  <a:pt x="135635" y="158495"/>
                </a:lnTo>
                <a:lnTo>
                  <a:pt x="135635" y="156971"/>
                </a:lnTo>
                <a:lnTo>
                  <a:pt x="137159" y="156971"/>
                </a:lnTo>
                <a:lnTo>
                  <a:pt x="147827" y="147827"/>
                </a:lnTo>
                <a:lnTo>
                  <a:pt x="149351" y="146303"/>
                </a:lnTo>
                <a:lnTo>
                  <a:pt x="150494" y="144779"/>
                </a:lnTo>
                <a:lnTo>
                  <a:pt x="86867" y="144779"/>
                </a:lnTo>
                <a:lnTo>
                  <a:pt x="80771" y="143255"/>
                </a:lnTo>
                <a:lnTo>
                  <a:pt x="74675" y="143255"/>
                </a:lnTo>
                <a:lnTo>
                  <a:pt x="68579" y="141731"/>
                </a:lnTo>
                <a:lnTo>
                  <a:pt x="64007" y="138683"/>
                </a:lnTo>
                <a:lnTo>
                  <a:pt x="59435" y="137159"/>
                </a:lnTo>
                <a:lnTo>
                  <a:pt x="53339" y="134111"/>
                </a:lnTo>
                <a:lnTo>
                  <a:pt x="54609" y="134111"/>
                </a:lnTo>
                <a:lnTo>
                  <a:pt x="47497" y="128015"/>
                </a:lnTo>
                <a:lnTo>
                  <a:pt x="47243" y="128015"/>
                </a:lnTo>
                <a:lnTo>
                  <a:pt x="45719" y="126491"/>
                </a:lnTo>
                <a:lnTo>
                  <a:pt x="45937" y="126491"/>
                </a:lnTo>
                <a:lnTo>
                  <a:pt x="38099" y="117347"/>
                </a:lnTo>
                <a:lnTo>
                  <a:pt x="35051" y="112775"/>
                </a:lnTo>
                <a:lnTo>
                  <a:pt x="33527" y="108203"/>
                </a:lnTo>
                <a:lnTo>
                  <a:pt x="32003" y="102107"/>
                </a:lnTo>
                <a:lnTo>
                  <a:pt x="30479" y="97535"/>
                </a:lnTo>
                <a:lnTo>
                  <a:pt x="28955" y="91439"/>
                </a:lnTo>
                <a:lnTo>
                  <a:pt x="28955" y="79247"/>
                </a:lnTo>
                <a:lnTo>
                  <a:pt x="30479" y="73151"/>
                </a:lnTo>
                <a:lnTo>
                  <a:pt x="32003" y="68579"/>
                </a:lnTo>
                <a:lnTo>
                  <a:pt x="33527" y="62483"/>
                </a:lnTo>
                <a:lnTo>
                  <a:pt x="38607" y="54863"/>
                </a:lnTo>
                <a:lnTo>
                  <a:pt x="38099" y="54863"/>
                </a:lnTo>
                <a:lnTo>
                  <a:pt x="45937" y="45719"/>
                </a:lnTo>
                <a:lnTo>
                  <a:pt x="45719" y="45719"/>
                </a:lnTo>
                <a:lnTo>
                  <a:pt x="47243" y="44195"/>
                </a:lnTo>
                <a:lnTo>
                  <a:pt x="47853" y="44195"/>
                </a:lnTo>
                <a:lnTo>
                  <a:pt x="56387" y="38099"/>
                </a:lnTo>
                <a:lnTo>
                  <a:pt x="53339" y="38099"/>
                </a:lnTo>
                <a:lnTo>
                  <a:pt x="65531" y="32003"/>
                </a:lnTo>
                <a:lnTo>
                  <a:pt x="70103" y="30479"/>
                </a:lnTo>
                <a:lnTo>
                  <a:pt x="76199" y="28955"/>
                </a:lnTo>
                <a:lnTo>
                  <a:pt x="151964" y="28955"/>
                </a:lnTo>
                <a:lnTo>
                  <a:pt x="149351" y="25907"/>
                </a:lnTo>
                <a:close/>
              </a:path>
              <a:path w="173989" h="172720">
                <a:moveTo>
                  <a:pt x="120395" y="134111"/>
                </a:moveTo>
                <a:lnTo>
                  <a:pt x="108203" y="140207"/>
                </a:lnTo>
                <a:lnTo>
                  <a:pt x="103631" y="141731"/>
                </a:lnTo>
                <a:lnTo>
                  <a:pt x="97535" y="143255"/>
                </a:lnTo>
                <a:lnTo>
                  <a:pt x="92963" y="143255"/>
                </a:lnTo>
                <a:lnTo>
                  <a:pt x="86867" y="144779"/>
                </a:lnTo>
                <a:lnTo>
                  <a:pt x="150494" y="144779"/>
                </a:lnTo>
                <a:lnTo>
                  <a:pt x="157352" y="135635"/>
                </a:lnTo>
                <a:lnTo>
                  <a:pt x="118871" y="135635"/>
                </a:lnTo>
                <a:lnTo>
                  <a:pt x="120395" y="134111"/>
                </a:lnTo>
                <a:close/>
              </a:path>
              <a:path w="173989" h="172720">
                <a:moveTo>
                  <a:pt x="54609" y="134111"/>
                </a:moveTo>
                <a:lnTo>
                  <a:pt x="53339" y="134111"/>
                </a:lnTo>
                <a:lnTo>
                  <a:pt x="56387" y="135635"/>
                </a:lnTo>
                <a:lnTo>
                  <a:pt x="54609" y="134111"/>
                </a:lnTo>
                <a:close/>
              </a:path>
              <a:path w="173989" h="172720">
                <a:moveTo>
                  <a:pt x="163067" y="126491"/>
                </a:moveTo>
                <a:lnTo>
                  <a:pt x="129539" y="126491"/>
                </a:lnTo>
                <a:lnTo>
                  <a:pt x="118871" y="135635"/>
                </a:lnTo>
                <a:lnTo>
                  <a:pt x="157352" y="135635"/>
                </a:lnTo>
                <a:lnTo>
                  <a:pt x="158495" y="134111"/>
                </a:lnTo>
                <a:lnTo>
                  <a:pt x="163067" y="126491"/>
                </a:lnTo>
                <a:close/>
              </a:path>
              <a:path w="173989" h="172720">
                <a:moveTo>
                  <a:pt x="45719" y="126491"/>
                </a:moveTo>
                <a:lnTo>
                  <a:pt x="47243" y="128015"/>
                </a:lnTo>
                <a:lnTo>
                  <a:pt x="46540" y="127195"/>
                </a:lnTo>
                <a:lnTo>
                  <a:pt x="45719" y="126491"/>
                </a:lnTo>
                <a:close/>
              </a:path>
              <a:path w="173989" h="172720">
                <a:moveTo>
                  <a:pt x="46540" y="127195"/>
                </a:moveTo>
                <a:lnTo>
                  <a:pt x="47243" y="128015"/>
                </a:lnTo>
                <a:lnTo>
                  <a:pt x="47497" y="128015"/>
                </a:lnTo>
                <a:lnTo>
                  <a:pt x="46540" y="127195"/>
                </a:lnTo>
                <a:close/>
              </a:path>
              <a:path w="173989" h="172720">
                <a:moveTo>
                  <a:pt x="134111" y="53339"/>
                </a:moveTo>
                <a:lnTo>
                  <a:pt x="138683" y="59435"/>
                </a:lnTo>
                <a:lnTo>
                  <a:pt x="140207" y="64007"/>
                </a:lnTo>
                <a:lnTo>
                  <a:pt x="143255" y="70103"/>
                </a:lnTo>
                <a:lnTo>
                  <a:pt x="143255" y="74675"/>
                </a:lnTo>
                <a:lnTo>
                  <a:pt x="144779" y="80771"/>
                </a:lnTo>
                <a:lnTo>
                  <a:pt x="144779" y="92963"/>
                </a:lnTo>
                <a:lnTo>
                  <a:pt x="143255" y="99059"/>
                </a:lnTo>
                <a:lnTo>
                  <a:pt x="141731" y="103631"/>
                </a:lnTo>
                <a:lnTo>
                  <a:pt x="140207" y="109727"/>
                </a:lnTo>
                <a:lnTo>
                  <a:pt x="134111" y="118871"/>
                </a:lnTo>
                <a:lnTo>
                  <a:pt x="126491" y="128015"/>
                </a:lnTo>
                <a:lnTo>
                  <a:pt x="129539" y="126491"/>
                </a:lnTo>
                <a:lnTo>
                  <a:pt x="163067" y="126491"/>
                </a:lnTo>
                <a:lnTo>
                  <a:pt x="169163" y="111251"/>
                </a:lnTo>
                <a:lnTo>
                  <a:pt x="172211" y="102107"/>
                </a:lnTo>
                <a:lnTo>
                  <a:pt x="173735" y="94487"/>
                </a:lnTo>
                <a:lnTo>
                  <a:pt x="173735" y="85343"/>
                </a:lnTo>
                <a:lnTo>
                  <a:pt x="172211" y="76199"/>
                </a:lnTo>
                <a:lnTo>
                  <a:pt x="172211" y="68579"/>
                </a:lnTo>
                <a:lnTo>
                  <a:pt x="169163" y="59435"/>
                </a:lnTo>
                <a:lnTo>
                  <a:pt x="167335" y="54863"/>
                </a:lnTo>
                <a:lnTo>
                  <a:pt x="135635" y="54863"/>
                </a:lnTo>
                <a:lnTo>
                  <a:pt x="134111" y="53339"/>
                </a:lnTo>
                <a:close/>
              </a:path>
              <a:path w="173989" h="172720">
                <a:moveTo>
                  <a:pt x="45937" y="126491"/>
                </a:moveTo>
                <a:lnTo>
                  <a:pt x="45719" y="126491"/>
                </a:lnTo>
                <a:lnTo>
                  <a:pt x="46540" y="127195"/>
                </a:lnTo>
                <a:lnTo>
                  <a:pt x="45937" y="126491"/>
                </a:lnTo>
                <a:close/>
              </a:path>
              <a:path w="173989" h="172720">
                <a:moveTo>
                  <a:pt x="39623" y="53339"/>
                </a:moveTo>
                <a:lnTo>
                  <a:pt x="38099" y="54863"/>
                </a:lnTo>
                <a:lnTo>
                  <a:pt x="38607" y="54863"/>
                </a:lnTo>
                <a:lnTo>
                  <a:pt x="39623" y="53339"/>
                </a:lnTo>
                <a:close/>
              </a:path>
              <a:path w="173989" h="172720">
                <a:moveTo>
                  <a:pt x="126491" y="44195"/>
                </a:moveTo>
                <a:lnTo>
                  <a:pt x="135635" y="54863"/>
                </a:lnTo>
                <a:lnTo>
                  <a:pt x="167335" y="54863"/>
                </a:lnTo>
                <a:lnTo>
                  <a:pt x="163677" y="45719"/>
                </a:lnTo>
                <a:lnTo>
                  <a:pt x="129539" y="45719"/>
                </a:lnTo>
                <a:lnTo>
                  <a:pt x="126491" y="44195"/>
                </a:lnTo>
                <a:close/>
              </a:path>
              <a:path w="173989" h="172720">
                <a:moveTo>
                  <a:pt x="47243" y="44195"/>
                </a:moveTo>
                <a:lnTo>
                  <a:pt x="45719" y="45719"/>
                </a:lnTo>
                <a:lnTo>
                  <a:pt x="46281" y="45318"/>
                </a:lnTo>
                <a:lnTo>
                  <a:pt x="47243" y="44195"/>
                </a:lnTo>
                <a:close/>
              </a:path>
              <a:path w="173989" h="172720">
                <a:moveTo>
                  <a:pt x="46281" y="45318"/>
                </a:moveTo>
                <a:lnTo>
                  <a:pt x="45719" y="45719"/>
                </a:lnTo>
                <a:lnTo>
                  <a:pt x="45937" y="45719"/>
                </a:lnTo>
                <a:lnTo>
                  <a:pt x="46281" y="45318"/>
                </a:lnTo>
                <a:close/>
              </a:path>
              <a:path w="173989" h="172720">
                <a:moveTo>
                  <a:pt x="151964" y="28955"/>
                </a:moveTo>
                <a:lnTo>
                  <a:pt x="99059" y="28955"/>
                </a:lnTo>
                <a:lnTo>
                  <a:pt x="105155" y="30479"/>
                </a:lnTo>
                <a:lnTo>
                  <a:pt x="109727" y="33527"/>
                </a:lnTo>
                <a:lnTo>
                  <a:pt x="115823" y="35051"/>
                </a:lnTo>
                <a:lnTo>
                  <a:pt x="120395" y="38099"/>
                </a:lnTo>
                <a:lnTo>
                  <a:pt x="118871" y="38099"/>
                </a:lnTo>
                <a:lnTo>
                  <a:pt x="129539" y="45719"/>
                </a:lnTo>
                <a:lnTo>
                  <a:pt x="163677" y="45719"/>
                </a:lnTo>
                <a:lnTo>
                  <a:pt x="163067" y="44195"/>
                </a:lnTo>
                <a:lnTo>
                  <a:pt x="158495" y="38099"/>
                </a:lnTo>
                <a:lnTo>
                  <a:pt x="158495" y="36575"/>
                </a:lnTo>
                <a:lnTo>
                  <a:pt x="151964" y="28955"/>
                </a:lnTo>
                <a:close/>
              </a:path>
              <a:path w="173989" h="172720">
                <a:moveTo>
                  <a:pt x="47853" y="44195"/>
                </a:moveTo>
                <a:lnTo>
                  <a:pt x="47243" y="44195"/>
                </a:lnTo>
                <a:lnTo>
                  <a:pt x="46281" y="45318"/>
                </a:lnTo>
                <a:lnTo>
                  <a:pt x="47853" y="44195"/>
                </a:lnTo>
                <a:close/>
              </a:path>
              <a:path w="173989" h="172720">
                <a:moveTo>
                  <a:pt x="135635" y="13715"/>
                </a:moveTo>
                <a:lnTo>
                  <a:pt x="38099" y="13715"/>
                </a:lnTo>
                <a:lnTo>
                  <a:pt x="38099" y="15239"/>
                </a:lnTo>
                <a:lnTo>
                  <a:pt x="27431" y="24383"/>
                </a:lnTo>
                <a:lnTo>
                  <a:pt x="25907" y="24383"/>
                </a:lnTo>
                <a:lnTo>
                  <a:pt x="25907" y="25907"/>
                </a:lnTo>
                <a:lnTo>
                  <a:pt x="147827" y="25907"/>
                </a:lnTo>
                <a:lnTo>
                  <a:pt x="147827" y="24383"/>
                </a:lnTo>
                <a:lnTo>
                  <a:pt x="137159" y="15239"/>
                </a:lnTo>
                <a:lnTo>
                  <a:pt x="135635" y="15239"/>
                </a:lnTo>
                <a:lnTo>
                  <a:pt x="135635" y="13715"/>
                </a:lnTo>
                <a:close/>
              </a:path>
              <a:path w="173989" h="172720">
                <a:moveTo>
                  <a:pt x="94487" y="0"/>
                </a:moveTo>
                <a:lnTo>
                  <a:pt x="77723" y="0"/>
                </a:lnTo>
                <a:lnTo>
                  <a:pt x="68579" y="1523"/>
                </a:lnTo>
                <a:lnTo>
                  <a:pt x="60959" y="4571"/>
                </a:lnTo>
                <a:lnTo>
                  <a:pt x="53339" y="6095"/>
                </a:lnTo>
                <a:lnTo>
                  <a:pt x="45719" y="10667"/>
                </a:lnTo>
                <a:lnTo>
                  <a:pt x="39623" y="13715"/>
                </a:lnTo>
                <a:lnTo>
                  <a:pt x="134111" y="13715"/>
                </a:lnTo>
                <a:lnTo>
                  <a:pt x="128015" y="9143"/>
                </a:lnTo>
                <a:lnTo>
                  <a:pt x="112775" y="3047"/>
                </a:lnTo>
                <a:lnTo>
                  <a:pt x="94487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604138" y="3188198"/>
            <a:ext cx="172720" cy="173990"/>
          </a:xfrm>
          <a:custGeom>
            <a:avLst/>
            <a:gdLst/>
            <a:ahLst/>
            <a:cxnLst/>
            <a:rect l="l" t="t" r="r" b="b"/>
            <a:pathLst>
              <a:path w="172720" h="173989">
                <a:moveTo>
                  <a:pt x="146303" y="147827"/>
                </a:moveTo>
                <a:lnTo>
                  <a:pt x="25907" y="147827"/>
                </a:lnTo>
                <a:lnTo>
                  <a:pt x="25907" y="149351"/>
                </a:lnTo>
                <a:lnTo>
                  <a:pt x="38099" y="158495"/>
                </a:lnTo>
                <a:lnTo>
                  <a:pt x="45719" y="163067"/>
                </a:lnTo>
                <a:lnTo>
                  <a:pt x="60959" y="169163"/>
                </a:lnTo>
                <a:lnTo>
                  <a:pt x="70103" y="170687"/>
                </a:lnTo>
                <a:lnTo>
                  <a:pt x="77723" y="172211"/>
                </a:lnTo>
                <a:lnTo>
                  <a:pt x="86867" y="173735"/>
                </a:lnTo>
                <a:lnTo>
                  <a:pt x="96011" y="172211"/>
                </a:lnTo>
                <a:lnTo>
                  <a:pt x="103631" y="170687"/>
                </a:lnTo>
                <a:lnTo>
                  <a:pt x="112775" y="169163"/>
                </a:lnTo>
                <a:lnTo>
                  <a:pt x="120395" y="166115"/>
                </a:lnTo>
                <a:lnTo>
                  <a:pt x="128015" y="161543"/>
                </a:lnTo>
                <a:lnTo>
                  <a:pt x="134111" y="158495"/>
                </a:lnTo>
                <a:lnTo>
                  <a:pt x="135635" y="158495"/>
                </a:lnTo>
                <a:lnTo>
                  <a:pt x="135635" y="156971"/>
                </a:lnTo>
                <a:lnTo>
                  <a:pt x="146303" y="147827"/>
                </a:lnTo>
                <a:close/>
              </a:path>
              <a:path w="172720" h="173989">
                <a:moveTo>
                  <a:pt x="94487" y="0"/>
                </a:moveTo>
                <a:lnTo>
                  <a:pt x="76199" y="0"/>
                </a:lnTo>
                <a:lnTo>
                  <a:pt x="68579" y="1523"/>
                </a:lnTo>
                <a:lnTo>
                  <a:pt x="25907" y="24383"/>
                </a:lnTo>
                <a:lnTo>
                  <a:pt x="3047" y="60959"/>
                </a:lnTo>
                <a:lnTo>
                  <a:pt x="1523" y="70103"/>
                </a:lnTo>
                <a:lnTo>
                  <a:pt x="0" y="77723"/>
                </a:lnTo>
                <a:lnTo>
                  <a:pt x="0" y="96011"/>
                </a:lnTo>
                <a:lnTo>
                  <a:pt x="1523" y="105155"/>
                </a:lnTo>
                <a:lnTo>
                  <a:pt x="3047" y="112775"/>
                </a:lnTo>
                <a:lnTo>
                  <a:pt x="6095" y="120395"/>
                </a:lnTo>
                <a:lnTo>
                  <a:pt x="10667" y="128015"/>
                </a:lnTo>
                <a:lnTo>
                  <a:pt x="13715" y="134111"/>
                </a:lnTo>
                <a:lnTo>
                  <a:pt x="13715" y="135635"/>
                </a:lnTo>
                <a:lnTo>
                  <a:pt x="15239" y="135635"/>
                </a:lnTo>
                <a:lnTo>
                  <a:pt x="24383" y="146303"/>
                </a:lnTo>
                <a:lnTo>
                  <a:pt x="24383" y="147827"/>
                </a:lnTo>
                <a:lnTo>
                  <a:pt x="147827" y="147827"/>
                </a:lnTo>
                <a:lnTo>
                  <a:pt x="147827" y="146303"/>
                </a:lnTo>
                <a:lnTo>
                  <a:pt x="149134" y="144779"/>
                </a:lnTo>
                <a:lnTo>
                  <a:pt x="79247" y="144779"/>
                </a:lnTo>
                <a:lnTo>
                  <a:pt x="73151" y="143255"/>
                </a:lnTo>
                <a:lnTo>
                  <a:pt x="68579" y="141731"/>
                </a:lnTo>
                <a:lnTo>
                  <a:pt x="62483" y="140207"/>
                </a:lnTo>
                <a:lnTo>
                  <a:pt x="53339" y="134111"/>
                </a:lnTo>
                <a:lnTo>
                  <a:pt x="46024" y="128015"/>
                </a:lnTo>
                <a:lnTo>
                  <a:pt x="45719" y="128015"/>
                </a:lnTo>
                <a:lnTo>
                  <a:pt x="44195" y="126491"/>
                </a:lnTo>
                <a:lnTo>
                  <a:pt x="44413" y="126491"/>
                </a:lnTo>
                <a:lnTo>
                  <a:pt x="36575" y="117347"/>
                </a:lnTo>
                <a:lnTo>
                  <a:pt x="37083" y="117347"/>
                </a:lnTo>
                <a:lnTo>
                  <a:pt x="35051" y="114299"/>
                </a:lnTo>
                <a:lnTo>
                  <a:pt x="32003" y="108203"/>
                </a:lnTo>
                <a:lnTo>
                  <a:pt x="30479" y="103631"/>
                </a:lnTo>
                <a:lnTo>
                  <a:pt x="28955" y="97535"/>
                </a:lnTo>
                <a:lnTo>
                  <a:pt x="28955" y="91439"/>
                </a:lnTo>
                <a:lnTo>
                  <a:pt x="27431" y="85343"/>
                </a:lnTo>
                <a:lnTo>
                  <a:pt x="28955" y="79247"/>
                </a:lnTo>
                <a:lnTo>
                  <a:pt x="28955" y="74675"/>
                </a:lnTo>
                <a:lnTo>
                  <a:pt x="30479" y="68579"/>
                </a:lnTo>
                <a:lnTo>
                  <a:pt x="33527" y="64007"/>
                </a:lnTo>
                <a:lnTo>
                  <a:pt x="35051" y="57911"/>
                </a:lnTo>
                <a:lnTo>
                  <a:pt x="38099" y="53339"/>
                </a:lnTo>
                <a:lnTo>
                  <a:pt x="44449" y="45719"/>
                </a:lnTo>
                <a:lnTo>
                  <a:pt x="44195" y="45719"/>
                </a:lnTo>
                <a:lnTo>
                  <a:pt x="45719" y="44195"/>
                </a:lnTo>
                <a:lnTo>
                  <a:pt x="46329" y="44195"/>
                </a:lnTo>
                <a:lnTo>
                  <a:pt x="54863" y="38099"/>
                </a:lnTo>
                <a:lnTo>
                  <a:pt x="59435" y="35051"/>
                </a:lnTo>
                <a:lnTo>
                  <a:pt x="64007" y="33527"/>
                </a:lnTo>
                <a:lnTo>
                  <a:pt x="70103" y="30479"/>
                </a:lnTo>
                <a:lnTo>
                  <a:pt x="74675" y="28955"/>
                </a:lnTo>
                <a:lnTo>
                  <a:pt x="150440" y="28955"/>
                </a:lnTo>
                <a:lnTo>
                  <a:pt x="147827" y="25907"/>
                </a:lnTo>
                <a:lnTo>
                  <a:pt x="146303" y="24383"/>
                </a:lnTo>
                <a:lnTo>
                  <a:pt x="135635" y="15239"/>
                </a:lnTo>
                <a:lnTo>
                  <a:pt x="134111" y="15239"/>
                </a:lnTo>
                <a:lnTo>
                  <a:pt x="134111" y="13715"/>
                </a:lnTo>
                <a:lnTo>
                  <a:pt x="126491" y="10667"/>
                </a:lnTo>
                <a:lnTo>
                  <a:pt x="118871" y="6095"/>
                </a:lnTo>
                <a:lnTo>
                  <a:pt x="111251" y="3047"/>
                </a:lnTo>
                <a:lnTo>
                  <a:pt x="102107" y="1523"/>
                </a:lnTo>
                <a:lnTo>
                  <a:pt x="94487" y="0"/>
                </a:lnTo>
                <a:close/>
              </a:path>
              <a:path w="172720" h="173989">
                <a:moveTo>
                  <a:pt x="118871" y="134111"/>
                </a:moveTo>
                <a:lnTo>
                  <a:pt x="112775" y="137159"/>
                </a:lnTo>
                <a:lnTo>
                  <a:pt x="108203" y="140207"/>
                </a:lnTo>
                <a:lnTo>
                  <a:pt x="102107" y="141731"/>
                </a:lnTo>
                <a:lnTo>
                  <a:pt x="97535" y="143255"/>
                </a:lnTo>
                <a:lnTo>
                  <a:pt x="91439" y="144779"/>
                </a:lnTo>
                <a:lnTo>
                  <a:pt x="149134" y="144779"/>
                </a:lnTo>
                <a:lnTo>
                  <a:pt x="156971" y="135635"/>
                </a:lnTo>
                <a:lnTo>
                  <a:pt x="117347" y="135635"/>
                </a:lnTo>
                <a:lnTo>
                  <a:pt x="118871" y="134111"/>
                </a:lnTo>
                <a:close/>
              </a:path>
              <a:path w="172720" h="173989">
                <a:moveTo>
                  <a:pt x="127195" y="127195"/>
                </a:moveTo>
                <a:lnTo>
                  <a:pt x="117347" y="135635"/>
                </a:lnTo>
                <a:lnTo>
                  <a:pt x="158495" y="135635"/>
                </a:lnTo>
                <a:lnTo>
                  <a:pt x="158495" y="134111"/>
                </a:lnTo>
                <a:lnTo>
                  <a:pt x="162153" y="128015"/>
                </a:lnTo>
                <a:lnTo>
                  <a:pt x="126491" y="128015"/>
                </a:lnTo>
                <a:lnTo>
                  <a:pt x="127195" y="127195"/>
                </a:lnTo>
                <a:close/>
              </a:path>
              <a:path w="172720" h="173989">
                <a:moveTo>
                  <a:pt x="44195" y="126491"/>
                </a:moveTo>
                <a:lnTo>
                  <a:pt x="45719" y="128015"/>
                </a:lnTo>
                <a:lnTo>
                  <a:pt x="44957" y="127126"/>
                </a:lnTo>
                <a:lnTo>
                  <a:pt x="44195" y="126491"/>
                </a:lnTo>
                <a:close/>
              </a:path>
              <a:path w="172720" h="173989">
                <a:moveTo>
                  <a:pt x="44957" y="127126"/>
                </a:moveTo>
                <a:lnTo>
                  <a:pt x="45719" y="128015"/>
                </a:lnTo>
                <a:lnTo>
                  <a:pt x="46024" y="128015"/>
                </a:lnTo>
                <a:lnTo>
                  <a:pt x="44957" y="127126"/>
                </a:lnTo>
                <a:close/>
              </a:path>
              <a:path w="172720" h="173989">
                <a:moveTo>
                  <a:pt x="128015" y="126491"/>
                </a:moveTo>
                <a:lnTo>
                  <a:pt x="127195" y="127195"/>
                </a:lnTo>
                <a:lnTo>
                  <a:pt x="126491" y="128015"/>
                </a:lnTo>
                <a:lnTo>
                  <a:pt x="128015" y="126491"/>
                </a:lnTo>
                <a:close/>
              </a:path>
              <a:path w="172720" h="173989">
                <a:moveTo>
                  <a:pt x="163067" y="126491"/>
                </a:moveTo>
                <a:lnTo>
                  <a:pt x="128015" y="126491"/>
                </a:lnTo>
                <a:lnTo>
                  <a:pt x="126491" y="128015"/>
                </a:lnTo>
                <a:lnTo>
                  <a:pt x="162153" y="128015"/>
                </a:lnTo>
                <a:lnTo>
                  <a:pt x="163067" y="126491"/>
                </a:lnTo>
                <a:close/>
              </a:path>
              <a:path w="172720" h="173989">
                <a:moveTo>
                  <a:pt x="167131" y="117347"/>
                </a:moveTo>
                <a:lnTo>
                  <a:pt x="135635" y="117347"/>
                </a:lnTo>
                <a:lnTo>
                  <a:pt x="127195" y="127195"/>
                </a:lnTo>
                <a:lnTo>
                  <a:pt x="128015" y="126491"/>
                </a:lnTo>
                <a:lnTo>
                  <a:pt x="163067" y="126491"/>
                </a:lnTo>
                <a:lnTo>
                  <a:pt x="166115" y="120395"/>
                </a:lnTo>
                <a:lnTo>
                  <a:pt x="167131" y="117347"/>
                </a:lnTo>
                <a:close/>
              </a:path>
              <a:path w="172720" h="173989">
                <a:moveTo>
                  <a:pt x="44413" y="126491"/>
                </a:moveTo>
                <a:lnTo>
                  <a:pt x="44195" y="126491"/>
                </a:lnTo>
                <a:lnTo>
                  <a:pt x="44957" y="127126"/>
                </a:lnTo>
                <a:lnTo>
                  <a:pt x="44413" y="126491"/>
                </a:lnTo>
                <a:close/>
              </a:path>
              <a:path w="172720" h="173989">
                <a:moveTo>
                  <a:pt x="37083" y="117347"/>
                </a:moveTo>
                <a:lnTo>
                  <a:pt x="36575" y="117347"/>
                </a:lnTo>
                <a:lnTo>
                  <a:pt x="38099" y="118871"/>
                </a:lnTo>
                <a:lnTo>
                  <a:pt x="37083" y="117347"/>
                </a:lnTo>
                <a:close/>
              </a:path>
              <a:path w="172720" h="173989">
                <a:moveTo>
                  <a:pt x="127454" y="45318"/>
                </a:moveTo>
                <a:lnTo>
                  <a:pt x="135635" y="54863"/>
                </a:lnTo>
                <a:lnTo>
                  <a:pt x="137159" y="59435"/>
                </a:lnTo>
                <a:lnTo>
                  <a:pt x="140207" y="64007"/>
                </a:lnTo>
                <a:lnTo>
                  <a:pt x="143255" y="76199"/>
                </a:lnTo>
                <a:lnTo>
                  <a:pt x="143255" y="80771"/>
                </a:lnTo>
                <a:lnTo>
                  <a:pt x="144779" y="86867"/>
                </a:lnTo>
                <a:lnTo>
                  <a:pt x="143255" y="92963"/>
                </a:lnTo>
                <a:lnTo>
                  <a:pt x="143255" y="99059"/>
                </a:lnTo>
                <a:lnTo>
                  <a:pt x="141731" y="105155"/>
                </a:lnTo>
                <a:lnTo>
                  <a:pt x="138683" y="109727"/>
                </a:lnTo>
                <a:lnTo>
                  <a:pt x="137159" y="114299"/>
                </a:lnTo>
                <a:lnTo>
                  <a:pt x="134111" y="118871"/>
                </a:lnTo>
                <a:lnTo>
                  <a:pt x="135635" y="117347"/>
                </a:lnTo>
                <a:lnTo>
                  <a:pt x="167131" y="117347"/>
                </a:lnTo>
                <a:lnTo>
                  <a:pt x="169163" y="111251"/>
                </a:lnTo>
                <a:lnTo>
                  <a:pt x="170687" y="103631"/>
                </a:lnTo>
                <a:lnTo>
                  <a:pt x="172211" y="94487"/>
                </a:lnTo>
                <a:lnTo>
                  <a:pt x="172211" y="77723"/>
                </a:lnTo>
                <a:lnTo>
                  <a:pt x="169163" y="59435"/>
                </a:lnTo>
                <a:lnTo>
                  <a:pt x="166115" y="51815"/>
                </a:lnTo>
                <a:lnTo>
                  <a:pt x="162458" y="45719"/>
                </a:lnTo>
                <a:lnTo>
                  <a:pt x="128015" y="45719"/>
                </a:lnTo>
                <a:lnTo>
                  <a:pt x="127454" y="45318"/>
                </a:lnTo>
                <a:close/>
              </a:path>
              <a:path w="172720" h="173989">
                <a:moveTo>
                  <a:pt x="45719" y="44195"/>
                </a:moveTo>
                <a:lnTo>
                  <a:pt x="44195" y="45719"/>
                </a:lnTo>
                <a:lnTo>
                  <a:pt x="44823" y="45271"/>
                </a:lnTo>
                <a:lnTo>
                  <a:pt x="45719" y="44195"/>
                </a:lnTo>
                <a:close/>
              </a:path>
              <a:path w="172720" h="173989">
                <a:moveTo>
                  <a:pt x="44823" y="45271"/>
                </a:moveTo>
                <a:lnTo>
                  <a:pt x="44195" y="45719"/>
                </a:lnTo>
                <a:lnTo>
                  <a:pt x="44449" y="45719"/>
                </a:lnTo>
                <a:lnTo>
                  <a:pt x="44823" y="45271"/>
                </a:lnTo>
                <a:close/>
              </a:path>
              <a:path w="172720" h="173989">
                <a:moveTo>
                  <a:pt x="126491" y="44195"/>
                </a:moveTo>
                <a:lnTo>
                  <a:pt x="127454" y="45318"/>
                </a:lnTo>
                <a:lnTo>
                  <a:pt x="128015" y="45719"/>
                </a:lnTo>
                <a:lnTo>
                  <a:pt x="126491" y="44195"/>
                </a:lnTo>
                <a:close/>
              </a:path>
              <a:path w="172720" h="173989">
                <a:moveTo>
                  <a:pt x="161543" y="44195"/>
                </a:moveTo>
                <a:lnTo>
                  <a:pt x="126491" y="44195"/>
                </a:lnTo>
                <a:lnTo>
                  <a:pt x="128015" y="45719"/>
                </a:lnTo>
                <a:lnTo>
                  <a:pt x="162458" y="45719"/>
                </a:lnTo>
                <a:lnTo>
                  <a:pt x="161543" y="44195"/>
                </a:lnTo>
                <a:close/>
              </a:path>
              <a:path w="172720" h="173989">
                <a:moveTo>
                  <a:pt x="150440" y="28955"/>
                </a:moveTo>
                <a:lnTo>
                  <a:pt x="92963" y="28955"/>
                </a:lnTo>
                <a:lnTo>
                  <a:pt x="99059" y="30479"/>
                </a:lnTo>
                <a:lnTo>
                  <a:pt x="103631" y="32003"/>
                </a:lnTo>
                <a:lnTo>
                  <a:pt x="109727" y="33527"/>
                </a:lnTo>
                <a:lnTo>
                  <a:pt x="114299" y="36575"/>
                </a:lnTo>
                <a:lnTo>
                  <a:pt x="118871" y="38099"/>
                </a:lnTo>
                <a:lnTo>
                  <a:pt x="117347" y="38099"/>
                </a:lnTo>
                <a:lnTo>
                  <a:pt x="127454" y="45318"/>
                </a:lnTo>
                <a:lnTo>
                  <a:pt x="126491" y="44195"/>
                </a:lnTo>
                <a:lnTo>
                  <a:pt x="161543" y="44195"/>
                </a:lnTo>
                <a:lnTo>
                  <a:pt x="156971" y="36575"/>
                </a:lnTo>
                <a:lnTo>
                  <a:pt x="150440" y="28955"/>
                </a:lnTo>
                <a:close/>
              </a:path>
              <a:path w="172720" h="173989">
                <a:moveTo>
                  <a:pt x="46329" y="44195"/>
                </a:moveTo>
                <a:lnTo>
                  <a:pt x="45719" y="44195"/>
                </a:lnTo>
                <a:lnTo>
                  <a:pt x="44823" y="45271"/>
                </a:lnTo>
                <a:lnTo>
                  <a:pt x="46329" y="44195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029592" y="3043417"/>
            <a:ext cx="172720" cy="173990"/>
          </a:xfrm>
          <a:custGeom>
            <a:avLst/>
            <a:gdLst/>
            <a:ahLst/>
            <a:cxnLst/>
            <a:rect l="l" t="t" r="r" b="b"/>
            <a:pathLst>
              <a:path w="172719" h="173989">
                <a:moveTo>
                  <a:pt x="53336" y="134111"/>
                </a:moveTo>
                <a:lnTo>
                  <a:pt x="54860" y="135635"/>
                </a:lnTo>
                <a:lnTo>
                  <a:pt x="15239" y="135635"/>
                </a:lnTo>
                <a:lnTo>
                  <a:pt x="24380" y="146303"/>
                </a:lnTo>
                <a:lnTo>
                  <a:pt x="24380" y="147827"/>
                </a:lnTo>
                <a:lnTo>
                  <a:pt x="25904" y="149351"/>
                </a:lnTo>
                <a:lnTo>
                  <a:pt x="36572" y="156971"/>
                </a:lnTo>
                <a:lnTo>
                  <a:pt x="36572" y="158495"/>
                </a:lnTo>
                <a:lnTo>
                  <a:pt x="38096" y="158495"/>
                </a:lnTo>
                <a:lnTo>
                  <a:pt x="45716" y="163067"/>
                </a:lnTo>
                <a:lnTo>
                  <a:pt x="60956" y="169163"/>
                </a:lnTo>
                <a:lnTo>
                  <a:pt x="70100" y="172211"/>
                </a:lnTo>
                <a:lnTo>
                  <a:pt x="77720" y="172211"/>
                </a:lnTo>
                <a:lnTo>
                  <a:pt x="86864" y="173735"/>
                </a:lnTo>
                <a:lnTo>
                  <a:pt x="96008" y="172211"/>
                </a:lnTo>
                <a:lnTo>
                  <a:pt x="103628" y="170687"/>
                </a:lnTo>
                <a:lnTo>
                  <a:pt x="112772" y="169163"/>
                </a:lnTo>
                <a:lnTo>
                  <a:pt x="128012" y="163067"/>
                </a:lnTo>
                <a:lnTo>
                  <a:pt x="135632" y="158495"/>
                </a:lnTo>
                <a:lnTo>
                  <a:pt x="146300" y="149351"/>
                </a:lnTo>
                <a:lnTo>
                  <a:pt x="146300" y="147827"/>
                </a:lnTo>
                <a:lnTo>
                  <a:pt x="147824" y="147827"/>
                </a:lnTo>
                <a:lnTo>
                  <a:pt x="147824" y="146303"/>
                </a:lnTo>
                <a:lnTo>
                  <a:pt x="149131" y="144779"/>
                </a:lnTo>
                <a:lnTo>
                  <a:pt x="79244" y="144779"/>
                </a:lnTo>
                <a:lnTo>
                  <a:pt x="73148" y="143255"/>
                </a:lnTo>
                <a:lnTo>
                  <a:pt x="68576" y="141731"/>
                </a:lnTo>
                <a:lnTo>
                  <a:pt x="62480" y="140207"/>
                </a:lnTo>
                <a:lnTo>
                  <a:pt x="53336" y="134111"/>
                </a:lnTo>
                <a:close/>
              </a:path>
              <a:path w="172719" h="173989">
                <a:moveTo>
                  <a:pt x="128012" y="126491"/>
                </a:moveTo>
                <a:lnTo>
                  <a:pt x="117344" y="135635"/>
                </a:lnTo>
                <a:lnTo>
                  <a:pt x="112772" y="138683"/>
                </a:lnTo>
                <a:lnTo>
                  <a:pt x="108200" y="140207"/>
                </a:lnTo>
                <a:lnTo>
                  <a:pt x="102104" y="141731"/>
                </a:lnTo>
                <a:lnTo>
                  <a:pt x="97532" y="143255"/>
                </a:lnTo>
                <a:lnTo>
                  <a:pt x="91436" y="144779"/>
                </a:lnTo>
                <a:lnTo>
                  <a:pt x="149131" y="144779"/>
                </a:lnTo>
                <a:lnTo>
                  <a:pt x="156968" y="135635"/>
                </a:lnTo>
                <a:lnTo>
                  <a:pt x="158492" y="135635"/>
                </a:lnTo>
                <a:lnTo>
                  <a:pt x="158492" y="134111"/>
                </a:lnTo>
                <a:lnTo>
                  <a:pt x="161921" y="129539"/>
                </a:lnTo>
                <a:lnTo>
                  <a:pt x="126488" y="129539"/>
                </a:lnTo>
                <a:lnTo>
                  <a:pt x="128012" y="126491"/>
                </a:lnTo>
                <a:close/>
              </a:path>
              <a:path w="172719" h="173989">
                <a:moveTo>
                  <a:pt x="54860" y="38099"/>
                </a:moveTo>
                <a:lnTo>
                  <a:pt x="13715" y="38099"/>
                </a:lnTo>
                <a:lnTo>
                  <a:pt x="13715" y="39623"/>
                </a:lnTo>
                <a:lnTo>
                  <a:pt x="9143" y="45719"/>
                </a:lnTo>
                <a:lnTo>
                  <a:pt x="3047" y="60959"/>
                </a:lnTo>
                <a:lnTo>
                  <a:pt x="0" y="79247"/>
                </a:lnTo>
                <a:lnTo>
                  <a:pt x="0" y="96011"/>
                </a:lnTo>
                <a:lnTo>
                  <a:pt x="1523" y="105155"/>
                </a:lnTo>
                <a:lnTo>
                  <a:pt x="3047" y="112775"/>
                </a:lnTo>
                <a:lnTo>
                  <a:pt x="6095" y="120395"/>
                </a:lnTo>
                <a:lnTo>
                  <a:pt x="10667" y="128015"/>
                </a:lnTo>
                <a:lnTo>
                  <a:pt x="13715" y="134111"/>
                </a:lnTo>
                <a:lnTo>
                  <a:pt x="13715" y="135635"/>
                </a:lnTo>
                <a:lnTo>
                  <a:pt x="54860" y="135635"/>
                </a:lnTo>
                <a:lnTo>
                  <a:pt x="47748" y="129539"/>
                </a:lnTo>
                <a:lnTo>
                  <a:pt x="45716" y="129539"/>
                </a:lnTo>
                <a:lnTo>
                  <a:pt x="36572" y="118871"/>
                </a:lnTo>
                <a:lnTo>
                  <a:pt x="37334" y="118871"/>
                </a:lnTo>
                <a:lnTo>
                  <a:pt x="32000" y="108203"/>
                </a:lnTo>
                <a:lnTo>
                  <a:pt x="30476" y="103631"/>
                </a:lnTo>
                <a:lnTo>
                  <a:pt x="28952" y="97535"/>
                </a:lnTo>
                <a:lnTo>
                  <a:pt x="28952" y="91439"/>
                </a:lnTo>
                <a:lnTo>
                  <a:pt x="27428" y="85343"/>
                </a:lnTo>
                <a:lnTo>
                  <a:pt x="28952" y="80771"/>
                </a:lnTo>
                <a:lnTo>
                  <a:pt x="28952" y="74675"/>
                </a:lnTo>
                <a:lnTo>
                  <a:pt x="30476" y="68579"/>
                </a:lnTo>
                <a:lnTo>
                  <a:pt x="33524" y="64007"/>
                </a:lnTo>
                <a:lnTo>
                  <a:pt x="35048" y="57911"/>
                </a:lnTo>
                <a:lnTo>
                  <a:pt x="37080" y="54863"/>
                </a:lnTo>
                <a:lnTo>
                  <a:pt x="36572" y="54863"/>
                </a:lnTo>
                <a:lnTo>
                  <a:pt x="45716" y="44195"/>
                </a:lnTo>
                <a:lnTo>
                  <a:pt x="47748" y="44195"/>
                </a:lnTo>
                <a:lnTo>
                  <a:pt x="54860" y="38099"/>
                </a:lnTo>
                <a:close/>
              </a:path>
              <a:path w="172719" h="173989">
                <a:moveTo>
                  <a:pt x="44192" y="126491"/>
                </a:moveTo>
                <a:lnTo>
                  <a:pt x="45716" y="129539"/>
                </a:lnTo>
                <a:lnTo>
                  <a:pt x="47748" y="129539"/>
                </a:lnTo>
                <a:lnTo>
                  <a:pt x="44192" y="126491"/>
                </a:lnTo>
                <a:close/>
              </a:path>
              <a:path w="172719" h="173989">
                <a:moveTo>
                  <a:pt x="134108" y="118871"/>
                </a:moveTo>
                <a:lnTo>
                  <a:pt x="126488" y="129539"/>
                </a:lnTo>
                <a:lnTo>
                  <a:pt x="161921" y="129539"/>
                </a:lnTo>
                <a:lnTo>
                  <a:pt x="163064" y="128015"/>
                </a:lnTo>
                <a:lnTo>
                  <a:pt x="166112" y="120395"/>
                </a:lnTo>
                <a:lnTo>
                  <a:pt x="134108" y="120395"/>
                </a:lnTo>
                <a:lnTo>
                  <a:pt x="134108" y="118871"/>
                </a:lnTo>
                <a:close/>
              </a:path>
              <a:path w="172719" h="173989">
                <a:moveTo>
                  <a:pt x="37334" y="118871"/>
                </a:moveTo>
                <a:lnTo>
                  <a:pt x="36572" y="118871"/>
                </a:lnTo>
                <a:lnTo>
                  <a:pt x="38096" y="120395"/>
                </a:lnTo>
                <a:lnTo>
                  <a:pt x="37334" y="118871"/>
                </a:lnTo>
                <a:close/>
              </a:path>
              <a:path w="172719" h="173989">
                <a:moveTo>
                  <a:pt x="166366" y="53339"/>
                </a:moveTo>
                <a:lnTo>
                  <a:pt x="134108" y="53339"/>
                </a:lnTo>
                <a:lnTo>
                  <a:pt x="140204" y="65531"/>
                </a:lnTo>
                <a:lnTo>
                  <a:pt x="141728" y="70103"/>
                </a:lnTo>
                <a:lnTo>
                  <a:pt x="143252" y="76199"/>
                </a:lnTo>
                <a:lnTo>
                  <a:pt x="143252" y="99059"/>
                </a:lnTo>
                <a:lnTo>
                  <a:pt x="141728" y="105155"/>
                </a:lnTo>
                <a:lnTo>
                  <a:pt x="138680" y="109727"/>
                </a:lnTo>
                <a:lnTo>
                  <a:pt x="137156" y="114299"/>
                </a:lnTo>
                <a:lnTo>
                  <a:pt x="134108" y="120395"/>
                </a:lnTo>
                <a:lnTo>
                  <a:pt x="166112" y="120395"/>
                </a:lnTo>
                <a:lnTo>
                  <a:pt x="169160" y="111251"/>
                </a:lnTo>
                <a:lnTo>
                  <a:pt x="170684" y="103631"/>
                </a:lnTo>
                <a:lnTo>
                  <a:pt x="172208" y="94487"/>
                </a:lnTo>
                <a:lnTo>
                  <a:pt x="172208" y="77723"/>
                </a:lnTo>
                <a:lnTo>
                  <a:pt x="170684" y="68579"/>
                </a:lnTo>
                <a:lnTo>
                  <a:pt x="167636" y="60959"/>
                </a:lnTo>
                <a:lnTo>
                  <a:pt x="166366" y="53339"/>
                </a:lnTo>
                <a:close/>
              </a:path>
              <a:path w="172719" h="173989">
                <a:moveTo>
                  <a:pt x="38096" y="53339"/>
                </a:moveTo>
                <a:lnTo>
                  <a:pt x="36572" y="54863"/>
                </a:lnTo>
                <a:lnTo>
                  <a:pt x="37080" y="54863"/>
                </a:lnTo>
                <a:lnTo>
                  <a:pt x="38096" y="53339"/>
                </a:lnTo>
                <a:close/>
              </a:path>
              <a:path w="172719" h="173989">
                <a:moveTo>
                  <a:pt x="160778" y="44195"/>
                </a:moveTo>
                <a:lnTo>
                  <a:pt x="126488" y="44195"/>
                </a:lnTo>
                <a:lnTo>
                  <a:pt x="134108" y="54863"/>
                </a:lnTo>
                <a:lnTo>
                  <a:pt x="134108" y="53339"/>
                </a:lnTo>
                <a:lnTo>
                  <a:pt x="166366" y="53339"/>
                </a:lnTo>
                <a:lnTo>
                  <a:pt x="166112" y="51815"/>
                </a:lnTo>
                <a:lnTo>
                  <a:pt x="161540" y="45719"/>
                </a:lnTo>
                <a:lnTo>
                  <a:pt x="160778" y="44195"/>
                </a:lnTo>
                <a:close/>
              </a:path>
              <a:path w="172719" h="173989">
                <a:moveTo>
                  <a:pt x="47748" y="44195"/>
                </a:moveTo>
                <a:lnTo>
                  <a:pt x="45716" y="44195"/>
                </a:lnTo>
                <a:lnTo>
                  <a:pt x="44192" y="47243"/>
                </a:lnTo>
                <a:lnTo>
                  <a:pt x="47748" y="44195"/>
                </a:lnTo>
                <a:close/>
              </a:path>
              <a:path w="172719" h="173989">
                <a:moveTo>
                  <a:pt x="149131" y="28955"/>
                </a:moveTo>
                <a:lnTo>
                  <a:pt x="92960" y="28955"/>
                </a:lnTo>
                <a:lnTo>
                  <a:pt x="99056" y="30479"/>
                </a:lnTo>
                <a:lnTo>
                  <a:pt x="103628" y="32003"/>
                </a:lnTo>
                <a:lnTo>
                  <a:pt x="109724" y="33527"/>
                </a:lnTo>
                <a:lnTo>
                  <a:pt x="118868" y="39623"/>
                </a:lnTo>
                <a:lnTo>
                  <a:pt x="128012" y="47243"/>
                </a:lnTo>
                <a:lnTo>
                  <a:pt x="126488" y="44195"/>
                </a:lnTo>
                <a:lnTo>
                  <a:pt x="160778" y="44195"/>
                </a:lnTo>
                <a:lnTo>
                  <a:pt x="158492" y="39623"/>
                </a:lnTo>
                <a:lnTo>
                  <a:pt x="158492" y="38099"/>
                </a:lnTo>
                <a:lnTo>
                  <a:pt x="156968" y="38099"/>
                </a:lnTo>
                <a:lnTo>
                  <a:pt x="149131" y="28955"/>
                </a:lnTo>
                <a:close/>
              </a:path>
              <a:path w="172719" h="173989">
                <a:moveTo>
                  <a:pt x="94484" y="0"/>
                </a:moveTo>
                <a:lnTo>
                  <a:pt x="85340" y="0"/>
                </a:lnTo>
                <a:lnTo>
                  <a:pt x="76196" y="1523"/>
                </a:lnTo>
                <a:lnTo>
                  <a:pt x="67052" y="1523"/>
                </a:lnTo>
                <a:lnTo>
                  <a:pt x="44192" y="10667"/>
                </a:lnTo>
                <a:lnTo>
                  <a:pt x="38096" y="15239"/>
                </a:lnTo>
                <a:lnTo>
                  <a:pt x="36572" y="15239"/>
                </a:lnTo>
                <a:lnTo>
                  <a:pt x="25904" y="24383"/>
                </a:lnTo>
                <a:lnTo>
                  <a:pt x="24380" y="25907"/>
                </a:lnTo>
                <a:lnTo>
                  <a:pt x="24380" y="27431"/>
                </a:lnTo>
                <a:lnTo>
                  <a:pt x="15239" y="38099"/>
                </a:lnTo>
                <a:lnTo>
                  <a:pt x="54860" y="38099"/>
                </a:lnTo>
                <a:lnTo>
                  <a:pt x="53336" y="39623"/>
                </a:lnTo>
                <a:lnTo>
                  <a:pt x="59432" y="35051"/>
                </a:lnTo>
                <a:lnTo>
                  <a:pt x="64004" y="33527"/>
                </a:lnTo>
                <a:lnTo>
                  <a:pt x="70100" y="32003"/>
                </a:lnTo>
                <a:lnTo>
                  <a:pt x="74672" y="30479"/>
                </a:lnTo>
                <a:lnTo>
                  <a:pt x="80768" y="28955"/>
                </a:lnTo>
                <a:lnTo>
                  <a:pt x="149131" y="28955"/>
                </a:lnTo>
                <a:lnTo>
                  <a:pt x="147824" y="27431"/>
                </a:lnTo>
                <a:lnTo>
                  <a:pt x="147824" y="25907"/>
                </a:lnTo>
                <a:lnTo>
                  <a:pt x="146300" y="25907"/>
                </a:lnTo>
                <a:lnTo>
                  <a:pt x="146300" y="24383"/>
                </a:lnTo>
                <a:lnTo>
                  <a:pt x="134108" y="15239"/>
                </a:lnTo>
                <a:lnTo>
                  <a:pt x="126488" y="10667"/>
                </a:lnTo>
                <a:lnTo>
                  <a:pt x="111248" y="4571"/>
                </a:lnTo>
                <a:lnTo>
                  <a:pt x="102104" y="1523"/>
                </a:lnTo>
                <a:lnTo>
                  <a:pt x="94484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450981" y="3692642"/>
            <a:ext cx="173355" cy="85725"/>
          </a:xfrm>
          <a:custGeom>
            <a:avLst/>
            <a:gdLst/>
            <a:ahLst/>
            <a:cxnLst/>
            <a:rect l="l" t="t" r="r" b="b"/>
            <a:pathLst>
              <a:path w="173355" h="85725">
                <a:moveTo>
                  <a:pt x="95503" y="0"/>
                </a:moveTo>
                <a:lnTo>
                  <a:pt x="86359" y="0"/>
                </a:lnTo>
                <a:lnTo>
                  <a:pt x="77215" y="1523"/>
                </a:lnTo>
                <a:lnTo>
                  <a:pt x="68071" y="1523"/>
                </a:lnTo>
                <a:lnTo>
                  <a:pt x="26923" y="24383"/>
                </a:lnTo>
                <a:lnTo>
                  <a:pt x="4063" y="62483"/>
                </a:lnTo>
                <a:lnTo>
                  <a:pt x="0" y="85343"/>
                </a:lnTo>
                <a:lnTo>
                  <a:pt x="28447" y="85343"/>
                </a:lnTo>
                <a:lnTo>
                  <a:pt x="28447" y="80771"/>
                </a:lnTo>
                <a:lnTo>
                  <a:pt x="31495" y="68579"/>
                </a:lnTo>
                <a:lnTo>
                  <a:pt x="33019" y="64007"/>
                </a:lnTo>
                <a:lnTo>
                  <a:pt x="36067" y="57911"/>
                </a:lnTo>
                <a:lnTo>
                  <a:pt x="39115" y="53339"/>
                </a:lnTo>
                <a:lnTo>
                  <a:pt x="46735" y="44195"/>
                </a:lnTo>
                <a:lnTo>
                  <a:pt x="48767" y="44195"/>
                </a:lnTo>
                <a:lnTo>
                  <a:pt x="55879" y="38099"/>
                </a:lnTo>
                <a:lnTo>
                  <a:pt x="60451" y="35051"/>
                </a:lnTo>
                <a:lnTo>
                  <a:pt x="65023" y="33527"/>
                </a:lnTo>
                <a:lnTo>
                  <a:pt x="69595" y="30479"/>
                </a:lnTo>
                <a:lnTo>
                  <a:pt x="75691" y="30479"/>
                </a:lnTo>
                <a:lnTo>
                  <a:pt x="81787" y="28955"/>
                </a:lnTo>
                <a:lnTo>
                  <a:pt x="150150" y="28955"/>
                </a:lnTo>
                <a:lnTo>
                  <a:pt x="148843" y="27431"/>
                </a:lnTo>
                <a:lnTo>
                  <a:pt x="148843" y="25907"/>
                </a:lnTo>
                <a:lnTo>
                  <a:pt x="147319" y="25907"/>
                </a:lnTo>
                <a:lnTo>
                  <a:pt x="147319" y="24383"/>
                </a:lnTo>
                <a:lnTo>
                  <a:pt x="136651" y="15239"/>
                </a:lnTo>
                <a:lnTo>
                  <a:pt x="135127" y="15239"/>
                </a:lnTo>
                <a:lnTo>
                  <a:pt x="127507" y="10667"/>
                </a:lnTo>
                <a:lnTo>
                  <a:pt x="112267" y="4571"/>
                </a:lnTo>
                <a:lnTo>
                  <a:pt x="103123" y="1523"/>
                </a:lnTo>
                <a:lnTo>
                  <a:pt x="95503" y="0"/>
                </a:lnTo>
                <a:close/>
              </a:path>
              <a:path w="173355" h="85725">
                <a:moveTo>
                  <a:pt x="161645" y="44195"/>
                </a:moveTo>
                <a:lnTo>
                  <a:pt x="127507" y="44195"/>
                </a:lnTo>
                <a:lnTo>
                  <a:pt x="135127" y="54863"/>
                </a:lnTo>
                <a:lnTo>
                  <a:pt x="138175" y="59435"/>
                </a:lnTo>
                <a:lnTo>
                  <a:pt x="139699" y="65531"/>
                </a:lnTo>
                <a:lnTo>
                  <a:pt x="142747" y="70103"/>
                </a:lnTo>
                <a:lnTo>
                  <a:pt x="144271" y="76199"/>
                </a:lnTo>
                <a:lnTo>
                  <a:pt x="144271" y="85343"/>
                </a:lnTo>
                <a:lnTo>
                  <a:pt x="173227" y="85343"/>
                </a:lnTo>
                <a:lnTo>
                  <a:pt x="173227" y="77723"/>
                </a:lnTo>
                <a:lnTo>
                  <a:pt x="171703" y="68579"/>
                </a:lnTo>
                <a:lnTo>
                  <a:pt x="162559" y="45719"/>
                </a:lnTo>
                <a:lnTo>
                  <a:pt x="161645" y="44195"/>
                </a:lnTo>
                <a:close/>
              </a:path>
              <a:path w="173355" h="85725">
                <a:moveTo>
                  <a:pt x="48767" y="44195"/>
                </a:moveTo>
                <a:lnTo>
                  <a:pt x="46735" y="44195"/>
                </a:lnTo>
                <a:lnTo>
                  <a:pt x="45211" y="47243"/>
                </a:lnTo>
                <a:lnTo>
                  <a:pt x="48767" y="44195"/>
                </a:lnTo>
                <a:close/>
              </a:path>
              <a:path w="173355" h="85725">
                <a:moveTo>
                  <a:pt x="157987" y="38099"/>
                </a:moveTo>
                <a:lnTo>
                  <a:pt x="118363" y="38099"/>
                </a:lnTo>
                <a:lnTo>
                  <a:pt x="129031" y="47243"/>
                </a:lnTo>
                <a:lnTo>
                  <a:pt x="127507" y="44195"/>
                </a:lnTo>
                <a:lnTo>
                  <a:pt x="161645" y="44195"/>
                </a:lnTo>
                <a:lnTo>
                  <a:pt x="157987" y="38099"/>
                </a:lnTo>
                <a:close/>
              </a:path>
              <a:path w="173355" h="85725">
                <a:moveTo>
                  <a:pt x="150150" y="28955"/>
                </a:moveTo>
                <a:lnTo>
                  <a:pt x="93979" y="28955"/>
                </a:lnTo>
                <a:lnTo>
                  <a:pt x="98551" y="30479"/>
                </a:lnTo>
                <a:lnTo>
                  <a:pt x="104647" y="32003"/>
                </a:lnTo>
                <a:lnTo>
                  <a:pt x="109219" y="33527"/>
                </a:lnTo>
                <a:lnTo>
                  <a:pt x="115315" y="36575"/>
                </a:lnTo>
                <a:lnTo>
                  <a:pt x="119887" y="39623"/>
                </a:lnTo>
                <a:lnTo>
                  <a:pt x="118363" y="38099"/>
                </a:lnTo>
                <a:lnTo>
                  <a:pt x="157987" y="38099"/>
                </a:lnTo>
                <a:lnTo>
                  <a:pt x="150150" y="28955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163961" y="3692642"/>
            <a:ext cx="172720" cy="85725"/>
          </a:xfrm>
          <a:custGeom>
            <a:avLst/>
            <a:gdLst/>
            <a:ahLst/>
            <a:cxnLst/>
            <a:rect l="l" t="t" r="r" b="b"/>
            <a:pathLst>
              <a:path w="172719" h="85725">
                <a:moveTo>
                  <a:pt x="135635" y="15239"/>
                </a:moveTo>
                <a:lnTo>
                  <a:pt x="36575" y="15239"/>
                </a:lnTo>
                <a:lnTo>
                  <a:pt x="25907" y="24383"/>
                </a:lnTo>
                <a:lnTo>
                  <a:pt x="25907" y="25907"/>
                </a:lnTo>
                <a:lnTo>
                  <a:pt x="24383" y="25907"/>
                </a:lnTo>
                <a:lnTo>
                  <a:pt x="24383" y="27431"/>
                </a:lnTo>
                <a:lnTo>
                  <a:pt x="13715" y="39623"/>
                </a:lnTo>
                <a:lnTo>
                  <a:pt x="10667" y="45719"/>
                </a:lnTo>
                <a:lnTo>
                  <a:pt x="6095" y="53339"/>
                </a:lnTo>
                <a:lnTo>
                  <a:pt x="3047" y="62483"/>
                </a:lnTo>
                <a:lnTo>
                  <a:pt x="1523" y="70103"/>
                </a:lnTo>
                <a:lnTo>
                  <a:pt x="0" y="79247"/>
                </a:lnTo>
                <a:lnTo>
                  <a:pt x="0" y="85343"/>
                </a:lnTo>
                <a:lnTo>
                  <a:pt x="28955" y="85343"/>
                </a:lnTo>
                <a:lnTo>
                  <a:pt x="28955" y="80771"/>
                </a:lnTo>
                <a:lnTo>
                  <a:pt x="32003" y="68579"/>
                </a:lnTo>
                <a:lnTo>
                  <a:pt x="33527" y="64007"/>
                </a:lnTo>
                <a:lnTo>
                  <a:pt x="36575" y="57911"/>
                </a:lnTo>
                <a:lnTo>
                  <a:pt x="38099" y="53339"/>
                </a:lnTo>
                <a:lnTo>
                  <a:pt x="45719" y="44195"/>
                </a:lnTo>
                <a:lnTo>
                  <a:pt x="47751" y="44195"/>
                </a:lnTo>
                <a:lnTo>
                  <a:pt x="54863" y="38099"/>
                </a:lnTo>
                <a:lnTo>
                  <a:pt x="55371" y="38099"/>
                </a:lnTo>
                <a:lnTo>
                  <a:pt x="59435" y="35051"/>
                </a:lnTo>
                <a:lnTo>
                  <a:pt x="64007" y="33527"/>
                </a:lnTo>
                <a:lnTo>
                  <a:pt x="70103" y="30479"/>
                </a:lnTo>
                <a:lnTo>
                  <a:pt x="76199" y="30479"/>
                </a:lnTo>
                <a:lnTo>
                  <a:pt x="80771" y="28955"/>
                </a:lnTo>
                <a:lnTo>
                  <a:pt x="149134" y="28955"/>
                </a:lnTo>
                <a:lnTo>
                  <a:pt x="147827" y="27431"/>
                </a:lnTo>
                <a:lnTo>
                  <a:pt x="147827" y="25907"/>
                </a:lnTo>
                <a:lnTo>
                  <a:pt x="146303" y="24383"/>
                </a:lnTo>
                <a:lnTo>
                  <a:pt x="135635" y="15239"/>
                </a:lnTo>
                <a:close/>
              </a:path>
              <a:path w="172719" h="85725">
                <a:moveTo>
                  <a:pt x="160629" y="44195"/>
                </a:moveTo>
                <a:lnTo>
                  <a:pt x="126491" y="44195"/>
                </a:lnTo>
                <a:lnTo>
                  <a:pt x="135635" y="54863"/>
                </a:lnTo>
                <a:lnTo>
                  <a:pt x="137159" y="59435"/>
                </a:lnTo>
                <a:lnTo>
                  <a:pt x="140207" y="65531"/>
                </a:lnTo>
                <a:lnTo>
                  <a:pt x="141731" y="70103"/>
                </a:lnTo>
                <a:lnTo>
                  <a:pt x="144779" y="82295"/>
                </a:lnTo>
                <a:lnTo>
                  <a:pt x="144779" y="85343"/>
                </a:lnTo>
                <a:lnTo>
                  <a:pt x="172211" y="85343"/>
                </a:lnTo>
                <a:lnTo>
                  <a:pt x="172211" y="77723"/>
                </a:lnTo>
                <a:lnTo>
                  <a:pt x="170687" y="68579"/>
                </a:lnTo>
                <a:lnTo>
                  <a:pt x="169163" y="60959"/>
                </a:lnTo>
                <a:lnTo>
                  <a:pt x="166115" y="53339"/>
                </a:lnTo>
                <a:lnTo>
                  <a:pt x="160629" y="44195"/>
                </a:lnTo>
                <a:close/>
              </a:path>
              <a:path w="172719" h="85725">
                <a:moveTo>
                  <a:pt x="47751" y="44195"/>
                </a:moveTo>
                <a:lnTo>
                  <a:pt x="45719" y="44195"/>
                </a:lnTo>
                <a:lnTo>
                  <a:pt x="44195" y="47243"/>
                </a:lnTo>
                <a:lnTo>
                  <a:pt x="47751" y="44195"/>
                </a:lnTo>
                <a:close/>
              </a:path>
              <a:path w="172719" h="85725">
                <a:moveTo>
                  <a:pt x="156971" y="38099"/>
                </a:moveTo>
                <a:lnTo>
                  <a:pt x="117347" y="38099"/>
                </a:lnTo>
                <a:lnTo>
                  <a:pt x="128015" y="47243"/>
                </a:lnTo>
                <a:lnTo>
                  <a:pt x="126491" y="44195"/>
                </a:lnTo>
                <a:lnTo>
                  <a:pt x="160629" y="44195"/>
                </a:lnTo>
                <a:lnTo>
                  <a:pt x="156971" y="38099"/>
                </a:lnTo>
                <a:close/>
              </a:path>
              <a:path w="172719" h="85725">
                <a:moveTo>
                  <a:pt x="55371" y="38099"/>
                </a:moveTo>
                <a:lnTo>
                  <a:pt x="54863" y="38099"/>
                </a:lnTo>
                <a:lnTo>
                  <a:pt x="53339" y="39623"/>
                </a:lnTo>
                <a:lnTo>
                  <a:pt x="55371" y="38099"/>
                </a:lnTo>
                <a:close/>
              </a:path>
              <a:path w="172719" h="85725">
                <a:moveTo>
                  <a:pt x="149134" y="28955"/>
                </a:moveTo>
                <a:lnTo>
                  <a:pt x="92963" y="28955"/>
                </a:lnTo>
                <a:lnTo>
                  <a:pt x="99059" y="30479"/>
                </a:lnTo>
                <a:lnTo>
                  <a:pt x="103631" y="32003"/>
                </a:lnTo>
                <a:lnTo>
                  <a:pt x="109727" y="33527"/>
                </a:lnTo>
                <a:lnTo>
                  <a:pt x="118871" y="39623"/>
                </a:lnTo>
                <a:lnTo>
                  <a:pt x="117347" y="38099"/>
                </a:lnTo>
                <a:lnTo>
                  <a:pt x="156971" y="38099"/>
                </a:lnTo>
                <a:lnTo>
                  <a:pt x="149134" y="28955"/>
                </a:lnTo>
                <a:close/>
              </a:path>
              <a:path w="172719" h="85725">
                <a:moveTo>
                  <a:pt x="94487" y="0"/>
                </a:moveTo>
                <a:lnTo>
                  <a:pt x="85343" y="0"/>
                </a:lnTo>
                <a:lnTo>
                  <a:pt x="76199" y="1523"/>
                </a:lnTo>
                <a:lnTo>
                  <a:pt x="68579" y="1523"/>
                </a:lnTo>
                <a:lnTo>
                  <a:pt x="59435" y="4571"/>
                </a:lnTo>
                <a:lnTo>
                  <a:pt x="44195" y="10667"/>
                </a:lnTo>
                <a:lnTo>
                  <a:pt x="38099" y="15239"/>
                </a:lnTo>
                <a:lnTo>
                  <a:pt x="134111" y="15239"/>
                </a:lnTo>
                <a:lnTo>
                  <a:pt x="126491" y="10667"/>
                </a:lnTo>
                <a:lnTo>
                  <a:pt x="103631" y="1523"/>
                </a:lnTo>
                <a:lnTo>
                  <a:pt x="94487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269613" y="2324089"/>
            <a:ext cx="172720" cy="173990"/>
          </a:xfrm>
          <a:custGeom>
            <a:avLst/>
            <a:gdLst/>
            <a:ahLst/>
            <a:cxnLst/>
            <a:rect l="l" t="t" r="r" b="b"/>
            <a:pathLst>
              <a:path w="172720" h="173989">
                <a:moveTo>
                  <a:pt x="134111" y="158495"/>
                </a:moveTo>
                <a:lnTo>
                  <a:pt x="38099" y="158495"/>
                </a:lnTo>
                <a:lnTo>
                  <a:pt x="45719" y="163067"/>
                </a:lnTo>
                <a:lnTo>
                  <a:pt x="60959" y="169163"/>
                </a:lnTo>
                <a:lnTo>
                  <a:pt x="70103" y="172211"/>
                </a:lnTo>
                <a:lnTo>
                  <a:pt x="77723" y="173735"/>
                </a:lnTo>
                <a:lnTo>
                  <a:pt x="86867" y="173735"/>
                </a:lnTo>
                <a:lnTo>
                  <a:pt x="96011" y="172211"/>
                </a:lnTo>
                <a:lnTo>
                  <a:pt x="103631" y="172211"/>
                </a:lnTo>
                <a:lnTo>
                  <a:pt x="112775" y="169163"/>
                </a:lnTo>
                <a:lnTo>
                  <a:pt x="128015" y="163067"/>
                </a:lnTo>
                <a:lnTo>
                  <a:pt x="134111" y="158495"/>
                </a:lnTo>
                <a:close/>
              </a:path>
              <a:path w="172720" h="173989">
                <a:moveTo>
                  <a:pt x="146303" y="147827"/>
                </a:moveTo>
                <a:lnTo>
                  <a:pt x="25907" y="147827"/>
                </a:lnTo>
                <a:lnTo>
                  <a:pt x="25907" y="149351"/>
                </a:lnTo>
                <a:lnTo>
                  <a:pt x="36575" y="158495"/>
                </a:lnTo>
                <a:lnTo>
                  <a:pt x="135635" y="158495"/>
                </a:lnTo>
                <a:lnTo>
                  <a:pt x="146303" y="149351"/>
                </a:lnTo>
                <a:lnTo>
                  <a:pt x="146303" y="147827"/>
                </a:lnTo>
                <a:close/>
              </a:path>
              <a:path w="172720" h="173989">
                <a:moveTo>
                  <a:pt x="53339" y="134111"/>
                </a:moveTo>
                <a:lnTo>
                  <a:pt x="54863" y="135635"/>
                </a:lnTo>
                <a:lnTo>
                  <a:pt x="15239" y="135635"/>
                </a:lnTo>
                <a:lnTo>
                  <a:pt x="15239" y="137159"/>
                </a:lnTo>
                <a:lnTo>
                  <a:pt x="24383" y="147827"/>
                </a:lnTo>
                <a:lnTo>
                  <a:pt x="147827" y="147827"/>
                </a:lnTo>
                <a:lnTo>
                  <a:pt x="150440" y="144779"/>
                </a:lnTo>
                <a:lnTo>
                  <a:pt x="79247" y="144779"/>
                </a:lnTo>
                <a:lnTo>
                  <a:pt x="73151" y="143255"/>
                </a:lnTo>
                <a:lnTo>
                  <a:pt x="68579" y="141731"/>
                </a:lnTo>
                <a:lnTo>
                  <a:pt x="62483" y="140207"/>
                </a:lnTo>
                <a:lnTo>
                  <a:pt x="53339" y="134111"/>
                </a:lnTo>
                <a:close/>
              </a:path>
              <a:path w="172720" h="173989">
                <a:moveTo>
                  <a:pt x="118871" y="134111"/>
                </a:moveTo>
                <a:lnTo>
                  <a:pt x="112775" y="138683"/>
                </a:lnTo>
                <a:lnTo>
                  <a:pt x="108203" y="140207"/>
                </a:lnTo>
                <a:lnTo>
                  <a:pt x="102107" y="143255"/>
                </a:lnTo>
                <a:lnTo>
                  <a:pt x="97535" y="143255"/>
                </a:lnTo>
                <a:lnTo>
                  <a:pt x="91439" y="144779"/>
                </a:lnTo>
                <a:lnTo>
                  <a:pt x="150440" y="144779"/>
                </a:lnTo>
                <a:lnTo>
                  <a:pt x="156971" y="137159"/>
                </a:lnTo>
                <a:lnTo>
                  <a:pt x="156971" y="135635"/>
                </a:lnTo>
                <a:lnTo>
                  <a:pt x="117347" y="135635"/>
                </a:lnTo>
                <a:lnTo>
                  <a:pt x="118871" y="134111"/>
                </a:lnTo>
                <a:close/>
              </a:path>
              <a:path w="172720" h="173989">
                <a:moveTo>
                  <a:pt x="54863" y="38099"/>
                </a:moveTo>
                <a:lnTo>
                  <a:pt x="13715" y="38099"/>
                </a:lnTo>
                <a:lnTo>
                  <a:pt x="13715" y="39623"/>
                </a:lnTo>
                <a:lnTo>
                  <a:pt x="9143" y="47243"/>
                </a:lnTo>
                <a:lnTo>
                  <a:pt x="6095" y="53339"/>
                </a:lnTo>
                <a:lnTo>
                  <a:pt x="3047" y="62483"/>
                </a:lnTo>
                <a:lnTo>
                  <a:pt x="1523" y="70103"/>
                </a:lnTo>
                <a:lnTo>
                  <a:pt x="0" y="79247"/>
                </a:lnTo>
                <a:lnTo>
                  <a:pt x="0" y="96011"/>
                </a:lnTo>
                <a:lnTo>
                  <a:pt x="3047" y="114299"/>
                </a:lnTo>
                <a:lnTo>
                  <a:pt x="6095" y="121919"/>
                </a:lnTo>
                <a:lnTo>
                  <a:pt x="10667" y="128015"/>
                </a:lnTo>
                <a:lnTo>
                  <a:pt x="13715" y="134111"/>
                </a:lnTo>
                <a:lnTo>
                  <a:pt x="13715" y="135635"/>
                </a:lnTo>
                <a:lnTo>
                  <a:pt x="54863" y="135635"/>
                </a:lnTo>
                <a:lnTo>
                  <a:pt x="47751" y="129539"/>
                </a:lnTo>
                <a:lnTo>
                  <a:pt x="45719" y="129539"/>
                </a:lnTo>
                <a:lnTo>
                  <a:pt x="36575" y="118871"/>
                </a:lnTo>
                <a:lnTo>
                  <a:pt x="37337" y="118871"/>
                </a:lnTo>
                <a:lnTo>
                  <a:pt x="35051" y="114299"/>
                </a:lnTo>
                <a:lnTo>
                  <a:pt x="32003" y="109727"/>
                </a:lnTo>
                <a:lnTo>
                  <a:pt x="28955" y="97535"/>
                </a:lnTo>
                <a:lnTo>
                  <a:pt x="28955" y="92963"/>
                </a:lnTo>
                <a:lnTo>
                  <a:pt x="27431" y="86867"/>
                </a:lnTo>
                <a:lnTo>
                  <a:pt x="28955" y="80771"/>
                </a:lnTo>
                <a:lnTo>
                  <a:pt x="28955" y="74675"/>
                </a:lnTo>
                <a:lnTo>
                  <a:pt x="30479" y="68579"/>
                </a:lnTo>
                <a:lnTo>
                  <a:pt x="33527" y="64007"/>
                </a:lnTo>
                <a:lnTo>
                  <a:pt x="35051" y="59435"/>
                </a:lnTo>
                <a:lnTo>
                  <a:pt x="38099" y="53339"/>
                </a:lnTo>
                <a:lnTo>
                  <a:pt x="39188" y="53339"/>
                </a:lnTo>
                <a:lnTo>
                  <a:pt x="44413" y="47243"/>
                </a:lnTo>
                <a:lnTo>
                  <a:pt x="44195" y="47243"/>
                </a:lnTo>
                <a:lnTo>
                  <a:pt x="45719" y="45719"/>
                </a:lnTo>
                <a:lnTo>
                  <a:pt x="45973" y="45719"/>
                </a:lnTo>
                <a:lnTo>
                  <a:pt x="54863" y="38099"/>
                </a:lnTo>
                <a:close/>
              </a:path>
              <a:path w="172720" h="173989">
                <a:moveTo>
                  <a:pt x="128015" y="126491"/>
                </a:moveTo>
                <a:lnTo>
                  <a:pt x="117347" y="135635"/>
                </a:lnTo>
                <a:lnTo>
                  <a:pt x="158495" y="135635"/>
                </a:lnTo>
                <a:lnTo>
                  <a:pt x="158495" y="134111"/>
                </a:lnTo>
                <a:lnTo>
                  <a:pt x="161924" y="129539"/>
                </a:lnTo>
                <a:lnTo>
                  <a:pt x="126491" y="129539"/>
                </a:lnTo>
                <a:lnTo>
                  <a:pt x="128015" y="126491"/>
                </a:lnTo>
                <a:close/>
              </a:path>
              <a:path w="172720" h="173989">
                <a:moveTo>
                  <a:pt x="44195" y="126491"/>
                </a:moveTo>
                <a:lnTo>
                  <a:pt x="45719" y="129539"/>
                </a:lnTo>
                <a:lnTo>
                  <a:pt x="47751" y="129539"/>
                </a:lnTo>
                <a:lnTo>
                  <a:pt x="44195" y="126491"/>
                </a:lnTo>
                <a:close/>
              </a:path>
              <a:path w="172720" h="173989">
                <a:moveTo>
                  <a:pt x="166725" y="118871"/>
                </a:moveTo>
                <a:lnTo>
                  <a:pt x="135635" y="118871"/>
                </a:lnTo>
                <a:lnTo>
                  <a:pt x="126491" y="129539"/>
                </a:lnTo>
                <a:lnTo>
                  <a:pt x="161924" y="129539"/>
                </a:lnTo>
                <a:lnTo>
                  <a:pt x="163067" y="128015"/>
                </a:lnTo>
                <a:lnTo>
                  <a:pt x="166725" y="118871"/>
                </a:lnTo>
                <a:close/>
              </a:path>
              <a:path w="172720" h="173989">
                <a:moveTo>
                  <a:pt x="37337" y="118871"/>
                </a:moveTo>
                <a:lnTo>
                  <a:pt x="36575" y="118871"/>
                </a:lnTo>
                <a:lnTo>
                  <a:pt x="38099" y="120395"/>
                </a:lnTo>
                <a:lnTo>
                  <a:pt x="37337" y="118871"/>
                </a:lnTo>
                <a:close/>
              </a:path>
              <a:path w="172720" h="173989">
                <a:moveTo>
                  <a:pt x="166115" y="53339"/>
                </a:moveTo>
                <a:lnTo>
                  <a:pt x="134111" y="53339"/>
                </a:lnTo>
                <a:lnTo>
                  <a:pt x="140207" y="65531"/>
                </a:lnTo>
                <a:lnTo>
                  <a:pt x="141731" y="70103"/>
                </a:lnTo>
                <a:lnTo>
                  <a:pt x="143255" y="76199"/>
                </a:lnTo>
                <a:lnTo>
                  <a:pt x="143255" y="99059"/>
                </a:lnTo>
                <a:lnTo>
                  <a:pt x="141731" y="105155"/>
                </a:lnTo>
                <a:lnTo>
                  <a:pt x="138683" y="109727"/>
                </a:lnTo>
                <a:lnTo>
                  <a:pt x="137159" y="115823"/>
                </a:lnTo>
                <a:lnTo>
                  <a:pt x="134111" y="120395"/>
                </a:lnTo>
                <a:lnTo>
                  <a:pt x="135635" y="118871"/>
                </a:lnTo>
                <a:lnTo>
                  <a:pt x="166725" y="118871"/>
                </a:lnTo>
                <a:lnTo>
                  <a:pt x="169163" y="112775"/>
                </a:lnTo>
                <a:lnTo>
                  <a:pt x="172211" y="94487"/>
                </a:lnTo>
                <a:lnTo>
                  <a:pt x="172211" y="77723"/>
                </a:lnTo>
                <a:lnTo>
                  <a:pt x="170687" y="68579"/>
                </a:lnTo>
                <a:lnTo>
                  <a:pt x="167639" y="60959"/>
                </a:lnTo>
                <a:lnTo>
                  <a:pt x="166115" y="53339"/>
                </a:lnTo>
                <a:close/>
              </a:path>
              <a:path w="172720" h="173989">
                <a:moveTo>
                  <a:pt x="39188" y="53339"/>
                </a:moveTo>
                <a:lnTo>
                  <a:pt x="38099" y="53339"/>
                </a:lnTo>
                <a:lnTo>
                  <a:pt x="36575" y="56387"/>
                </a:lnTo>
                <a:lnTo>
                  <a:pt x="39188" y="53339"/>
                </a:lnTo>
                <a:close/>
              </a:path>
              <a:path w="172720" h="173989">
                <a:moveTo>
                  <a:pt x="127195" y="46540"/>
                </a:moveTo>
                <a:lnTo>
                  <a:pt x="135635" y="56387"/>
                </a:lnTo>
                <a:lnTo>
                  <a:pt x="134111" y="53339"/>
                </a:lnTo>
                <a:lnTo>
                  <a:pt x="166115" y="53339"/>
                </a:lnTo>
                <a:lnTo>
                  <a:pt x="162458" y="47243"/>
                </a:lnTo>
                <a:lnTo>
                  <a:pt x="128015" y="47243"/>
                </a:lnTo>
                <a:lnTo>
                  <a:pt x="127195" y="46540"/>
                </a:lnTo>
                <a:close/>
              </a:path>
              <a:path w="172720" h="173989">
                <a:moveTo>
                  <a:pt x="45719" y="45719"/>
                </a:moveTo>
                <a:lnTo>
                  <a:pt x="44195" y="47243"/>
                </a:lnTo>
                <a:lnTo>
                  <a:pt x="45016" y="46540"/>
                </a:lnTo>
                <a:lnTo>
                  <a:pt x="45719" y="45719"/>
                </a:lnTo>
                <a:close/>
              </a:path>
              <a:path w="172720" h="173989">
                <a:moveTo>
                  <a:pt x="45016" y="46540"/>
                </a:moveTo>
                <a:lnTo>
                  <a:pt x="44195" y="47243"/>
                </a:lnTo>
                <a:lnTo>
                  <a:pt x="44413" y="47243"/>
                </a:lnTo>
                <a:lnTo>
                  <a:pt x="45016" y="46540"/>
                </a:lnTo>
                <a:close/>
              </a:path>
              <a:path w="172720" h="173989">
                <a:moveTo>
                  <a:pt x="126491" y="45719"/>
                </a:moveTo>
                <a:lnTo>
                  <a:pt x="127195" y="46540"/>
                </a:lnTo>
                <a:lnTo>
                  <a:pt x="128015" y="47243"/>
                </a:lnTo>
                <a:lnTo>
                  <a:pt x="126491" y="45719"/>
                </a:lnTo>
                <a:close/>
              </a:path>
              <a:path w="172720" h="173989">
                <a:moveTo>
                  <a:pt x="161543" y="45719"/>
                </a:moveTo>
                <a:lnTo>
                  <a:pt x="126491" y="45719"/>
                </a:lnTo>
                <a:lnTo>
                  <a:pt x="128015" y="47243"/>
                </a:lnTo>
                <a:lnTo>
                  <a:pt x="162458" y="47243"/>
                </a:lnTo>
                <a:lnTo>
                  <a:pt x="161543" y="45719"/>
                </a:lnTo>
                <a:close/>
              </a:path>
              <a:path w="172720" h="173989">
                <a:moveTo>
                  <a:pt x="45973" y="45719"/>
                </a:moveTo>
                <a:lnTo>
                  <a:pt x="45719" y="45719"/>
                </a:lnTo>
                <a:lnTo>
                  <a:pt x="45016" y="46540"/>
                </a:lnTo>
                <a:lnTo>
                  <a:pt x="45973" y="45719"/>
                </a:lnTo>
                <a:close/>
              </a:path>
              <a:path w="172720" h="173989">
                <a:moveTo>
                  <a:pt x="158495" y="38099"/>
                </a:moveTo>
                <a:lnTo>
                  <a:pt x="117347" y="38099"/>
                </a:lnTo>
                <a:lnTo>
                  <a:pt x="127195" y="46540"/>
                </a:lnTo>
                <a:lnTo>
                  <a:pt x="126491" y="45719"/>
                </a:lnTo>
                <a:lnTo>
                  <a:pt x="161543" y="45719"/>
                </a:lnTo>
                <a:lnTo>
                  <a:pt x="158495" y="39623"/>
                </a:lnTo>
                <a:lnTo>
                  <a:pt x="158495" y="38099"/>
                </a:lnTo>
                <a:close/>
              </a:path>
              <a:path w="172720" h="173989">
                <a:moveTo>
                  <a:pt x="147827" y="25907"/>
                </a:moveTo>
                <a:lnTo>
                  <a:pt x="24383" y="25907"/>
                </a:lnTo>
                <a:lnTo>
                  <a:pt x="24383" y="27431"/>
                </a:lnTo>
                <a:lnTo>
                  <a:pt x="15239" y="38099"/>
                </a:lnTo>
                <a:lnTo>
                  <a:pt x="54863" y="38099"/>
                </a:lnTo>
                <a:lnTo>
                  <a:pt x="53339" y="39623"/>
                </a:lnTo>
                <a:lnTo>
                  <a:pt x="59435" y="35051"/>
                </a:lnTo>
                <a:lnTo>
                  <a:pt x="64007" y="33527"/>
                </a:lnTo>
                <a:lnTo>
                  <a:pt x="70103" y="32003"/>
                </a:lnTo>
                <a:lnTo>
                  <a:pt x="74675" y="30479"/>
                </a:lnTo>
                <a:lnTo>
                  <a:pt x="80771" y="28955"/>
                </a:lnTo>
                <a:lnTo>
                  <a:pt x="149134" y="28955"/>
                </a:lnTo>
                <a:lnTo>
                  <a:pt x="147827" y="27431"/>
                </a:lnTo>
                <a:lnTo>
                  <a:pt x="147827" y="25907"/>
                </a:lnTo>
                <a:close/>
              </a:path>
              <a:path w="172720" h="173989">
                <a:moveTo>
                  <a:pt x="149134" y="28955"/>
                </a:moveTo>
                <a:lnTo>
                  <a:pt x="92963" y="28955"/>
                </a:lnTo>
                <a:lnTo>
                  <a:pt x="99059" y="30479"/>
                </a:lnTo>
                <a:lnTo>
                  <a:pt x="103631" y="32003"/>
                </a:lnTo>
                <a:lnTo>
                  <a:pt x="109727" y="33527"/>
                </a:lnTo>
                <a:lnTo>
                  <a:pt x="118871" y="39623"/>
                </a:lnTo>
                <a:lnTo>
                  <a:pt x="117347" y="38099"/>
                </a:lnTo>
                <a:lnTo>
                  <a:pt x="156971" y="38099"/>
                </a:lnTo>
                <a:lnTo>
                  <a:pt x="149134" y="28955"/>
                </a:lnTo>
                <a:close/>
              </a:path>
              <a:path w="172720" h="173989">
                <a:moveTo>
                  <a:pt x="135635" y="15239"/>
                </a:moveTo>
                <a:lnTo>
                  <a:pt x="36575" y="15239"/>
                </a:lnTo>
                <a:lnTo>
                  <a:pt x="36575" y="16763"/>
                </a:lnTo>
                <a:lnTo>
                  <a:pt x="25907" y="24383"/>
                </a:lnTo>
                <a:lnTo>
                  <a:pt x="25907" y="25907"/>
                </a:lnTo>
                <a:lnTo>
                  <a:pt x="146303" y="25907"/>
                </a:lnTo>
                <a:lnTo>
                  <a:pt x="146303" y="24383"/>
                </a:lnTo>
                <a:lnTo>
                  <a:pt x="135635" y="16763"/>
                </a:lnTo>
                <a:lnTo>
                  <a:pt x="135635" y="15239"/>
                </a:lnTo>
                <a:close/>
              </a:path>
              <a:path w="172720" h="173989">
                <a:moveTo>
                  <a:pt x="85343" y="0"/>
                </a:moveTo>
                <a:lnTo>
                  <a:pt x="76199" y="1523"/>
                </a:lnTo>
                <a:lnTo>
                  <a:pt x="68579" y="3047"/>
                </a:lnTo>
                <a:lnTo>
                  <a:pt x="59435" y="4571"/>
                </a:lnTo>
                <a:lnTo>
                  <a:pt x="44195" y="10667"/>
                </a:lnTo>
                <a:lnTo>
                  <a:pt x="38099" y="15239"/>
                </a:lnTo>
                <a:lnTo>
                  <a:pt x="134111" y="15239"/>
                </a:lnTo>
                <a:lnTo>
                  <a:pt x="126491" y="10667"/>
                </a:lnTo>
                <a:lnTo>
                  <a:pt x="111251" y="4571"/>
                </a:lnTo>
                <a:lnTo>
                  <a:pt x="102107" y="1523"/>
                </a:lnTo>
                <a:lnTo>
                  <a:pt x="94487" y="1523"/>
                </a:lnTo>
                <a:lnTo>
                  <a:pt x="85343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411345" y="3116569"/>
            <a:ext cx="173990" cy="173990"/>
          </a:xfrm>
          <a:custGeom>
            <a:avLst/>
            <a:gdLst/>
            <a:ahLst/>
            <a:cxnLst/>
            <a:rect l="l" t="t" r="r" b="b"/>
            <a:pathLst>
              <a:path w="173990" h="173989">
                <a:moveTo>
                  <a:pt x="54863" y="134111"/>
                </a:moveTo>
                <a:lnTo>
                  <a:pt x="56387" y="135635"/>
                </a:lnTo>
                <a:lnTo>
                  <a:pt x="16763" y="135635"/>
                </a:lnTo>
                <a:lnTo>
                  <a:pt x="25907" y="146303"/>
                </a:lnTo>
                <a:lnTo>
                  <a:pt x="25907" y="147827"/>
                </a:lnTo>
                <a:lnTo>
                  <a:pt x="27431" y="149351"/>
                </a:lnTo>
                <a:lnTo>
                  <a:pt x="38099" y="156971"/>
                </a:lnTo>
                <a:lnTo>
                  <a:pt x="38099" y="158495"/>
                </a:lnTo>
                <a:lnTo>
                  <a:pt x="39623" y="158495"/>
                </a:lnTo>
                <a:lnTo>
                  <a:pt x="47243" y="163067"/>
                </a:lnTo>
                <a:lnTo>
                  <a:pt x="53339" y="166115"/>
                </a:lnTo>
                <a:lnTo>
                  <a:pt x="62483" y="169163"/>
                </a:lnTo>
                <a:lnTo>
                  <a:pt x="70103" y="172211"/>
                </a:lnTo>
                <a:lnTo>
                  <a:pt x="79247" y="172211"/>
                </a:lnTo>
                <a:lnTo>
                  <a:pt x="88391" y="173735"/>
                </a:lnTo>
                <a:lnTo>
                  <a:pt x="96011" y="172211"/>
                </a:lnTo>
                <a:lnTo>
                  <a:pt x="114299" y="169163"/>
                </a:lnTo>
                <a:lnTo>
                  <a:pt x="129539" y="163067"/>
                </a:lnTo>
                <a:lnTo>
                  <a:pt x="135635" y="158495"/>
                </a:lnTo>
                <a:lnTo>
                  <a:pt x="137159" y="156971"/>
                </a:lnTo>
                <a:lnTo>
                  <a:pt x="147827" y="149351"/>
                </a:lnTo>
                <a:lnTo>
                  <a:pt x="147827" y="147827"/>
                </a:lnTo>
                <a:lnTo>
                  <a:pt x="149351" y="147827"/>
                </a:lnTo>
                <a:lnTo>
                  <a:pt x="149351" y="146303"/>
                </a:lnTo>
                <a:lnTo>
                  <a:pt x="150658" y="144779"/>
                </a:lnTo>
                <a:lnTo>
                  <a:pt x="80771" y="144779"/>
                </a:lnTo>
                <a:lnTo>
                  <a:pt x="68579" y="141731"/>
                </a:lnTo>
                <a:lnTo>
                  <a:pt x="64007" y="140207"/>
                </a:lnTo>
                <a:lnTo>
                  <a:pt x="54863" y="134111"/>
                </a:lnTo>
                <a:close/>
              </a:path>
              <a:path w="173990" h="173989">
                <a:moveTo>
                  <a:pt x="120395" y="134111"/>
                </a:moveTo>
                <a:lnTo>
                  <a:pt x="114299" y="138683"/>
                </a:lnTo>
                <a:lnTo>
                  <a:pt x="109727" y="140207"/>
                </a:lnTo>
                <a:lnTo>
                  <a:pt x="97535" y="143255"/>
                </a:lnTo>
                <a:lnTo>
                  <a:pt x="92963" y="144779"/>
                </a:lnTo>
                <a:lnTo>
                  <a:pt x="150658" y="144779"/>
                </a:lnTo>
                <a:lnTo>
                  <a:pt x="158495" y="135635"/>
                </a:lnTo>
                <a:lnTo>
                  <a:pt x="118871" y="135635"/>
                </a:lnTo>
                <a:lnTo>
                  <a:pt x="120395" y="134111"/>
                </a:lnTo>
                <a:close/>
              </a:path>
              <a:path w="173990" h="173989">
                <a:moveTo>
                  <a:pt x="137159" y="15239"/>
                </a:moveTo>
                <a:lnTo>
                  <a:pt x="38099" y="15239"/>
                </a:lnTo>
                <a:lnTo>
                  <a:pt x="27431" y="24383"/>
                </a:lnTo>
                <a:lnTo>
                  <a:pt x="25907" y="24383"/>
                </a:lnTo>
                <a:lnTo>
                  <a:pt x="25907" y="25907"/>
                </a:lnTo>
                <a:lnTo>
                  <a:pt x="24383" y="25907"/>
                </a:lnTo>
                <a:lnTo>
                  <a:pt x="15239" y="39623"/>
                </a:lnTo>
                <a:lnTo>
                  <a:pt x="10667" y="45719"/>
                </a:lnTo>
                <a:lnTo>
                  <a:pt x="4571" y="60959"/>
                </a:lnTo>
                <a:lnTo>
                  <a:pt x="1523" y="79247"/>
                </a:lnTo>
                <a:lnTo>
                  <a:pt x="0" y="86867"/>
                </a:lnTo>
                <a:lnTo>
                  <a:pt x="3047" y="105155"/>
                </a:lnTo>
                <a:lnTo>
                  <a:pt x="4571" y="112775"/>
                </a:lnTo>
                <a:lnTo>
                  <a:pt x="7619" y="120395"/>
                </a:lnTo>
                <a:lnTo>
                  <a:pt x="12191" y="128015"/>
                </a:lnTo>
                <a:lnTo>
                  <a:pt x="15239" y="134111"/>
                </a:lnTo>
                <a:lnTo>
                  <a:pt x="15239" y="135635"/>
                </a:lnTo>
                <a:lnTo>
                  <a:pt x="56387" y="135635"/>
                </a:lnTo>
                <a:lnTo>
                  <a:pt x="47497" y="128015"/>
                </a:lnTo>
                <a:lnTo>
                  <a:pt x="47243" y="128015"/>
                </a:lnTo>
                <a:lnTo>
                  <a:pt x="45719" y="126491"/>
                </a:lnTo>
                <a:lnTo>
                  <a:pt x="45937" y="126491"/>
                </a:lnTo>
                <a:lnTo>
                  <a:pt x="40712" y="120395"/>
                </a:lnTo>
                <a:lnTo>
                  <a:pt x="39623" y="120395"/>
                </a:lnTo>
                <a:lnTo>
                  <a:pt x="33527" y="108203"/>
                </a:lnTo>
                <a:lnTo>
                  <a:pt x="32003" y="103631"/>
                </a:lnTo>
                <a:lnTo>
                  <a:pt x="28955" y="91439"/>
                </a:lnTo>
                <a:lnTo>
                  <a:pt x="28955" y="80771"/>
                </a:lnTo>
                <a:lnTo>
                  <a:pt x="47243" y="44195"/>
                </a:lnTo>
                <a:lnTo>
                  <a:pt x="49275" y="44195"/>
                </a:lnTo>
                <a:lnTo>
                  <a:pt x="56387" y="38099"/>
                </a:lnTo>
                <a:lnTo>
                  <a:pt x="59435" y="35051"/>
                </a:lnTo>
                <a:lnTo>
                  <a:pt x="65531" y="33527"/>
                </a:lnTo>
                <a:lnTo>
                  <a:pt x="70103" y="30479"/>
                </a:lnTo>
                <a:lnTo>
                  <a:pt x="76199" y="28955"/>
                </a:lnTo>
                <a:lnTo>
                  <a:pt x="151964" y="28955"/>
                </a:lnTo>
                <a:lnTo>
                  <a:pt x="149351" y="25907"/>
                </a:lnTo>
                <a:lnTo>
                  <a:pt x="147827" y="24383"/>
                </a:lnTo>
                <a:lnTo>
                  <a:pt x="137159" y="15239"/>
                </a:lnTo>
                <a:close/>
              </a:path>
              <a:path w="173990" h="173989">
                <a:moveTo>
                  <a:pt x="128417" y="127454"/>
                </a:moveTo>
                <a:lnTo>
                  <a:pt x="118871" y="135635"/>
                </a:lnTo>
                <a:lnTo>
                  <a:pt x="158495" y="135635"/>
                </a:lnTo>
                <a:lnTo>
                  <a:pt x="160019" y="134111"/>
                </a:lnTo>
                <a:lnTo>
                  <a:pt x="162458" y="128015"/>
                </a:lnTo>
                <a:lnTo>
                  <a:pt x="128015" y="128015"/>
                </a:lnTo>
                <a:lnTo>
                  <a:pt x="128417" y="127454"/>
                </a:lnTo>
                <a:close/>
              </a:path>
              <a:path w="173990" h="173989">
                <a:moveTo>
                  <a:pt x="45719" y="126491"/>
                </a:moveTo>
                <a:lnTo>
                  <a:pt x="47243" y="128015"/>
                </a:lnTo>
                <a:lnTo>
                  <a:pt x="46540" y="127195"/>
                </a:lnTo>
                <a:lnTo>
                  <a:pt x="45719" y="126491"/>
                </a:lnTo>
                <a:close/>
              </a:path>
              <a:path w="173990" h="173989">
                <a:moveTo>
                  <a:pt x="46540" y="127195"/>
                </a:moveTo>
                <a:lnTo>
                  <a:pt x="47243" y="128015"/>
                </a:lnTo>
                <a:lnTo>
                  <a:pt x="47497" y="128015"/>
                </a:lnTo>
                <a:lnTo>
                  <a:pt x="46540" y="127195"/>
                </a:lnTo>
                <a:close/>
              </a:path>
              <a:path w="173990" h="173989">
                <a:moveTo>
                  <a:pt x="129539" y="126491"/>
                </a:moveTo>
                <a:lnTo>
                  <a:pt x="128417" y="127454"/>
                </a:lnTo>
                <a:lnTo>
                  <a:pt x="128015" y="128015"/>
                </a:lnTo>
                <a:lnTo>
                  <a:pt x="129539" y="126491"/>
                </a:lnTo>
                <a:close/>
              </a:path>
              <a:path w="173990" h="173989">
                <a:moveTo>
                  <a:pt x="163067" y="126491"/>
                </a:moveTo>
                <a:lnTo>
                  <a:pt x="129539" y="126491"/>
                </a:lnTo>
                <a:lnTo>
                  <a:pt x="128015" y="128015"/>
                </a:lnTo>
                <a:lnTo>
                  <a:pt x="162458" y="128015"/>
                </a:lnTo>
                <a:lnTo>
                  <a:pt x="163067" y="126491"/>
                </a:lnTo>
                <a:close/>
              </a:path>
              <a:path w="173990" h="173989">
                <a:moveTo>
                  <a:pt x="135635" y="117347"/>
                </a:moveTo>
                <a:lnTo>
                  <a:pt x="128417" y="127454"/>
                </a:lnTo>
                <a:lnTo>
                  <a:pt x="129539" y="126491"/>
                </a:lnTo>
                <a:lnTo>
                  <a:pt x="163067" y="126491"/>
                </a:lnTo>
                <a:lnTo>
                  <a:pt x="167639" y="120395"/>
                </a:lnTo>
                <a:lnTo>
                  <a:pt x="135635" y="120395"/>
                </a:lnTo>
                <a:lnTo>
                  <a:pt x="135635" y="117347"/>
                </a:lnTo>
                <a:close/>
              </a:path>
              <a:path w="173990" h="173989">
                <a:moveTo>
                  <a:pt x="45937" y="126491"/>
                </a:moveTo>
                <a:lnTo>
                  <a:pt x="45719" y="126491"/>
                </a:lnTo>
                <a:lnTo>
                  <a:pt x="46540" y="127195"/>
                </a:lnTo>
                <a:lnTo>
                  <a:pt x="45937" y="126491"/>
                </a:lnTo>
                <a:close/>
              </a:path>
              <a:path w="173990" h="173989">
                <a:moveTo>
                  <a:pt x="38099" y="117347"/>
                </a:moveTo>
                <a:lnTo>
                  <a:pt x="39623" y="120395"/>
                </a:lnTo>
                <a:lnTo>
                  <a:pt x="40712" y="120395"/>
                </a:lnTo>
                <a:lnTo>
                  <a:pt x="38099" y="117347"/>
                </a:lnTo>
                <a:close/>
              </a:path>
              <a:path w="173990" h="173989">
                <a:moveTo>
                  <a:pt x="127898" y="45837"/>
                </a:moveTo>
                <a:lnTo>
                  <a:pt x="135635" y="54863"/>
                </a:lnTo>
                <a:lnTo>
                  <a:pt x="138683" y="59435"/>
                </a:lnTo>
                <a:lnTo>
                  <a:pt x="140207" y="64007"/>
                </a:lnTo>
                <a:lnTo>
                  <a:pt x="143255" y="70103"/>
                </a:lnTo>
                <a:lnTo>
                  <a:pt x="144779" y="76199"/>
                </a:lnTo>
                <a:lnTo>
                  <a:pt x="144779" y="92963"/>
                </a:lnTo>
                <a:lnTo>
                  <a:pt x="141731" y="105155"/>
                </a:lnTo>
                <a:lnTo>
                  <a:pt x="140207" y="109727"/>
                </a:lnTo>
                <a:lnTo>
                  <a:pt x="137159" y="114299"/>
                </a:lnTo>
                <a:lnTo>
                  <a:pt x="135635" y="120395"/>
                </a:lnTo>
                <a:lnTo>
                  <a:pt x="167639" y="120395"/>
                </a:lnTo>
                <a:lnTo>
                  <a:pt x="170687" y="111251"/>
                </a:lnTo>
                <a:lnTo>
                  <a:pt x="172211" y="103631"/>
                </a:lnTo>
                <a:lnTo>
                  <a:pt x="173735" y="94487"/>
                </a:lnTo>
                <a:lnTo>
                  <a:pt x="173735" y="77723"/>
                </a:lnTo>
                <a:lnTo>
                  <a:pt x="172211" y="68579"/>
                </a:lnTo>
                <a:lnTo>
                  <a:pt x="169163" y="59435"/>
                </a:lnTo>
                <a:lnTo>
                  <a:pt x="166115" y="53339"/>
                </a:lnTo>
                <a:lnTo>
                  <a:pt x="164083" y="47243"/>
                </a:lnTo>
                <a:lnTo>
                  <a:pt x="129539" y="47243"/>
                </a:lnTo>
                <a:lnTo>
                  <a:pt x="127898" y="45837"/>
                </a:lnTo>
                <a:close/>
              </a:path>
              <a:path w="173990" h="173989">
                <a:moveTo>
                  <a:pt x="49275" y="44195"/>
                </a:moveTo>
                <a:lnTo>
                  <a:pt x="47243" y="44195"/>
                </a:lnTo>
                <a:lnTo>
                  <a:pt x="45719" y="47243"/>
                </a:lnTo>
                <a:lnTo>
                  <a:pt x="49275" y="44195"/>
                </a:lnTo>
                <a:close/>
              </a:path>
              <a:path w="173990" h="173989">
                <a:moveTo>
                  <a:pt x="126491" y="44195"/>
                </a:moveTo>
                <a:lnTo>
                  <a:pt x="127898" y="45837"/>
                </a:lnTo>
                <a:lnTo>
                  <a:pt x="129539" y="47243"/>
                </a:lnTo>
                <a:lnTo>
                  <a:pt x="126491" y="44195"/>
                </a:lnTo>
                <a:close/>
              </a:path>
              <a:path w="173990" h="173989">
                <a:moveTo>
                  <a:pt x="163067" y="44195"/>
                </a:moveTo>
                <a:lnTo>
                  <a:pt x="126491" y="44195"/>
                </a:lnTo>
                <a:lnTo>
                  <a:pt x="129539" y="47243"/>
                </a:lnTo>
                <a:lnTo>
                  <a:pt x="164083" y="47243"/>
                </a:lnTo>
                <a:lnTo>
                  <a:pt x="163067" y="44195"/>
                </a:lnTo>
                <a:close/>
              </a:path>
              <a:path w="173990" h="173989">
                <a:moveTo>
                  <a:pt x="159410" y="38099"/>
                </a:moveTo>
                <a:lnTo>
                  <a:pt x="118871" y="38099"/>
                </a:lnTo>
                <a:lnTo>
                  <a:pt x="127898" y="45837"/>
                </a:lnTo>
                <a:lnTo>
                  <a:pt x="126491" y="44195"/>
                </a:lnTo>
                <a:lnTo>
                  <a:pt x="163067" y="44195"/>
                </a:lnTo>
                <a:lnTo>
                  <a:pt x="159410" y="38099"/>
                </a:lnTo>
                <a:close/>
              </a:path>
              <a:path w="173990" h="173989">
                <a:moveTo>
                  <a:pt x="151964" y="28955"/>
                </a:moveTo>
                <a:lnTo>
                  <a:pt x="94487" y="28955"/>
                </a:lnTo>
                <a:lnTo>
                  <a:pt x="99059" y="30479"/>
                </a:lnTo>
                <a:lnTo>
                  <a:pt x="105155" y="32003"/>
                </a:lnTo>
                <a:lnTo>
                  <a:pt x="109727" y="33527"/>
                </a:lnTo>
                <a:lnTo>
                  <a:pt x="115823" y="36575"/>
                </a:lnTo>
                <a:lnTo>
                  <a:pt x="120395" y="39623"/>
                </a:lnTo>
                <a:lnTo>
                  <a:pt x="118871" y="38099"/>
                </a:lnTo>
                <a:lnTo>
                  <a:pt x="159410" y="38099"/>
                </a:lnTo>
                <a:lnTo>
                  <a:pt x="158495" y="36575"/>
                </a:lnTo>
                <a:lnTo>
                  <a:pt x="151964" y="28955"/>
                </a:lnTo>
                <a:close/>
              </a:path>
              <a:path w="173990" h="173989">
                <a:moveTo>
                  <a:pt x="96011" y="0"/>
                </a:moveTo>
                <a:lnTo>
                  <a:pt x="77723" y="0"/>
                </a:lnTo>
                <a:lnTo>
                  <a:pt x="68579" y="1523"/>
                </a:lnTo>
                <a:lnTo>
                  <a:pt x="45719" y="10667"/>
                </a:lnTo>
                <a:lnTo>
                  <a:pt x="39623" y="15239"/>
                </a:lnTo>
                <a:lnTo>
                  <a:pt x="135635" y="15239"/>
                </a:lnTo>
                <a:lnTo>
                  <a:pt x="120395" y="6095"/>
                </a:lnTo>
                <a:lnTo>
                  <a:pt x="112775" y="4571"/>
                </a:lnTo>
                <a:lnTo>
                  <a:pt x="103631" y="1523"/>
                </a:lnTo>
                <a:lnTo>
                  <a:pt x="96011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779897" y="2324089"/>
            <a:ext cx="173990" cy="173990"/>
          </a:xfrm>
          <a:custGeom>
            <a:avLst/>
            <a:gdLst/>
            <a:ahLst/>
            <a:cxnLst/>
            <a:rect l="l" t="t" r="r" b="b"/>
            <a:pathLst>
              <a:path w="173990" h="173989">
                <a:moveTo>
                  <a:pt x="147827" y="147827"/>
                </a:moveTo>
                <a:lnTo>
                  <a:pt x="25907" y="147827"/>
                </a:lnTo>
                <a:lnTo>
                  <a:pt x="27431" y="149351"/>
                </a:lnTo>
                <a:lnTo>
                  <a:pt x="39623" y="158495"/>
                </a:lnTo>
                <a:lnTo>
                  <a:pt x="47243" y="163067"/>
                </a:lnTo>
                <a:lnTo>
                  <a:pt x="53339" y="166115"/>
                </a:lnTo>
                <a:lnTo>
                  <a:pt x="62483" y="169163"/>
                </a:lnTo>
                <a:lnTo>
                  <a:pt x="70103" y="172211"/>
                </a:lnTo>
                <a:lnTo>
                  <a:pt x="79247" y="173735"/>
                </a:lnTo>
                <a:lnTo>
                  <a:pt x="88391" y="173735"/>
                </a:lnTo>
                <a:lnTo>
                  <a:pt x="96011" y="172211"/>
                </a:lnTo>
                <a:lnTo>
                  <a:pt x="105155" y="172211"/>
                </a:lnTo>
                <a:lnTo>
                  <a:pt x="114299" y="169163"/>
                </a:lnTo>
                <a:lnTo>
                  <a:pt x="129539" y="163067"/>
                </a:lnTo>
                <a:lnTo>
                  <a:pt x="134111" y="158495"/>
                </a:lnTo>
                <a:lnTo>
                  <a:pt x="137159" y="158495"/>
                </a:lnTo>
                <a:lnTo>
                  <a:pt x="147827" y="149351"/>
                </a:lnTo>
                <a:lnTo>
                  <a:pt x="147827" y="147827"/>
                </a:lnTo>
                <a:close/>
              </a:path>
              <a:path w="173990" h="173989">
                <a:moveTo>
                  <a:pt x="86867" y="0"/>
                </a:moveTo>
                <a:lnTo>
                  <a:pt x="68579" y="3047"/>
                </a:lnTo>
                <a:lnTo>
                  <a:pt x="60959" y="4571"/>
                </a:lnTo>
                <a:lnTo>
                  <a:pt x="45719" y="10667"/>
                </a:lnTo>
                <a:lnTo>
                  <a:pt x="38099" y="16763"/>
                </a:lnTo>
                <a:lnTo>
                  <a:pt x="27431" y="24383"/>
                </a:lnTo>
                <a:lnTo>
                  <a:pt x="24383" y="27431"/>
                </a:lnTo>
                <a:lnTo>
                  <a:pt x="16763" y="38099"/>
                </a:lnTo>
                <a:lnTo>
                  <a:pt x="15239" y="38099"/>
                </a:lnTo>
                <a:lnTo>
                  <a:pt x="15239" y="39623"/>
                </a:lnTo>
                <a:lnTo>
                  <a:pt x="10667" y="45719"/>
                </a:lnTo>
                <a:lnTo>
                  <a:pt x="7619" y="53339"/>
                </a:lnTo>
                <a:lnTo>
                  <a:pt x="4571" y="62483"/>
                </a:lnTo>
                <a:lnTo>
                  <a:pt x="1523" y="70103"/>
                </a:lnTo>
                <a:lnTo>
                  <a:pt x="1523" y="79247"/>
                </a:lnTo>
                <a:lnTo>
                  <a:pt x="0" y="88391"/>
                </a:lnTo>
                <a:lnTo>
                  <a:pt x="1523" y="96011"/>
                </a:lnTo>
                <a:lnTo>
                  <a:pt x="4571" y="114299"/>
                </a:lnTo>
                <a:lnTo>
                  <a:pt x="7619" y="121919"/>
                </a:lnTo>
                <a:lnTo>
                  <a:pt x="10667" y="128015"/>
                </a:lnTo>
                <a:lnTo>
                  <a:pt x="15239" y="134111"/>
                </a:lnTo>
                <a:lnTo>
                  <a:pt x="15239" y="135635"/>
                </a:lnTo>
                <a:lnTo>
                  <a:pt x="16763" y="137159"/>
                </a:lnTo>
                <a:lnTo>
                  <a:pt x="24383" y="147827"/>
                </a:lnTo>
                <a:lnTo>
                  <a:pt x="149351" y="147827"/>
                </a:lnTo>
                <a:lnTo>
                  <a:pt x="151964" y="144779"/>
                </a:lnTo>
                <a:lnTo>
                  <a:pt x="80771" y="144779"/>
                </a:lnTo>
                <a:lnTo>
                  <a:pt x="68579" y="141731"/>
                </a:lnTo>
                <a:lnTo>
                  <a:pt x="64007" y="140207"/>
                </a:lnTo>
                <a:lnTo>
                  <a:pt x="57911" y="137159"/>
                </a:lnTo>
                <a:lnTo>
                  <a:pt x="54863" y="134111"/>
                </a:lnTo>
                <a:lnTo>
                  <a:pt x="49377" y="129539"/>
                </a:lnTo>
                <a:lnTo>
                  <a:pt x="47243" y="129539"/>
                </a:lnTo>
                <a:lnTo>
                  <a:pt x="38099" y="118871"/>
                </a:lnTo>
                <a:lnTo>
                  <a:pt x="38480" y="118871"/>
                </a:lnTo>
                <a:lnTo>
                  <a:pt x="35051" y="114299"/>
                </a:lnTo>
                <a:lnTo>
                  <a:pt x="33527" y="108203"/>
                </a:lnTo>
                <a:lnTo>
                  <a:pt x="32003" y="103631"/>
                </a:lnTo>
                <a:lnTo>
                  <a:pt x="30479" y="97535"/>
                </a:lnTo>
                <a:lnTo>
                  <a:pt x="28955" y="92963"/>
                </a:lnTo>
                <a:lnTo>
                  <a:pt x="28955" y="80771"/>
                </a:lnTo>
                <a:lnTo>
                  <a:pt x="32003" y="68579"/>
                </a:lnTo>
                <a:lnTo>
                  <a:pt x="33527" y="64007"/>
                </a:lnTo>
                <a:lnTo>
                  <a:pt x="36575" y="59435"/>
                </a:lnTo>
                <a:lnTo>
                  <a:pt x="39623" y="53339"/>
                </a:lnTo>
                <a:lnTo>
                  <a:pt x="40712" y="53339"/>
                </a:lnTo>
                <a:lnTo>
                  <a:pt x="45937" y="47243"/>
                </a:lnTo>
                <a:lnTo>
                  <a:pt x="45719" y="47243"/>
                </a:lnTo>
                <a:lnTo>
                  <a:pt x="47243" y="45719"/>
                </a:lnTo>
                <a:lnTo>
                  <a:pt x="47497" y="45719"/>
                </a:lnTo>
                <a:lnTo>
                  <a:pt x="56387" y="38099"/>
                </a:lnTo>
                <a:lnTo>
                  <a:pt x="59435" y="35051"/>
                </a:lnTo>
                <a:lnTo>
                  <a:pt x="65531" y="33527"/>
                </a:lnTo>
                <a:lnTo>
                  <a:pt x="70103" y="32003"/>
                </a:lnTo>
                <a:lnTo>
                  <a:pt x="82295" y="28955"/>
                </a:lnTo>
                <a:lnTo>
                  <a:pt x="150658" y="28955"/>
                </a:lnTo>
                <a:lnTo>
                  <a:pt x="149351" y="27431"/>
                </a:lnTo>
                <a:lnTo>
                  <a:pt x="147827" y="25907"/>
                </a:lnTo>
                <a:lnTo>
                  <a:pt x="147827" y="24383"/>
                </a:lnTo>
                <a:lnTo>
                  <a:pt x="137159" y="16763"/>
                </a:lnTo>
                <a:lnTo>
                  <a:pt x="135635" y="15239"/>
                </a:lnTo>
                <a:lnTo>
                  <a:pt x="134111" y="15239"/>
                </a:lnTo>
                <a:lnTo>
                  <a:pt x="128015" y="10667"/>
                </a:lnTo>
                <a:lnTo>
                  <a:pt x="112775" y="4571"/>
                </a:lnTo>
                <a:lnTo>
                  <a:pt x="103631" y="1523"/>
                </a:lnTo>
                <a:lnTo>
                  <a:pt x="96011" y="1523"/>
                </a:lnTo>
                <a:lnTo>
                  <a:pt x="86867" y="0"/>
                </a:lnTo>
                <a:close/>
              </a:path>
              <a:path w="173990" h="173989">
                <a:moveTo>
                  <a:pt x="120395" y="134111"/>
                </a:moveTo>
                <a:lnTo>
                  <a:pt x="114299" y="138683"/>
                </a:lnTo>
                <a:lnTo>
                  <a:pt x="109727" y="140207"/>
                </a:lnTo>
                <a:lnTo>
                  <a:pt x="103631" y="143255"/>
                </a:lnTo>
                <a:lnTo>
                  <a:pt x="97535" y="143255"/>
                </a:lnTo>
                <a:lnTo>
                  <a:pt x="92963" y="144779"/>
                </a:lnTo>
                <a:lnTo>
                  <a:pt x="151964" y="144779"/>
                </a:lnTo>
                <a:lnTo>
                  <a:pt x="158495" y="137159"/>
                </a:lnTo>
                <a:lnTo>
                  <a:pt x="158495" y="135635"/>
                </a:lnTo>
                <a:lnTo>
                  <a:pt x="118871" y="135635"/>
                </a:lnTo>
                <a:lnTo>
                  <a:pt x="120395" y="134111"/>
                </a:lnTo>
                <a:close/>
              </a:path>
              <a:path w="173990" h="173989">
                <a:moveTo>
                  <a:pt x="127898" y="127898"/>
                </a:moveTo>
                <a:lnTo>
                  <a:pt x="118871" y="135635"/>
                </a:lnTo>
                <a:lnTo>
                  <a:pt x="158495" y="135635"/>
                </a:lnTo>
                <a:lnTo>
                  <a:pt x="158495" y="134111"/>
                </a:lnTo>
                <a:lnTo>
                  <a:pt x="161924" y="129539"/>
                </a:lnTo>
                <a:lnTo>
                  <a:pt x="126491" y="129539"/>
                </a:lnTo>
                <a:lnTo>
                  <a:pt x="127898" y="127898"/>
                </a:lnTo>
                <a:close/>
              </a:path>
              <a:path w="173990" h="173989">
                <a:moveTo>
                  <a:pt x="45719" y="126491"/>
                </a:moveTo>
                <a:lnTo>
                  <a:pt x="47243" y="129539"/>
                </a:lnTo>
                <a:lnTo>
                  <a:pt x="49377" y="129539"/>
                </a:lnTo>
                <a:lnTo>
                  <a:pt x="45719" y="126491"/>
                </a:lnTo>
                <a:close/>
              </a:path>
              <a:path w="173990" h="173989">
                <a:moveTo>
                  <a:pt x="129539" y="126491"/>
                </a:moveTo>
                <a:lnTo>
                  <a:pt x="127898" y="127898"/>
                </a:lnTo>
                <a:lnTo>
                  <a:pt x="126491" y="129539"/>
                </a:lnTo>
                <a:lnTo>
                  <a:pt x="129539" y="126491"/>
                </a:lnTo>
                <a:close/>
              </a:path>
              <a:path w="173990" h="173989">
                <a:moveTo>
                  <a:pt x="163982" y="126491"/>
                </a:moveTo>
                <a:lnTo>
                  <a:pt x="129539" y="126491"/>
                </a:lnTo>
                <a:lnTo>
                  <a:pt x="126491" y="129539"/>
                </a:lnTo>
                <a:lnTo>
                  <a:pt x="161924" y="129539"/>
                </a:lnTo>
                <a:lnTo>
                  <a:pt x="163067" y="128015"/>
                </a:lnTo>
                <a:lnTo>
                  <a:pt x="163982" y="126491"/>
                </a:lnTo>
                <a:close/>
              </a:path>
              <a:path w="173990" h="173989">
                <a:moveTo>
                  <a:pt x="167944" y="118871"/>
                </a:moveTo>
                <a:lnTo>
                  <a:pt x="135635" y="118871"/>
                </a:lnTo>
                <a:lnTo>
                  <a:pt x="127898" y="127898"/>
                </a:lnTo>
                <a:lnTo>
                  <a:pt x="129539" y="126491"/>
                </a:lnTo>
                <a:lnTo>
                  <a:pt x="163982" y="126491"/>
                </a:lnTo>
                <a:lnTo>
                  <a:pt x="167639" y="120395"/>
                </a:lnTo>
                <a:lnTo>
                  <a:pt x="167944" y="118871"/>
                </a:lnTo>
                <a:close/>
              </a:path>
              <a:path w="173990" h="173989">
                <a:moveTo>
                  <a:pt x="38480" y="118871"/>
                </a:moveTo>
                <a:lnTo>
                  <a:pt x="38099" y="118871"/>
                </a:lnTo>
                <a:lnTo>
                  <a:pt x="39623" y="120395"/>
                </a:lnTo>
                <a:lnTo>
                  <a:pt x="38480" y="118871"/>
                </a:lnTo>
                <a:close/>
              </a:path>
              <a:path w="173990" h="173989">
                <a:moveTo>
                  <a:pt x="166115" y="53339"/>
                </a:moveTo>
                <a:lnTo>
                  <a:pt x="134111" y="53339"/>
                </a:lnTo>
                <a:lnTo>
                  <a:pt x="138683" y="59435"/>
                </a:lnTo>
                <a:lnTo>
                  <a:pt x="140207" y="65531"/>
                </a:lnTo>
                <a:lnTo>
                  <a:pt x="143255" y="70103"/>
                </a:lnTo>
                <a:lnTo>
                  <a:pt x="144779" y="76199"/>
                </a:lnTo>
                <a:lnTo>
                  <a:pt x="144779" y="92963"/>
                </a:lnTo>
                <a:lnTo>
                  <a:pt x="141731" y="105155"/>
                </a:lnTo>
                <a:lnTo>
                  <a:pt x="140207" y="109727"/>
                </a:lnTo>
                <a:lnTo>
                  <a:pt x="137159" y="115823"/>
                </a:lnTo>
                <a:lnTo>
                  <a:pt x="134111" y="120395"/>
                </a:lnTo>
                <a:lnTo>
                  <a:pt x="135635" y="118871"/>
                </a:lnTo>
                <a:lnTo>
                  <a:pt x="167944" y="118871"/>
                </a:lnTo>
                <a:lnTo>
                  <a:pt x="169163" y="112775"/>
                </a:lnTo>
                <a:lnTo>
                  <a:pt x="172211" y="103631"/>
                </a:lnTo>
                <a:lnTo>
                  <a:pt x="173735" y="94487"/>
                </a:lnTo>
                <a:lnTo>
                  <a:pt x="173735" y="77723"/>
                </a:lnTo>
                <a:lnTo>
                  <a:pt x="172211" y="68579"/>
                </a:lnTo>
                <a:lnTo>
                  <a:pt x="166115" y="53339"/>
                </a:lnTo>
                <a:close/>
              </a:path>
              <a:path w="173990" h="173989">
                <a:moveTo>
                  <a:pt x="40712" y="53339"/>
                </a:moveTo>
                <a:lnTo>
                  <a:pt x="39623" y="53339"/>
                </a:lnTo>
                <a:lnTo>
                  <a:pt x="38099" y="56387"/>
                </a:lnTo>
                <a:lnTo>
                  <a:pt x="40712" y="53339"/>
                </a:lnTo>
                <a:close/>
              </a:path>
              <a:path w="173990" h="173989">
                <a:moveTo>
                  <a:pt x="126491" y="45719"/>
                </a:moveTo>
                <a:lnTo>
                  <a:pt x="135635" y="56387"/>
                </a:lnTo>
                <a:lnTo>
                  <a:pt x="134111" y="53339"/>
                </a:lnTo>
                <a:lnTo>
                  <a:pt x="166115" y="53339"/>
                </a:lnTo>
                <a:lnTo>
                  <a:pt x="163677" y="47243"/>
                </a:lnTo>
                <a:lnTo>
                  <a:pt x="129539" y="47243"/>
                </a:lnTo>
                <a:lnTo>
                  <a:pt x="126491" y="45719"/>
                </a:lnTo>
                <a:close/>
              </a:path>
              <a:path w="173990" h="173989">
                <a:moveTo>
                  <a:pt x="47243" y="45719"/>
                </a:moveTo>
                <a:lnTo>
                  <a:pt x="45719" y="47243"/>
                </a:lnTo>
                <a:lnTo>
                  <a:pt x="46540" y="46540"/>
                </a:lnTo>
                <a:lnTo>
                  <a:pt x="47243" y="45719"/>
                </a:lnTo>
                <a:close/>
              </a:path>
              <a:path w="173990" h="173989">
                <a:moveTo>
                  <a:pt x="46540" y="46540"/>
                </a:moveTo>
                <a:lnTo>
                  <a:pt x="45719" y="47243"/>
                </a:lnTo>
                <a:lnTo>
                  <a:pt x="45937" y="47243"/>
                </a:lnTo>
                <a:lnTo>
                  <a:pt x="46540" y="46540"/>
                </a:lnTo>
                <a:close/>
              </a:path>
              <a:path w="173990" h="173989">
                <a:moveTo>
                  <a:pt x="158495" y="38099"/>
                </a:moveTo>
                <a:lnTo>
                  <a:pt x="118871" y="38099"/>
                </a:lnTo>
                <a:lnTo>
                  <a:pt x="129539" y="47243"/>
                </a:lnTo>
                <a:lnTo>
                  <a:pt x="163677" y="47243"/>
                </a:lnTo>
                <a:lnTo>
                  <a:pt x="163067" y="45719"/>
                </a:lnTo>
                <a:lnTo>
                  <a:pt x="158495" y="39623"/>
                </a:lnTo>
                <a:lnTo>
                  <a:pt x="158495" y="38099"/>
                </a:lnTo>
                <a:close/>
              </a:path>
              <a:path w="173990" h="173989">
                <a:moveTo>
                  <a:pt x="47497" y="45719"/>
                </a:moveTo>
                <a:lnTo>
                  <a:pt x="47243" y="45719"/>
                </a:lnTo>
                <a:lnTo>
                  <a:pt x="46540" y="46540"/>
                </a:lnTo>
                <a:lnTo>
                  <a:pt x="47497" y="45719"/>
                </a:lnTo>
                <a:close/>
              </a:path>
              <a:path w="173990" h="173989">
                <a:moveTo>
                  <a:pt x="150658" y="28955"/>
                </a:moveTo>
                <a:lnTo>
                  <a:pt x="94487" y="28955"/>
                </a:lnTo>
                <a:lnTo>
                  <a:pt x="99059" y="30479"/>
                </a:lnTo>
                <a:lnTo>
                  <a:pt x="105155" y="32003"/>
                </a:lnTo>
                <a:lnTo>
                  <a:pt x="109727" y="33527"/>
                </a:lnTo>
                <a:lnTo>
                  <a:pt x="115823" y="36575"/>
                </a:lnTo>
                <a:lnTo>
                  <a:pt x="120395" y="39623"/>
                </a:lnTo>
                <a:lnTo>
                  <a:pt x="118871" y="38099"/>
                </a:lnTo>
                <a:lnTo>
                  <a:pt x="158495" y="38099"/>
                </a:lnTo>
                <a:lnTo>
                  <a:pt x="150658" y="28955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923153" y="3116569"/>
            <a:ext cx="173990" cy="173990"/>
          </a:xfrm>
          <a:custGeom>
            <a:avLst/>
            <a:gdLst/>
            <a:ahLst/>
            <a:cxnLst/>
            <a:rect l="l" t="t" r="r" b="b"/>
            <a:pathLst>
              <a:path w="173990" h="173989">
                <a:moveTo>
                  <a:pt x="94487" y="0"/>
                </a:moveTo>
                <a:lnTo>
                  <a:pt x="77723" y="0"/>
                </a:lnTo>
                <a:lnTo>
                  <a:pt x="68579" y="1523"/>
                </a:lnTo>
                <a:lnTo>
                  <a:pt x="25907" y="24383"/>
                </a:lnTo>
                <a:lnTo>
                  <a:pt x="15239" y="39623"/>
                </a:lnTo>
                <a:lnTo>
                  <a:pt x="10667" y="45719"/>
                </a:lnTo>
                <a:lnTo>
                  <a:pt x="6095" y="53339"/>
                </a:lnTo>
                <a:lnTo>
                  <a:pt x="4571" y="60959"/>
                </a:lnTo>
                <a:lnTo>
                  <a:pt x="1523" y="70103"/>
                </a:lnTo>
                <a:lnTo>
                  <a:pt x="0" y="79247"/>
                </a:lnTo>
                <a:lnTo>
                  <a:pt x="0" y="96011"/>
                </a:lnTo>
                <a:lnTo>
                  <a:pt x="1523" y="105155"/>
                </a:lnTo>
                <a:lnTo>
                  <a:pt x="10667" y="128015"/>
                </a:lnTo>
                <a:lnTo>
                  <a:pt x="15239" y="134111"/>
                </a:lnTo>
                <a:lnTo>
                  <a:pt x="15239" y="135635"/>
                </a:lnTo>
                <a:lnTo>
                  <a:pt x="24383" y="146303"/>
                </a:lnTo>
                <a:lnTo>
                  <a:pt x="24383" y="147827"/>
                </a:lnTo>
                <a:lnTo>
                  <a:pt x="25907" y="147827"/>
                </a:lnTo>
                <a:lnTo>
                  <a:pt x="25907" y="149351"/>
                </a:lnTo>
                <a:lnTo>
                  <a:pt x="39623" y="158495"/>
                </a:lnTo>
                <a:lnTo>
                  <a:pt x="45719" y="163067"/>
                </a:lnTo>
                <a:lnTo>
                  <a:pt x="60959" y="169163"/>
                </a:lnTo>
                <a:lnTo>
                  <a:pt x="70103" y="172211"/>
                </a:lnTo>
                <a:lnTo>
                  <a:pt x="79247" y="172211"/>
                </a:lnTo>
                <a:lnTo>
                  <a:pt x="86867" y="173735"/>
                </a:lnTo>
                <a:lnTo>
                  <a:pt x="105155" y="170687"/>
                </a:lnTo>
                <a:lnTo>
                  <a:pt x="112775" y="169163"/>
                </a:lnTo>
                <a:lnTo>
                  <a:pt x="128015" y="163067"/>
                </a:lnTo>
                <a:lnTo>
                  <a:pt x="134111" y="158495"/>
                </a:lnTo>
                <a:lnTo>
                  <a:pt x="135635" y="158495"/>
                </a:lnTo>
                <a:lnTo>
                  <a:pt x="135635" y="156971"/>
                </a:lnTo>
                <a:lnTo>
                  <a:pt x="146303" y="149351"/>
                </a:lnTo>
                <a:lnTo>
                  <a:pt x="149351" y="146303"/>
                </a:lnTo>
                <a:lnTo>
                  <a:pt x="150440" y="144779"/>
                </a:lnTo>
                <a:lnTo>
                  <a:pt x="80771" y="144779"/>
                </a:lnTo>
                <a:lnTo>
                  <a:pt x="68579" y="141731"/>
                </a:lnTo>
                <a:lnTo>
                  <a:pt x="64007" y="140207"/>
                </a:lnTo>
                <a:lnTo>
                  <a:pt x="57911" y="137159"/>
                </a:lnTo>
                <a:lnTo>
                  <a:pt x="53339" y="134111"/>
                </a:lnTo>
                <a:lnTo>
                  <a:pt x="44195" y="126491"/>
                </a:lnTo>
                <a:lnTo>
                  <a:pt x="45937" y="126491"/>
                </a:lnTo>
                <a:lnTo>
                  <a:pt x="40712" y="120395"/>
                </a:lnTo>
                <a:lnTo>
                  <a:pt x="39623" y="120395"/>
                </a:lnTo>
                <a:lnTo>
                  <a:pt x="35051" y="114299"/>
                </a:lnTo>
                <a:lnTo>
                  <a:pt x="33527" y="108203"/>
                </a:lnTo>
                <a:lnTo>
                  <a:pt x="30479" y="103631"/>
                </a:lnTo>
                <a:lnTo>
                  <a:pt x="28955" y="97535"/>
                </a:lnTo>
                <a:lnTo>
                  <a:pt x="28955" y="80771"/>
                </a:lnTo>
                <a:lnTo>
                  <a:pt x="44703" y="47243"/>
                </a:lnTo>
                <a:lnTo>
                  <a:pt x="44195" y="47243"/>
                </a:lnTo>
                <a:lnTo>
                  <a:pt x="47243" y="44195"/>
                </a:lnTo>
                <a:lnTo>
                  <a:pt x="47751" y="44195"/>
                </a:lnTo>
                <a:lnTo>
                  <a:pt x="54863" y="38099"/>
                </a:lnTo>
                <a:lnTo>
                  <a:pt x="59435" y="35051"/>
                </a:lnTo>
                <a:lnTo>
                  <a:pt x="65531" y="33527"/>
                </a:lnTo>
                <a:lnTo>
                  <a:pt x="70103" y="30479"/>
                </a:lnTo>
                <a:lnTo>
                  <a:pt x="76199" y="28955"/>
                </a:lnTo>
                <a:lnTo>
                  <a:pt x="151529" y="28955"/>
                </a:lnTo>
                <a:lnTo>
                  <a:pt x="149351" y="25907"/>
                </a:lnTo>
                <a:lnTo>
                  <a:pt x="147827" y="25907"/>
                </a:lnTo>
                <a:lnTo>
                  <a:pt x="147827" y="24383"/>
                </a:lnTo>
                <a:lnTo>
                  <a:pt x="146303" y="24383"/>
                </a:lnTo>
                <a:lnTo>
                  <a:pt x="135635" y="15239"/>
                </a:lnTo>
                <a:lnTo>
                  <a:pt x="134111" y="15239"/>
                </a:lnTo>
                <a:lnTo>
                  <a:pt x="128015" y="10667"/>
                </a:lnTo>
                <a:lnTo>
                  <a:pt x="120395" y="6095"/>
                </a:lnTo>
                <a:lnTo>
                  <a:pt x="111251" y="4571"/>
                </a:lnTo>
                <a:lnTo>
                  <a:pt x="103631" y="1523"/>
                </a:lnTo>
                <a:lnTo>
                  <a:pt x="94487" y="0"/>
                </a:lnTo>
                <a:close/>
              </a:path>
              <a:path w="173990" h="173989">
                <a:moveTo>
                  <a:pt x="158495" y="134111"/>
                </a:moveTo>
                <a:lnTo>
                  <a:pt x="120395" y="134111"/>
                </a:lnTo>
                <a:lnTo>
                  <a:pt x="114299" y="138683"/>
                </a:lnTo>
                <a:lnTo>
                  <a:pt x="108203" y="140207"/>
                </a:lnTo>
                <a:lnTo>
                  <a:pt x="103631" y="141731"/>
                </a:lnTo>
                <a:lnTo>
                  <a:pt x="91439" y="144779"/>
                </a:lnTo>
                <a:lnTo>
                  <a:pt x="150440" y="144779"/>
                </a:lnTo>
                <a:lnTo>
                  <a:pt x="156971" y="135635"/>
                </a:lnTo>
                <a:lnTo>
                  <a:pt x="158495" y="135635"/>
                </a:lnTo>
                <a:lnTo>
                  <a:pt x="158495" y="134111"/>
                </a:lnTo>
                <a:close/>
              </a:path>
              <a:path w="173990" h="173989">
                <a:moveTo>
                  <a:pt x="127195" y="127195"/>
                </a:moveTo>
                <a:lnTo>
                  <a:pt x="117347" y="135635"/>
                </a:lnTo>
                <a:lnTo>
                  <a:pt x="120395" y="134111"/>
                </a:lnTo>
                <a:lnTo>
                  <a:pt x="158495" y="134111"/>
                </a:lnTo>
                <a:lnTo>
                  <a:pt x="162153" y="128015"/>
                </a:lnTo>
                <a:lnTo>
                  <a:pt x="126491" y="128015"/>
                </a:lnTo>
                <a:lnTo>
                  <a:pt x="127195" y="127195"/>
                </a:lnTo>
                <a:close/>
              </a:path>
              <a:path w="173990" h="173989">
                <a:moveTo>
                  <a:pt x="45937" y="126491"/>
                </a:moveTo>
                <a:lnTo>
                  <a:pt x="44195" y="126491"/>
                </a:lnTo>
                <a:lnTo>
                  <a:pt x="47243" y="128015"/>
                </a:lnTo>
                <a:lnTo>
                  <a:pt x="45937" y="126491"/>
                </a:lnTo>
                <a:close/>
              </a:path>
              <a:path w="173990" h="173989">
                <a:moveTo>
                  <a:pt x="128015" y="126491"/>
                </a:moveTo>
                <a:lnTo>
                  <a:pt x="127195" y="127195"/>
                </a:lnTo>
                <a:lnTo>
                  <a:pt x="126491" y="128015"/>
                </a:lnTo>
                <a:lnTo>
                  <a:pt x="128015" y="126491"/>
                </a:lnTo>
                <a:close/>
              </a:path>
              <a:path w="173990" h="173989">
                <a:moveTo>
                  <a:pt x="163067" y="126491"/>
                </a:moveTo>
                <a:lnTo>
                  <a:pt x="128015" y="126491"/>
                </a:lnTo>
                <a:lnTo>
                  <a:pt x="126491" y="128015"/>
                </a:lnTo>
                <a:lnTo>
                  <a:pt x="162153" y="128015"/>
                </a:lnTo>
                <a:lnTo>
                  <a:pt x="163067" y="126491"/>
                </a:lnTo>
                <a:close/>
              </a:path>
              <a:path w="173990" h="173989">
                <a:moveTo>
                  <a:pt x="135635" y="117347"/>
                </a:moveTo>
                <a:lnTo>
                  <a:pt x="127195" y="127195"/>
                </a:lnTo>
                <a:lnTo>
                  <a:pt x="128015" y="126491"/>
                </a:lnTo>
                <a:lnTo>
                  <a:pt x="163067" y="126491"/>
                </a:lnTo>
                <a:lnTo>
                  <a:pt x="166115" y="120395"/>
                </a:lnTo>
                <a:lnTo>
                  <a:pt x="134111" y="120395"/>
                </a:lnTo>
                <a:lnTo>
                  <a:pt x="135635" y="117347"/>
                </a:lnTo>
                <a:close/>
              </a:path>
              <a:path w="173990" h="173989">
                <a:moveTo>
                  <a:pt x="38099" y="117347"/>
                </a:moveTo>
                <a:lnTo>
                  <a:pt x="39623" y="120395"/>
                </a:lnTo>
                <a:lnTo>
                  <a:pt x="40712" y="120395"/>
                </a:lnTo>
                <a:lnTo>
                  <a:pt x="38099" y="117347"/>
                </a:lnTo>
                <a:close/>
              </a:path>
              <a:path w="173990" h="173989">
                <a:moveTo>
                  <a:pt x="163067" y="44195"/>
                </a:moveTo>
                <a:lnTo>
                  <a:pt x="126491" y="44195"/>
                </a:lnTo>
                <a:lnTo>
                  <a:pt x="135635" y="54863"/>
                </a:lnTo>
                <a:lnTo>
                  <a:pt x="138683" y="59435"/>
                </a:lnTo>
                <a:lnTo>
                  <a:pt x="140207" y="64007"/>
                </a:lnTo>
                <a:lnTo>
                  <a:pt x="143255" y="76199"/>
                </a:lnTo>
                <a:lnTo>
                  <a:pt x="144779" y="80771"/>
                </a:lnTo>
                <a:lnTo>
                  <a:pt x="144779" y="92963"/>
                </a:lnTo>
                <a:lnTo>
                  <a:pt x="141731" y="105155"/>
                </a:lnTo>
                <a:lnTo>
                  <a:pt x="140207" y="109727"/>
                </a:lnTo>
                <a:lnTo>
                  <a:pt x="137159" y="114299"/>
                </a:lnTo>
                <a:lnTo>
                  <a:pt x="134111" y="120395"/>
                </a:lnTo>
                <a:lnTo>
                  <a:pt x="166115" y="120395"/>
                </a:lnTo>
                <a:lnTo>
                  <a:pt x="169163" y="111251"/>
                </a:lnTo>
                <a:lnTo>
                  <a:pt x="172211" y="103631"/>
                </a:lnTo>
                <a:lnTo>
                  <a:pt x="172211" y="94487"/>
                </a:lnTo>
                <a:lnTo>
                  <a:pt x="173735" y="85343"/>
                </a:lnTo>
                <a:lnTo>
                  <a:pt x="172211" y="77723"/>
                </a:lnTo>
                <a:lnTo>
                  <a:pt x="169163" y="59435"/>
                </a:lnTo>
                <a:lnTo>
                  <a:pt x="166115" y="53339"/>
                </a:lnTo>
                <a:lnTo>
                  <a:pt x="163067" y="44195"/>
                </a:lnTo>
                <a:close/>
              </a:path>
              <a:path w="173990" h="173989">
                <a:moveTo>
                  <a:pt x="47243" y="44195"/>
                </a:moveTo>
                <a:lnTo>
                  <a:pt x="44195" y="47243"/>
                </a:lnTo>
                <a:lnTo>
                  <a:pt x="45973" y="45719"/>
                </a:lnTo>
                <a:lnTo>
                  <a:pt x="47243" y="44195"/>
                </a:lnTo>
                <a:close/>
              </a:path>
              <a:path w="173990" h="173989">
                <a:moveTo>
                  <a:pt x="45973" y="45719"/>
                </a:moveTo>
                <a:lnTo>
                  <a:pt x="44195" y="47243"/>
                </a:lnTo>
                <a:lnTo>
                  <a:pt x="44703" y="47243"/>
                </a:lnTo>
                <a:lnTo>
                  <a:pt x="45973" y="45719"/>
                </a:lnTo>
                <a:close/>
              </a:path>
              <a:path w="173990" h="173989">
                <a:moveTo>
                  <a:pt x="117347" y="38099"/>
                </a:moveTo>
                <a:lnTo>
                  <a:pt x="128015" y="47243"/>
                </a:lnTo>
                <a:lnTo>
                  <a:pt x="126491" y="44195"/>
                </a:lnTo>
                <a:lnTo>
                  <a:pt x="163067" y="44195"/>
                </a:lnTo>
                <a:lnTo>
                  <a:pt x="159410" y="39623"/>
                </a:lnTo>
                <a:lnTo>
                  <a:pt x="120395" y="39623"/>
                </a:lnTo>
                <a:lnTo>
                  <a:pt x="117347" y="38099"/>
                </a:lnTo>
                <a:close/>
              </a:path>
              <a:path w="173990" h="173989">
                <a:moveTo>
                  <a:pt x="47751" y="44195"/>
                </a:moveTo>
                <a:lnTo>
                  <a:pt x="47243" y="44195"/>
                </a:lnTo>
                <a:lnTo>
                  <a:pt x="45973" y="45719"/>
                </a:lnTo>
                <a:lnTo>
                  <a:pt x="47751" y="44195"/>
                </a:lnTo>
                <a:close/>
              </a:path>
              <a:path w="173990" h="173989">
                <a:moveTo>
                  <a:pt x="151529" y="28955"/>
                </a:moveTo>
                <a:lnTo>
                  <a:pt x="92963" y="28955"/>
                </a:lnTo>
                <a:lnTo>
                  <a:pt x="105155" y="32003"/>
                </a:lnTo>
                <a:lnTo>
                  <a:pt x="109727" y="33527"/>
                </a:lnTo>
                <a:lnTo>
                  <a:pt x="114299" y="36575"/>
                </a:lnTo>
                <a:lnTo>
                  <a:pt x="120395" y="39623"/>
                </a:lnTo>
                <a:lnTo>
                  <a:pt x="159410" y="39623"/>
                </a:lnTo>
                <a:lnTo>
                  <a:pt x="156971" y="36575"/>
                </a:lnTo>
                <a:lnTo>
                  <a:pt x="151529" y="28955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8446916" y="1628326"/>
            <a:ext cx="476884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CC0000"/>
                </a:solidFill>
                <a:latin typeface="Arial"/>
                <a:cs typeface="Arial"/>
              </a:rPr>
              <a:t>F</a:t>
            </a:r>
            <a:r>
              <a:rPr sz="1600" spc="-10" dirty="0">
                <a:solidFill>
                  <a:srgbClr val="CC0000"/>
                </a:solidFill>
                <a:latin typeface="Arial"/>
                <a:cs typeface="Arial"/>
              </a:rPr>
              <a:t>u</a:t>
            </a:r>
            <a:r>
              <a:rPr sz="1600" spc="-5" dirty="0">
                <a:solidFill>
                  <a:srgbClr val="CC0000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CC0000"/>
                </a:solidFill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7939917" y="1755637"/>
            <a:ext cx="437515" cy="584200"/>
          </a:xfrm>
          <a:custGeom>
            <a:avLst/>
            <a:gdLst/>
            <a:ahLst/>
            <a:cxnLst/>
            <a:rect l="l" t="t" r="r" b="b"/>
            <a:pathLst>
              <a:path w="437515" h="584200">
                <a:moveTo>
                  <a:pt x="30479" y="504443"/>
                </a:moveTo>
                <a:lnTo>
                  <a:pt x="0" y="583691"/>
                </a:lnTo>
                <a:lnTo>
                  <a:pt x="80771" y="559307"/>
                </a:lnTo>
                <a:lnTo>
                  <a:pt x="69595" y="547115"/>
                </a:lnTo>
                <a:lnTo>
                  <a:pt x="53339" y="547115"/>
                </a:lnTo>
                <a:lnTo>
                  <a:pt x="39623" y="533399"/>
                </a:lnTo>
                <a:lnTo>
                  <a:pt x="49000" y="524648"/>
                </a:lnTo>
                <a:lnTo>
                  <a:pt x="30479" y="504443"/>
                </a:lnTo>
                <a:close/>
              </a:path>
              <a:path w="437515" h="584200">
                <a:moveTo>
                  <a:pt x="49000" y="524648"/>
                </a:moveTo>
                <a:lnTo>
                  <a:pt x="39623" y="533399"/>
                </a:lnTo>
                <a:lnTo>
                  <a:pt x="53339" y="547115"/>
                </a:lnTo>
                <a:lnTo>
                  <a:pt x="62247" y="539099"/>
                </a:lnTo>
                <a:lnTo>
                  <a:pt x="49000" y="524648"/>
                </a:lnTo>
                <a:close/>
              </a:path>
              <a:path w="437515" h="584200">
                <a:moveTo>
                  <a:pt x="62247" y="539099"/>
                </a:moveTo>
                <a:lnTo>
                  <a:pt x="53339" y="547115"/>
                </a:lnTo>
                <a:lnTo>
                  <a:pt x="69595" y="547115"/>
                </a:lnTo>
                <a:lnTo>
                  <a:pt x="62247" y="539099"/>
                </a:lnTo>
                <a:close/>
              </a:path>
              <a:path w="437515" h="584200">
                <a:moveTo>
                  <a:pt x="283463" y="277367"/>
                </a:moveTo>
                <a:lnTo>
                  <a:pt x="281939" y="281939"/>
                </a:lnTo>
                <a:lnTo>
                  <a:pt x="280415" y="284987"/>
                </a:lnTo>
                <a:lnTo>
                  <a:pt x="278891" y="289559"/>
                </a:lnTo>
                <a:lnTo>
                  <a:pt x="271271" y="300227"/>
                </a:lnTo>
                <a:lnTo>
                  <a:pt x="249935" y="327659"/>
                </a:lnTo>
                <a:lnTo>
                  <a:pt x="222503" y="358139"/>
                </a:lnTo>
                <a:lnTo>
                  <a:pt x="205739" y="374903"/>
                </a:lnTo>
                <a:lnTo>
                  <a:pt x="188975" y="393191"/>
                </a:lnTo>
                <a:lnTo>
                  <a:pt x="169163" y="411479"/>
                </a:lnTo>
                <a:lnTo>
                  <a:pt x="129539" y="451103"/>
                </a:lnTo>
                <a:lnTo>
                  <a:pt x="108203" y="470915"/>
                </a:lnTo>
                <a:lnTo>
                  <a:pt x="85343" y="490727"/>
                </a:lnTo>
                <a:lnTo>
                  <a:pt x="49000" y="524648"/>
                </a:lnTo>
                <a:lnTo>
                  <a:pt x="62247" y="539099"/>
                </a:lnTo>
                <a:lnTo>
                  <a:pt x="99059" y="505967"/>
                </a:lnTo>
                <a:lnTo>
                  <a:pt x="120395" y="484631"/>
                </a:lnTo>
                <a:lnTo>
                  <a:pt x="163067" y="445007"/>
                </a:lnTo>
                <a:lnTo>
                  <a:pt x="236219" y="371855"/>
                </a:lnTo>
                <a:lnTo>
                  <a:pt x="251459" y="355091"/>
                </a:lnTo>
                <a:lnTo>
                  <a:pt x="265175" y="339851"/>
                </a:lnTo>
                <a:lnTo>
                  <a:pt x="275843" y="324611"/>
                </a:lnTo>
                <a:lnTo>
                  <a:pt x="286511" y="310895"/>
                </a:lnTo>
                <a:lnTo>
                  <a:pt x="295655" y="298703"/>
                </a:lnTo>
                <a:lnTo>
                  <a:pt x="298703" y="292607"/>
                </a:lnTo>
                <a:lnTo>
                  <a:pt x="300227" y="286511"/>
                </a:lnTo>
                <a:lnTo>
                  <a:pt x="301751" y="281939"/>
                </a:lnTo>
                <a:lnTo>
                  <a:pt x="301751" y="280415"/>
                </a:lnTo>
                <a:lnTo>
                  <a:pt x="302259" y="278891"/>
                </a:lnTo>
                <a:lnTo>
                  <a:pt x="283463" y="278891"/>
                </a:lnTo>
                <a:lnTo>
                  <a:pt x="283463" y="277367"/>
                </a:lnTo>
                <a:close/>
              </a:path>
              <a:path w="437515" h="584200">
                <a:moveTo>
                  <a:pt x="301751" y="271271"/>
                </a:moveTo>
                <a:lnTo>
                  <a:pt x="281939" y="271271"/>
                </a:lnTo>
                <a:lnTo>
                  <a:pt x="283463" y="272795"/>
                </a:lnTo>
                <a:lnTo>
                  <a:pt x="283463" y="278891"/>
                </a:lnTo>
                <a:lnTo>
                  <a:pt x="302259" y="278891"/>
                </a:lnTo>
                <a:lnTo>
                  <a:pt x="303275" y="275843"/>
                </a:lnTo>
                <a:lnTo>
                  <a:pt x="301751" y="274319"/>
                </a:lnTo>
                <a:lnTo>
                  <a:pt x="301751" y="271271"/>
                </a:lnTo>
                <a:close/>
              </a:path>
              <a:path w="437515" h="584200">
                <a:moveTo>
                  <a:pt x="281939" y="272795"/>
                </a:moveTo>
                <a:lnTo>
                  <a:pt x="283463" y="275843"/>
                </a:lnTo>
                <a:lnTo>
                  <a:pt x="283463" y="274319"/>
                </a:lnTo>
                <a:lnTo>
                  <a:pt x="281939" y="272795"/>
                </a:lnTo>
                <a:close/>
              </a:path>
              <a:path w="437515" h="584200">
                <a:moveTo>
                  <a:pt x="282447" y="272287"/>
                </a:moveTo>
                <a:lnTo>
                  <a:pt x="283463" y="274319"/>
                </a:lnTo>
                <a:lnTo>
                  <a:pt x="283463" y="272795"/>
                </a:lnTo>
                <a:lnTo>
                  <a:pt x="282447" y="272287"/>
                </a:lnTo>
                <a:close/>
              </a:path>
              <a:path w="437515" h="584200">
                <a:moveTo>
                  <a:pt x="300989" y="268223"/>
                </a:moveTo>
                <a:lnTo>
                  <a:pt x="275843" y="268223"/>
                </a:lnTo>
                <a:lnTo>
                  <a:pt x="281939" y="272795"/>
                </a:lnTo>
                <a:lnTo>
                  <a:pt x="280415" y="271271"/>
                </a:lnTo>
                <a:lnTo>
                  <a:pt x="301751" y="271271"/>
                </a:lnTo>
                <a:lnTo>
                  <a:pt x="301751" y="269747"/>
                </a:lnTo>
                <a:lnTo>
                  <a:pt x="300989" y="268223"/>
                </a:lnTo>
                <a:close/>
              </a:path>
              <a:path w="437515" h="584200">
                <a:moveTo>
                  <a:pt x="281939" y="271271"/>
                </a:moveTo>
                <a:lnTo>
                  <a:pt x="282447" y="272287"/>
                </a:lnTo>
                <a:lnTo>
                  <a:pt x="283463" y="272795"/>
                </a:lnTo>
                <a:lnTo>
                  <a:pt x="281939" y="271271"/>
                </a:lnTo>
                <a:close/>
              </a:path>
              <a:path w="437515" h="584200">
                <a:moveTo>
                  <a:pt x="281939" y="271271"/>
                </a:moveTo>
                <a:lnTo>
                  <a:pt x="280415" y="271271"/>
                </a:lnTo>
                <a:lnTo>
                  <a:pt x="282447" y="272287"/>
                </a:lnTo>
                <a:lnTo>
                  <a:pt x="281939" y="271271"/>
                </a:lnTo>
                <a:close/>
              </a:path>
              <a:path w="437515" h="584200">
                <a:moveTo>
                  <a:pt x="425195" y="0"/>
                </a:moveTo>
                <a:lnTo>
                  <a:pt x="353567" y="62483"/>
                </a:lnTo>
                <a:lnTo>
                  <a:pt x="304799" y="106679"/>
                </a:lnTo>
                <a:lnTo>
                  <a:pt x="289559" y="121919"/>
                </a:lnTo>
                <a:lnTo>
                  <a:pt x="274319" y="135635"/>
                </a:lnTo>
                <a:lnTo>
                  <a:pt x="262127" y="149351"/>
                </a:lnTo>
                <a:lnTo>
                  <a:pt x="237743" y="173735"/>
                </a:lnTo>
                <a:lnTo>
                  <a:pt x="219455" y="198119"/>
                </a:lnTo>
                <a:lnTo>
                  <a:pt x="211835" y="208787"/>
                </a:lnTo>
                <a:lnTo>
                  <a:pt x="207263" y="217931"/>
                </a:lnTo>
                <a:lnTo>
                  <a:pt x="204215" y="222503"/>
                </a:lnTo>
                <a:lnTo>
                  <a:pt x="204215" y="224027"/>
                </a:lnTo>
                <a:lnTo>
                  <a:pt x="202691" y="228599"/>
                </a:lnTo>
                <a:lnTo>
                  <a:pt x="202691" y="236219"/>
                </a:lnTo>
                <a:lnTo>
                  <a:pt x="204215" y="239267"/>
                </a:lnTo>
                <a:lnTo>
                  <a:pt x="204215" y="240791"/>
                </a:lnTo>
                <a:lnTo>
                  <a:pt x="205739" y="243839"/>
                </a:lnTo>
                <a:lnTo>
                  <a:pt x="205739" y="245363"/>
                </a:lnTo>
                <a:lnTo>
                  <a:pt x="207263" y="245363"/>
                </a:lnTo>
                <a:lnTo>
                  <a:pt x="208787" y="248411"/>
                </a:lnTo>
                <a:lnTo>
                  <a:pt x="210311" y="249935"/>
                </a:lnTo>
                <a:lnTo>
                  <a:pt x="216407" y="252983"/>
                </a:lnTo>
                <a:lnTo>
                  <a:pt x="216407" y="254507"/>
                </a:lnTo>
                <a:lnTo>
                  <a:pt x="217931" y="254507"/>
                </a:lnTo>
                <a:lnTo>
                  <a:pt x="225551" y="257555"/>
                </a:lnTo>
                <a:lnTo>
                  <a:pt x="234695" y="259079"/>
                </a:lnTo>
                <a:lnTo>
                  <a:pt x="243839" y="262127"/>
                </a:lnTo>
                <a:lnTo>
                  <a:pt x="254507" y="263651"/>
                </a:lnTo>
                <a:lnTo>
                  <a:pt x="263651" y="265175"/>
                </a:lnTo>
                <a:lnTo>
                  <a:pt x="271271" y="266699"/>
                </a:lnTo>
                <a:lnTo>
                  <a:pt x="277367" y="269747"/>
                </a:lnTo>
                <a:lnTo>
                  <a:pt x="275843" y="268223"/>
                </a:lnTo>
                <a:lnTo>
                  <a:pt x="300989" y="268223"/>
                </a:lnTo>
                <a:lnTo>
                  <a:pt x="300227" y="266699"/>
                </a:lnTo>
                <a:lnTo>
                  <a:pt x="300227" y="263651"/>
                </a:lnTo>
                <a:lnTo>
                  <a:pt x="297179" y="262127"/>
                </a:lnTo>
                <a:lnTo>
                  <a:pt x="297179" y="260603"/>
                </a:lnTo>
                <a:lnTo>
                  <a:pt x="292607" y="256031"/>
                </a:lnTo>
                <a:lnTo>
                  <a:pt x="286511" y="252983"/>
                </a:lnTo>
                <a:lnTo>
                  <a:pt x="286511" y="251459"/>
                </a:lnTo>
                <a:lnTo>
                  <a:pt x="284987" y="251459"/>
                </a:lnTo>
                <a:lnTo>
                  <a:pt x="275843" y="248411"/>
                </a:lnTo>
                <a:lnTo>
                  <a:pt x="266699" y="246887"/>
                </a:lnTo>
                <a:lnTo>
                  <a:pt x="257555" y="243839"/>
                </a:lnTo>
                <a:lnTo>
                  <a:pt x="239267" y="240791"/>
                </a:lnTo>
                <a:lnTo>
                  <a:pt x="231647" y="239267"/>
                </a:lnTo>
                <a:lnTo>
                  <a:pt x="228599" y="237743"/>
                </a:lnTo>
                <a:lnTo>
                  <a:pt x="227075" y="237743"/>
                </a:lnTo>
                <a:lnTo>
                  <a:pt x="224027" y="236219"/>
                </a:lnTo>
                <a:lnTo>
                  <a:pt x="222503" y="236219"/>
                </a:lnTo>
                <a:lnTo>
                  <a:pt x="221995" y="235203"/>
                </a:lnTo>
                <a:lnTo>
                  <a:pt x="220979" y="234695"/>
                </a:lnTo>
                <a:lnTo>
                  <a:pt x="221741" y="234695"/>
                </a:lnTo>
                <a:lnTo>
                  <a:pt x="220979" y="233171"/>
                </a:lnTo>
                <a:lnTo>
                  <a:pt x="221284" y="232257"/>
                </a:lnTo>
                <a:lnTo>
                  <a:pt x="220979" y="231647"/>
                </a:lnTo>
                <a:lnTo>
                  <a:pt x="221487" y="231647"/>
                </a:lnTo>
                <a:lnTo>
                  <a:pt x="222503" y="228599"/>
                </a:lnTo>
                <a:lnTo>
                  <a:pt x="223265" y="228599"/>
                </a:lnTo>
                <a:lnTo>
                  <a:pt x="224027" y="227075"/>
                </a:lnTo>
                <a:lnTo>
                  <a:pt x="228599" y="219455"/>
                </a:lnTo>
                <a:lnTo>
                  <a:pt x="234695" y="208787"/>
                </a:lnTo>
                <a:lnTo>
                  <a:pt x="242315" y="198119"/>
                </a:lnTo>
                <a:lnTo>
                  <a:pt x="252983" y="187451"/>
                </a:lnTo>
                <a:lnTo>
                  <a:pt x="263651" y="175259"/>
                </a:lnTo>
                <a:lnTo>
                  <a:pt x="275843" y="163067"/>
                </a:lnTo>
                <a:lnTo>
                  <a:pt x="288035" y="149351"/>
                </a:lnTo>
                <a:lnTo>
                  <a:pt x="301751" y="135635"/>
                </a:lnTo>
                <a:lnTo>
                  <a:pt x="316991" y="121919"/>
                </a:lnTo>
                <a:lnTo>
                  <a:pt x="332231" y="106679"/>
                </a:lnTo>
                <a:lnTo>
                  <a:pt x="365759" y="76199"/>
                </a:lnTo>
                <a:lnTo>
                  <a:pt x="437387" y="13715"/>
                </a:lnTo>
                <a:lnTo>
                  <a:pt x="425195" y="0"/>
                </a:lnTo>
                <a:close/>
              </a:path>
              <a:path w="437515" h="584200">
                <a:moveTo>
                  <a:pt x="225551" y="236219"/>
                </a:moveTo>
                <a:lnTo>
                  <a:pt x="227075" y="237743"/>
                </a:lnTo>
                <a:lnTo>
                  <a:pt x="228599" y="237743"/>
                </a:lnTo>
                <a:lnTo>
                  <a:pt x="225551" y="236219"/>
                </a:lnTo>
                <a:close/>
              </a:path>
              <a:path w="437515" h="584200">
                <a:moveTo>
                  <a:pt x="221995" y="235203"/>
                </a:moveTo>
                <a:lnTo>
                  <a:pt x="222503" y="236219"/>
                </a:lnTo>
                <a:lnTo>
                  <a:pt x="224027" y="236219"/>
                </a:lnTo>
                <a:lnTo>
                  <a:pt x="221995" y="235203"/>
                </a:lnTo>
                <a:close/>
              </a:path>
              <a:path w="437515" h="584200">
                <a:moveTo>
                  <a:pt x="220979" y="233171"/>
                </a:moveTo>
                <a:lnTo>
                  <a:pt x="221995" y="235203"/>
                </a:lnTo>
                <a:lnTo>
                  <a:pt x="224027" y="236219"/>
                </a:lnTo>
                <a:lnTo>
                  <a:pt x="220979" y="233171"/>
                </a:lnTo>
                <a:close/>
              </a:path>
              <a:path w="437515" h="584200">
                <a:moveTo>
                  <a:pt x="221741" y="234695"/>
                </a:moveTo>
                <a:lnTo>
                  <a:pt x="220979" y="234695"/>
                </a:lnTo>
                <a:lnTo>
                  <a:pt x="221995" y="235203"/>
                </a:lnTo>
                <a:lnTo>
                  <a:pt x="221741" y="234695"/>
                </a:lnTo>
                <a:close/>
              </a:path>
              <a:path w="437515" h="584200">
                <a:moveTo>
                  <a:pt x="221487" y="232663"/>
                </a:moveTo>
                <a:lnTo>
                  <a:pt x="220979" y="233171"/>
                </a:lnTo>
                <a:lnTo>
                  <a:pt x="222503" y="234695"/>
                </a:lnTo>
                <a:lnTo>
                  <a:pt x="221487" y="232663"/>
                </a:lnTo>
                <a:close/>
              </a:path>
              <a:path w="437515" h="584200">
                <a:moveTo>
                  <a:pt x="222503" y="231647"/>
                </a:moveTo>
                <a:lnTo>
                  <a:pt x="221487" y="232663"/>
                </a:lnTo>
                <a:lnTo>
                  <a:pt x="222503" y="234695"/>
                </a:lnTo>
                <a:lnTo>
                  <a:pt x="222503" y="231647"/>
                </a:lnTo>
                <a:close/>
              </a:path>
              <a:path w="437515" h="584200">
                <a:moveTo>
                  <a:pt x="221487" y="231647"/>
                </a:moveTo>
                <a:lnTo>
                  <a:pt x="220979" y="231647"/>
                </a:lnTo>
                <a:lnTo>
                  <a:pt x="221284" y="232257"/>
                </a:lnTo>
                <a:lnTo>
                  <a:pt x="221487" y="231647"/>
                </a:lnTo>
                <a:close/>
              </a:path>
              <a:path w="437515" h="584200">
                <a:moveTo>
                  <a:pt x="223265" y="228599"/>
                </a:moveTo>
                <a:lnTo>
                  <a:pt x="222503" y="228599"/>
                </a:lnTo>
                <a:lnTo>
                  <a:pt x="222503" y="230123"/>
                </a:lnTo>
                <a:lnTo>
                  <a:pt x="223265" y="228599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098685" y="6731503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0" y="0"/>
                </a:moveTo>
                <a:lnTo>
                  <a:pt x="8496299" y="0"/>
                </a:lnTo>
              </a:path>
            </a:pathLst>
          </a:custGeom>
          <a:ln w="4317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480181" y="5568691"/>
            <a:ext cx="596265" cy="454659"/>
          </a:xfrm>
          <a:custGeom>
            <a:avLst/>
            <a:gdLst/>
            <a:ahLst/>
            <a:cxnLst/>
            <a:rect l="l" t="t" r="r" b="b"/>
            <a:pathLst>
              <a:path w="596264" h="454660">
                <a:moveTo>
                  <a:pt x="0" y="0"/>
                </a:moveTo>
                <a:lnTo>
                  <a:pt x="0" y="36575"/>
                </a:lnTo>
                <a:lnTo>
                  <a:pt x="1523" y="57911"/>
                </a:lnTo>
                <a:lnTo>
                  <a:pt x="3047" y="80771"/>
                </a:lnTo>
                <a:lnTo>
                  <a:pt x="9143" y="123443"/>
                </a:lnTo>
                <a:lnTo>
                  <a:pt x="13715" y="143255"/>
                </a:lnTo>
                <a:lnTo>
                  <a:pt x="18287" y="164591"/>
                </a:lnTo>
                <a:lnTo>
                  <a:pt x="28955" y="204215"/>
                </a:lnTo>
                <a:lnTo>
                  <a:pt x="50291" y="259079"/>
                </a:lnTo>
                <a:lnTo>
                  <a:pt x="76199" y="309371"/>
                </a:lnTo>
                <a:lnTo>
                  <a:pt x="117347" y="365759"/>
                </a:lnTo>
                <a:lnTo>
                  <a:pt x="153923" y="400811"/>
                </a:lnTo>
                <a:lnTo>
                  <a:pt x="167639" y="409955"/>
                </a:lnTo>
                <a:lnTo>
                  <a:pt x="179831" y="419099"/>
                </a:lnTo>
                <a:lnTo>
                  <a:pt x="222503" y="440435"/>
                </a:lnTo>
                <a:lnTo>
                  <a:pt x="266699" y="452627"/>
                </a:lnTo>
                <a:lnTo>
                  <a:pt x="281939" y="454151"/>
                </a:lnTo>
                <a:lnTo>
                  <a:pt x="312419" y="454151"/>
                </a:lnTo>
                <a:lnTo>
                  <a:pt x="329183" y="452627"/>
                </a:lnTo>
                <a:lnTo>
                  <a:pt x="342899" y="449579"/>
                </a:lnTo>
                <a:lnTo>
                  <a:pt x="373379" y="440435"/>
                </a:lnTo>
                <a:lnTo>
                  <a:pt x="383666" y="435863"/>
                </a:lnTo>
                <a:lnTo>
                  <a:pt x="283463" y="435863"/>
                </a:lnTo>
                <a:lnTo>
                  <a:pt x="269747" y="434339"/>
                </a:lnTo>
                <a:lnTo>
                  <a:pt x="256031" y="431291"/>
                </a:lnTo>
                <a:lnTo>
                  <a:pt x="246887" y="428243"/>
                </a:lnTo>
                <a:lnTo>
                  <a:pt x="242315" y="428243"/>
                </a:lnTo>
                <a:lnTo>
                  <a:pt x="228599" y="422147"/>
                </a:lnTo>
                <a:lnTo>
                  <a:pt x="216407" y="417575"/>
                </a:lnTo>
                <a:lnTo>
                  <a:pt x="205435" y="411479"/>
                </a:lnTo>
                <a:lnTo>
                  <a:pt x="202691" y="411479"/>
                </a:lnTo>
                <a:lnTo>
                  <a:pt x="190499" y="403859"/>
                </a:lnTo>
                <a:lnTo>
                  <a:pt x="166115" y="385571"/>
                </a:lnTo>
                <a:lnTo>
                  <a:pt x="155665" y="376427"/>
                </a:lnTo>
                <a:lnTo>
                  <a:pt x="155447" y="376427"/>
                </a:lnTo>
                <a:lnTo>
                  <a:pt x="144779" y="365759"/>
                </a:lnTo>
                <a:lnTo>
                  <a:pt x="143255" y="365759"/>
                </a:lnTo>
                <a:lnTo>
                  <a:pt x="132587" y="353567"/>
                </a:lnTo>
                <a:lnTo>
                  <a:pt x="123105" y="341375"/>
                </a:lnTo>
                <a:lnTo>
                  <a:pt x="121919" y="341375"/>
                </a:lnTo>
                <a:lnTo>
                  <a:pt x="111251" y="327659"/>
                </a:lnTo>
                <a:lnTo>
                  <a:pt x="102107" y="313943"/>
                </a:lnTo>
                <a:lnTo>
                  <a:pt x="83819" y="283463"/>
                </a:lnTo>
                <a:lnTo>
                  <a:pt x="75507" y="268223"/>
                </a:lnTo>
                <a:lnTo>
                  <a:pt x="74675" y="268223"/>
                </a:lnTo>
                <a:lnTo>
                  <a:pt x="59435" y="233171"/>
                </a:lnTo>
                <a:lnTo>
                  <a:pt x="41616" y="179831"/>
                </a:lnTo>
                <a:lnTo>
                  <a:pt x="41147" y="179831"/>
                </a:lnTo>
                <a:lnTo>
                  <a:pt x="32003" y="140207"/>
                </a:lnTo>
                <a:lnTo>
                  <a:pt x="27758" y="120395"/>
                </a:lnTo>
                <a:lnTo>
                  <a:pt x="27431" y="120395"/>
                </a:lnTo>
                <a:lnTo>
                  <a:pt x="24383" y="99059"/>
                </a:lnTo>
                <a:lnTo>
                  <a:pt x="22859" y="77723"/>
                </a:lnTo>
                <a:lnTo>
                  <a:pt x="19811" y="56387"/>
                </a:lnTo>
                <a:lnTo>
                  <a:pt x="19811" y="35051"/>
                </a:lnTo>
                <a:lnTo>
                  <a:pt x="19254" y="27246"/>
                </a:lnTo>
                <a:lnTo>
                  <a:pt x="6095" y="22859"/>
                </a:lnTo>
                <a:lnTo>
                  <a:pt x="18287" y="13715"/>
                </a:lnTo>
                <a:lnTo>
                  <a:pt x="39901" y="13715"/>
                </a:lnTo>
                <a:lnTo>
                  <a:pt x="0" y="0"/>
                </a:lnTo>
                <a:close/>
              </a:path>
              <a:path w="596264" h="454660">
                <a:moveTo>
                  <a:pt x="326135" y="432815"/>
                </a:moveTo>
                <a:lnTo>
                  <a:pt x="310895" y="435863"/>
                </a:lnTo>
                <a:lnTo>
                  <a:pt x="383666" y="435863"/>
                </a:lnTo>
                <a:lnTo>
                  <a:pt x="387095" y="434339"/>
                </a:lnTo>
                <a:lnTo>
                  <a:pt x="324611" y="434339"/>
                </a:lnTo>
                <a:lnTo>
                  <a:pt x="326135" y="432815"/>
                </a:lnTo>
                <a:close/>
              </a:path>
              <a:path w="596264" h="454660">
                <a:moveTo>
                  <a:pt x="353567" y="426719"/>
                </a:moveTo>
                <a:lnTo>
                  <a:pt x="338327" y="431291"/>
                </a:lnTo>
                <a:lnTo>
                  <a:pt x="339851" y="431291"/>
                </a:lnTo>
                <a:lnTo>
                  <a:pt x="324611" y="434339"/>
                </a:lnTo>
                <a:lnTo>
                  <a:pt x="387095" y="434339"/>
                </a:lnTo>
                <a:lnTo>
                  <a:pt x="398068" y="428243"/>
                </a:lnTo>
                <a:lnTo>
                  <a:pt x="352043" y="428243"/>
                </a:lnTo>
                <a:lnTo>
                  <a:pt x="353567" y="426719"/>
                </a:lnTo>
                <a:close/>
              </a:path>
              <a:path w="596264" h="454660">
                <a:moveTo>
                  <a:pt x="242315" y="426719"/>
                </a:moveTo>
                <a:lnTo>
                  <a:pt x="242315" y="428243"/>
                </a:lnTo>
                <a:lnTo>
                  <a:pt x="246887" y="428243"/>
                </a:lnTo>
                <a:lnTo>
                  <a:pt x="242315" y="426719"/>
                </a:lnTo>
                <a:close/>
              </a:path>
              <a:path w="596264" h="454660">
                <a:moveTo>
                  <a:pt x="391667" y="409955"/>
                </a:moveTo>
                <a:lnTo>
                  <a:pt x="379475" y="417575"/>
                </a:lnTo>
                <a:lnTo>
                  <a:pt x="365759" y="422147"/>
                </a:lnTo>
                <a:lnTo>
                  <a:pt x="352043" y="428243"/>
                </a:lnTo>
                <a:lnTo>
                  <a:pt x="398068" y="428243"/>
                </a:lnTo>
                <a:lnTo>
                  <a:pt x="414527" y="419099"/>
                </a:lnTo>
                <a:lnTo>
                  <a:pt x="425957" y="411479"/>
                </a:lnTo>
                <a:lnTo>
                  <a:pt x="391667" y="411479"/>
                </a:lnTo>
                <a:lnTo>
                  <a:pt x="391667" y="409955"/>
                </a:lnTo>
                <a:close/>
              </a:path>
              <a:path w="596264" h="454660">
                <a:moveTo>
                  <a:pt x="202691" y="409955"/>
                </a:moveTo>
                <a:lnTo>
                  <a:pt x="202691" y="411479"/>
                </a:lnTo>
                <a:lnTo>
                  <a:pt x="205435" y="411479"/>
                </a:lnTo>
                <a:lnTo>
                  <a:pt x="202691" y="409955"/>
                </a:lnTo>
                <a:close/>
              </a:path>
              <a:path w="596264" h="454660">
                <a:moveTo>
                  <a:pt x="440435" y="374903"/>
                </a:moveTo>
                <a:lnTo>
                  <a:pt x="428243" y="385571"/>
                </a:lnTo>
                <a:lnTo>
                  <a:pt x="429767" y="385571"/>
                </a:lnTo>
                <a:lnTo>
                  <a:pt x="416051" y="394715"/>
                </a:lnTo>
                <a:lnTo>
                  <a:pt x="417575" y="394715"/>
                </a:lnTo>
                <a:lnTo>
                  <a:pt x="403859" y="403859"/>
                </a:lnTo>
                <a:lnTo>
                  <a:pt x="405383" y="403859"/>
                </a:lnTo>
                <a:lnTo>
                  <a:pt x="391667" y="411479"/>
                </a:lnTo>
                <a:lnTo>
                  <a:pt x="425957" y="411479"/>
                </a:lnTo>
                <a:lnTo>
                  <a:pt x="428243" y="409955"/>
                </a:lnTo>
                <a:lnTo>
                  <a:pt x="440435" y="400811"/>
                </a:lnTo>
                <a:lnTo>
                  <a:pt x="454151" y="390143"/>
                </a:lnTo>
                <a:lnTo>
                  <a:pt x="464819" y="377951"/>
                </a:lnTo>
                <a:lnTo>
                  <a:pt x="466343" y="376427"/>
                </a:lnTo>
                <a:lnTo>
                  <a:pt x="440435" y="376427"/>
                </a:lnTo>
                <a:lnTo>
                  <a:pt x="440435" y="374903"/>
                </a:lnTo>
                <a:close/>
              </a:path>
              <a:path w="596264" h="454660">
                <a:moveTo>
                  <a:pt x="153923" y="374903"/>
                </a:moveTo>
                <a:lnTo>
                  <a:pt x="155447" y="376427"/>
                </a:lnTo>
                <a:lnTo>
                  <a:pt x="155665" y="376427"/>
                </a:lnTo>
                <a:lnTo>
                  <a:pt x="153923" y="374903"/>
                </a:lnTo>
                <a:close/>
              </a:path>
              <a:path w="596264" h="454660">
                <a:moveTo>
                  <a:pt x="473963" y="339851"/>
                </a:moveTo>
                <a:lnTo>
                  <a:pt x="463295" y="353567"/>
                </a:lnTo>
                <a:lnTo>
                  <a:pt x="440435" y="376427"/>
                </a:lnTo>
                <a:lnTo>
                  <a:pt x="466343" y="376427"/>
                </a:lnTo>
                <a:lnTo>
                  <a:pt x="477011" y="365759"/>
                </a:lnTo>
                <a:lnTo>
                  <a:pt x="495977" y="341375"/>
                </a:lnTo>
                <a:lnTo>
                  <a:pt x="473963" y="341375"/>
                </a:lnTo>
                <a:lnTo>
                  <a:pt x="473963" y="339851"/>
                </a:lnTo>
                <a:close/>
              </a:path>
              <a:path w="596264" h="454660">
                <a:moveTo>
                  <a:pt x="143255" y="364235"/>
                </a:moveTo>
                <a:lnTo>
                  <a:pt x="143255" y="365759"/>
                </a:lnTo>
                <a:lnTo>
                  <a:pt x="144779" y="365759"/>
                </a:lnTo>
                <a:lnTo>
                  <a:pt x="143255" y="364235"/>
                </a:lnTo>
                <a:close/>
              </a:path>
              <a:path w="596264" h="454660">
                <a:moveTo>
                  <a:pt x="121919" y="339851"/>
                </a:moveTo>
                <a:lnTo>
                  <a:pt x="121919" y="341375"/>
                </a:lnTo>
                <a:lnTo>
                  <a:pt x="123105" y="341375"/>
                </a:lnTo>
                <a:lnTo>
                  <a:pt x="121919" y="339851"/>
                </a:lnTo>
                <a:close/>
              </a:path>
              <a:path w="596264" h="454660">
                <a:moveTo>
                  <a:pt x="519683" y="266699"/>
                </a:moveTo>
                <a:lnTo>
                  <a:pt x="512063" y="283463"/>
                </a:lnTo>
                <a:lnTo>
                  <a:pt x="493775" y="313943"/>
                </a:lnTo>
                <a:lnTo>
                  <a:pt x="483107" y="327659"/>
                </a:lnTo>
                <a:lnTo>
                  <a:pt x="473963" y="341375"/>
                </a:lnTo>
                <a:lnTo>
                  <a:pt x="495977" y="341375"/>
                </a:lnTo>
                <a:lnTo>
                  <a:pt x="509015" y="324611"/>
                </a:lnTo>
                <a:lnTo>
                  <a:pt x="519683" y="309371"/>
                </a:lnTo>
                <a:lnTo>
                  <a:pt x="528827" y="292607"/>
                </a:lnTo>
                <a:lnTo>
                  <a:pt x="536447" y="275843"/>
                </a:lnTo>
                <a:lnTo>
                  <a:pt x="540604" y="268223"/>
                </a:lnTo>
                <a:lnTo>
                  <a:pt x="519683" y="268223"/>
                </a:lnTo>
                <a:lnTo>
                  <a:pt x="519683" y="266699"/>
                </a:lnTo>
                <a:close/>
              </a:path>
              <a:path w="596264" h="454660">
                <a:moveTo>
                  <a:pt x="74675" y="266699"/>
                </a:moveTo>
                <a:lnTo>
                  <a:pt x="74675" y="268223"/>
                </a:lnTo>
                <a:lnTo>
                  <a:pt x="75507" y="268223"/>
                </a:lnTo>
                <a:lnTo>
                  <a:pt x="74675" y="266699"/>
                </a:lnTo>
                <a:close/>
              </a:path>
              <a:path w="596264" h="454660">
                <a:moveTo>
                  <a:pt x="553211" y="178307"/>
                </a:moveTo>
                <a:lnTo>
                  <a:pt x="548639" y="198119"/>
                </a:lnTo>
                <a:lnTo>
                  <a:pt x="542543" y="216407"/>
                </a:lnTo>
                <a:lnTo>
                  <a:pt x="534923" y="233171"/>
                </a:lnTo>
                <a:lnTo>
                  <a:pt x="527303" y="251459"/>
                </a:lnTo>
                <a:lnTo>
                  <a:pt x="519683" y="268223"/>
                </a:lnTo>
                <a:lnTo>
                  <a:pt x="540604" y="268223"/>
                </a:lnTo>
                <a:lnTo>
                  <a:pt x="545591" y="259079"/>
                </a:lnTo>
                <a:lnTo>
                  <a:pt x="553211" y="240791"/>
                </a:lnTo>
                <a:lnTo>
                  <a:pt x="559307" y="222503"/>
                </a:lnTo>
                <a:lnTo>
                  <a:pt x="566927" y="204215"/>
                </a:lnTo>
                <a:lnTo>
                  <a:pt x="571499" y="184403"/>
                </a:lnTo>
                <a:lnTo>
                  <a:pt x="572906" y="179831"/>
                </a:lnTo>
                <a:lnTo>
                  <a:pt x="553211" y="179831"/>
                </a:lnTo>
                <a:lnTo>
                  <a:pt x="553211" y="178307"/>
                </a:lnTo>
                <a:close/>
              </a:path>
              <a:path w="596264" h="454660">
                <a:moveTo>
                  <a:pt x="41147" y="178307"/>
                </a:moveTo>
                <a:lnTo>
                  <a:pt x="41147" y="179831"/>
                </a:lnTo>
                <a:lnTo>
                  <a:pt x="41616" y="179831"/>
                </a:lnTo>
                <a:lnTo>
                  <a:pt x="41147" y="178307"/>
                </a:lnTo>
                <a:close/>
              </a:path>
              <a:path w="596264" h="454660">
                <a:moveTo>
                  <a:pt x="566927" y="118871"/>
                </a:moveTo>
                <a:lnTo>
                  <a:pt x="563879" y="140207"/>
                </a:lnTo>
                <a:lnTo>
                  <a:pt x="559307" y="160019"/>
                </a:lnTo>
                <a:lnTo>
                  <a:pt x="553211" y="179831"/>
                </a:lnTo>
                <a:lnTo>
                  <a:pt x="572906" y="179831"/>
                </a:lnTo>
                <a:lnTo>
                  <a:pt x="577595" y="164591"/>
                </a:lnTo>
                <a:lnTo>
                  <a:pt x="582167" y="143255"/>
                </a:lnTo>
                <a:lnTo>
                  <a:pt x="586739" y="123443"/>
                </a:lnTo>
                <a:lnTo>
                  <a:pt x="587175" y="120395"/>
                </a:lnTo>
                <a:lnTo>
                  <a:pt x="566927" y="120395"/>
                </a:lnTo>
                <a:lnTo>
                  <a:pt x="566927" y="118871"/>
                </a:lnTo>
                <a:close/>
              </a:path>
              <a:path w="596264" h="454660">
                <a:moveTo>
                  <a:pt x="27431" y="118871"/>
                </a:moveTo>
                <a:lnTo>
                  <a:pt x="27431" y="120395"/>
                </a:lnTo>
                <a:lnTo>
                  <a:pt x="27758" y="120395"/>
                </a:lnTo>
                <a:lnTo>
                  <a:pt x="27431" y="118871"/>
                </a:lnTo>
                <a:close/>
              </a:path>
              <a:path w="596264" h="454660">
                <a:moveTo>
                  <a:pt x="595312" y="13715"/>
                </a:moveTo>
                <a:lnTo>
                  <a:pt x="576071" y="13715"/>
                </a:lnTo>
                <a:lnTo>
                  <a:pt x="588263" y="22859"/>
                </a:lnTo>
                <a:lnTo>
                  <a:pt x="576071" y="27100"/>
                </a:lnTo>
                <a:lnTo>
                  <a:pt x="576071" y="35051"/>
                </a:lnTo>
                <a:lnTo>
                  <a:pt x="573023" y="77723"/>
                </a:lnTo>
                <a:lnTo>
                  <a:pt x="566927" y="120395"/>
                </a:lnTo>
                <a:lnTo>
                  <a:pt x="587175" y="120395"/>
                </a:lnTo>
                <a:lnTo>
                  <a:pt x="589787" y="102107"/>
                </a:lnTo>
                <a:lnTo>
                  <a:pt x="591311" y="80771"/>
                </a:lnTo>
                <a:lnTo>
                  <a:pt x="594359" y="57911"/>
                </a:lnTo>
                <a:lnTo>
                  <a:pt x="594359" y="36575"/>
                </a:lnTo>
                <a:lnTo>
                  <a:pt x="595312" y="13715"/>
                </a:lnTo>
                <a:close/>
              </a:path>
              <a:path w="596264" h="454660">
                <a:moveTo>
                  <a:pt x="39901" y="13715"/>
                </a:moveTo>
                <a:lnTo>
                  <a:pt x="18287" y="13715"/>
                </a:lnTo>
                <a:lnTo>
                  <a:pt x="19254" y="27246"/>
                </a:lnTo>
                <a:lnTo>
                  <a:pt x="77723" y="45719"/>
                </a:lnTo>
                <a:lnTo>
                  <a:pt x="150875" y="64007"/>
                </a:lnTo>
                <a:lnTo>
                  <a:pt x="224027" y="73151"/>
                </a:lnTo>
                <a:lnTo>
                  <a:pt x="260603" y="76199"/>
                </a:lnTo>
                <a:lnTo>
                  <a:pt x="333755" y="76199"/>
                </a:lnTo>
                <a:lnTo>
                  <a:pt x="370331" y="73151"/>
                </a:lnTo>
                <a:lnTo>
                  <a:pt x="445007" y="64007"/>
                </a:lnTo>
                <a:lnTo>
                  <a:pt x="468375" y="57911"/>
                </a:lnTo>
                <a:lnTo>
                  <a:pt x="297179" y="57911"/>
                </a:lnTo>
                <a:lnTo>
                  <a:pt x="225551" y="54863"/>
                </a:lnTo>
                <a:lnTo>
                  <a:pt x="190499" y="50291"/>
                </a:lnTo>
                <a:lnTo>
                  <a:pt x="153923" y="44195"/>
                </a:lnTo>
                <a:lnTo>
                  <a:pt x="155447" y="44195"/>
                </a:lnTo>
                <a:lnTo>
                  <a:pt x="118871" y="36575"/>
                </a:lnTo>
                <a:lnTo>
                  <a:pt x="83819" y="27431"/>
                </a:lnTo>
                <a:lnTo>
                  <a:pt x="47243" y="16763"/>
                </a:lnTo>
                <a:lnTo>
                  <a:pt x="48767" y="16763"/>
                </a:lnTo>
                <a:lnTo>
                  <a:pt x="39901" y="13715"/>
                </a:lnTo>
                <a:close/>
              </a:path>
              <a:path w="596264" h="454660">
                <a:moveTo>
                  <a:pt x="595883" y="0"/>
                </a:moveTo>
                <a:lnTo>
                  <a:pt x="547115" y="16763"/>
                </a:lnTo>
                <a:lnTo>
                  <a:pt x="512063" y="27431"/>
                </a:lnTo>
                <a:lnTo>
                  <a:pt x="475487" y="36575"/>
                </a:lnTo>
                <a:lnTo>
                  <a:pt x="477011" y="36575"/>
                </a:lnTo>
                <a:lnTo>
                  <a:pt x="440435" y="44195"/>
                </a:lnTo>
                <a:lnTo>
                  <a:pt x="405383" y="50291"/>
                </a:lnTo>
                <a:lnTo>
                  <a:pt x="368807" y="54863"/>
                </a:lnTo>
                <a:lnTo>
                  <a:pt x="297179" y="57911"/>
                </a:lnTo>
                <a:lnTo>
                  <a:pt x="468375" y="57911"/>
                </a:lnTo>
                <a:lnTo>
                  <a:pt x="480059" y="54863"/>
                </a:lnTo>
                <a:lnTo>
                  <a:pt x="516635" y="45719"/>
                </a:lnTo>
                <a:lnTo>
                  <a:pt x="553211" y="35051"/>
                </a:lnTo>
                <a:lnTo>
                  <a:pt x="576071" y="27100"/>
                </a:lnTo>
                <a:lnTo>
                  <a:pt x="576071" y="13715"/>
                </a:lnTo>
                <a:lnTo>
                  <a:pt x="595312" y="13715"/>
                </a:lnTo>
                <a:lnTo>
                  <a:pt x="595883" y="0"/>
                </a:lnTo>
                <a:close/>
              </a:path>
              <a:path w="596264" h="454660">
                <a:moveTo>
                  <a:pt x="18287" y="13715"/>
                </a:moveTo>
                <a:lnTo>
                  <a:pt x="6095" y="22859"/>
                </a:lnTo>
                <a:lnTo>
                  <a:pt x="19254" y="27246"/>
                </a:lnTo>
                <a:lnTo>
                  <a:pt x="18287" y="13715"/>
                </a:lnTo>
                <a:close/>
              </a:path>
              <a:path w="596264" h="454660">
                <a:moveTo>
                  <a:pt x="576071" y="13715"/>
                </a:moveTo>
                <a:lnTo>
                  <a:pt x="576071" y="27100"/>
                </a:lnTo>
                <a:lnTo>
                  <a:pt x="588263" y="22859"/>
                </a:lnTo>
                <a:lnTo>
                  <a:pt x="576071" y="137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383417" y="5762240"/>
            <a:ext cx="309880" cy="259079"/>
          </a:xfrm>
          <a:custGeom>
            <a:avLst/>
            <a:gdLst/>
            <a:ahLst/>
            <a:cxnLst/>
            <a:rect l="l" t="t" r="r" b="b"/>
            <a:pathLst>
              <a:path w="309880" h="259079">
                <a:moveTo>
                  <a:pt x="158495" y="0"/>
                </a:moveTo>
                <a:lnTo>
                  <a:pt x="152399" y="0"/>
                </a:lnTo>
                <a:lnTo>
                  <a:pt x="149351" y="1523"/>
                </a:lnTo>
                <a:lnTo>
                  <a:pt x="146303" y="4571"/>
                </a:lnTo>
                <a:lnTo>
                  <a:pt x="3047" y="245363"/>
                </a:lnTo>
                <a:lnTo>
                  <a:pt x="0" y="248411"/>
                </a:lnTo>
                <a:lnTo>
                  <a:pt x="0" y="251459"/>
                </a:lnTo>
                <a:lnTo>
                  <a:pt x="3047" y="254507"/>
                </a:lnTo>
                <a:lnTo>
                  <a:pt x="4571" y="257555"/>
                </a:lnTo>
                <a:lnTo>
                  <a:pt x="7619" y="259079"/>
                </a:lnTo>
                <a:lnTo>
                  <a:pt x="303275" y="259079"/>
                </a:lnTo>
                <a:lnTo>
                  <a:pt x="306323" y="257555"/>
                </a:lnTo>
                <a:lnTo>
                  <a:pt x="307847" y="254507"/>
                </a:lnTo>
                <a:lnTo>
                  <a:pt x="18287" y="254507"/>
                </a:lnTo>
                <a:lnTo>
                  <a:pt x="10667" y="240791"/>
                </a:lnTo>
                <a:lnTo>
                  <a:pt x="26587" y="240791"/>
                </a:lnTo>
                <a:lnTo>
                  <a:pt x="154685" y="29092"/>
                </a:lnTo>
                <a:lnTo>
                  <a:pt x="146303" y="15239"/>
                </a:lnTo>
                <a:lnTo>
                  <a:pt x="169482" y="15239"/>
                </a:lnTo>
                <a:lnTo>
                  <a:pt x="163067" y="4571"/>
                </a:lnTo>
                <a:lnTo>
                  <a:pt x="161543" y="1523"/>
                </a:lnTo>
                <a:lnTo>
                  <a:pt x="158495" y="0"/>
                </a:lnTo>
                <a:close/>
              </a:path>
              <a:path w="309880" h="259079">
                <a:moveTo>
                  <a:pt x="26587" y="240791"/>
                </a:moveTo>
                <a:lnTo>
                  <a:pt x="10667" y="240791"/>
                </a:lnTo>
                <a:lnTo>
                  <a:pt x="18287" y="254507"/>
                </a:lnTo>
                <a:lnTo>
                  <a:pt x="26587" y="240791"/>
                </a:lnTo>
                <a:close/>
              </a:path>
              <a:path w="309880" h="259079">
                <a:moveTo>
                  <a:pt x="282784" y="240791"/>
                </a:moveTo>
                <a:lnTo>
                  <a:pt x="26587" y="240791"/>
                </a:lnTo>
                <a:lnTo>
                  <a:pt x="18287" y="254507"/>
                </a:lnTo>
                <a:lnTo>
                  <a:pt x="291083" y="254507"/>
                </a:lnTo>
                <a:lnTo>
                  <a:pt x="282784" y="240791"/>
                </a:lnTo>
                <a:close/>
              </a:path>
              <a:path w="309880" h="259079">
                <a:moveTo>
                  <a:pt x="169482" y="15239"/>
                </a:moveTo>
                <a:lnTo>
                  <a:pt x="163067" y="15239"/>
                </a:lnTo>
                <a:lnTo>
                  <a:pt x="154685" y="29092"/>
                </a:lnTo>
                <a:lnTo>
                  <a:pt x="291083" y="254507"/>
                </a:lnTo>
                <a:lnTo>
                  <a:pt x="300227" y="240791"/>
                </a:lnTo>
                <a:lnTo>
                  <a:pt x="305099" y="240791"/>
                </a:lnTo>
                <a:lnTo>
                  <a:pt x="169482" y="15239"/>
                </a:lnTo>
                <a:close/>
              </a:path>
              <a:path w="309880" h="259079">
                <a:moveTo>
                  <a:pt x="305099" y="240791"/>
                </a:moveTo>
                <a:lnTo>
                  <a:pt x="300227" y="240791"/>
                </a:lnTo>
                <a:lnTo>
                  <a:pt x="291083" y="254507"/>
                </a:lnTo>
                <a:lnTo>
                  <a:pt x="307847" y="254507"/>
                </a:lnTo>
                <a:lnTo>
                  <a:pt x="309371" y="251459"/>
                </a:lnTo>
                <a:lnTo>
                  <a:pt x="309371" y="248411"/>
                </a:lnTo>
                <a:lnTo>
                  <a:pt x="307847" y="245363"/>
                </a:lnTo>
                <a:lnTo>
                  <a:pt x="305099" y="240791"/>
                </a:lnTo>
                <a:close/>
              </a:path>
              <a:path w="309880" h="259079">
                <a:moveTo>
                  <a:pt x="163067" y="15239"/>
                </a:moveTo>
                <a:lnTo>
                  <a:pt x="146303" y="15239"/>
                </a:lnTo>
                <a:lnTo>
                  <a:pt x="154685" y="29092"/>
                </a:lnTo>
                <a:lnTo>
                  <a:pt x="163067" y="152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480953" y="5641844"/>
            <a:ext cx="116205" cy="140335"/>
          </a:xfrm>
          <a:custGeom>
            <a:avLst/>
            <a:gdLst/>
            <a:ahLst/>
            <a:cxnLst/>
            <a:rect l="l" t="t" r="r" b="b"/>
            <a:pathLst>
              <a:path w="116205" h="140335">
                <a:moveTo>
                  <a:pt x="79247" y="134111"/>
                </a:moveTo>
                <a:lnTo>
                  <a:pt x="35051" y="134111"/>
                </a:lnTo>
                <a:lnTo>
                  <a:pt x="44195" y="137159"/>
                </a:lnTo>
                <a:lnTo>
                  <a:pt x="45719" y="138683"/>
                </a:lnTo>
                <a:lnTo>
                  <a:pt x="51815" y="140207"/>
                </a:lnTo>
                <a:lnTo>
                  <a:pt x="57911" y="140207"/>
                </a:lnTo>
                <a:lnTo>
                  <a:pt x="64007" y="138683"/>
                </a:lnTo>
                <a:lnTo>
                  <a:pt x="70103" y="138683"/>
                </a:lnTo>
                <a:lnTo>
                  <a:pt x="70103" y="137159"/>
                </a:lnTo>
                <a:lnTo>
                  <a:pt x="79247" y="134111"/>
                </a:lnTo>
                <a:close/>
              </a:path>
              <a:path w="116205" h="140335">
                <a:moveTo>
                  <a:pt x="80771" y="6095"/>
                </a:moveTo>
                <a:lnTo>
                  <a:pt x="33527" y="6095"/>
                </a:lnTo>
                <a:lnTo>
                  <a:pt x="33527" y="7619"/>
                </a:lnTo>
                <a:lnTo>
                  <a:pt x="25907" y="12191"/>
                </a:lnTo>
                <a:lnTo>
                  <a:pt x="24383" y="12191"/>
                </a:lnTo>
                <a:lnTo>
                  <a:pt x="24383" y="13715"/>
                </a:lnTo>
                <a:lnTo>
                  <a:pt x="16763" y="21335"/>
                </a:lnTo>
                <a:lnTo>
                  <a:pt x="15239" y="21335"/>
                </a:lnTo>
                <a:lnTo>
                  <a:pt x="15239" y="22859"/>
                </a:lnTo>
                <a:lnTo>
                  <a:pt x="9143" y="32003"/>
                </a:lnTo>
                <a:lnTo>
                  <a:pt x="9143" y="33527"/>
                </a:lnTo>
                <a:lnTo>
                  <a:pt x="4571" y="42671"/>
                </a:lnTo>
                <a:lnTo>
                  <a:pt x="4571" y="44195"/>
                </a:lnTo>
                <a:lnTo>
                  <a:pt x="1523" y="56387"/>
                </a:lnTo>
                <a:lnTo>
                  <a:pt x="1523" y="57911"/>
                </a:lnTo>
                <a:lnTo>
                  <a:pt x="0" y="70103"/>
                </a:lnTo>
                <a:lnTo>
                  <a:pt x="0" y="71627"/>
                </a:lnTo>
                <a:lnTo>
                  <a:pt x="1523" y="83819"/>
                </a:lnTo>
                <a:lnTo>
                  <a:pt x="1523" y="85343"/>
                </a:lnTo>
                <a:lnTo>
                  <a:pt x="4571" y="96011"/>
                </a:lnTo>
                <a:lnTo>
                  <a:pt x="4571" y="97535"/>
                </a:lnTo>
                <a:lnTo>
                  <a:pt x="9143" y="108203"/>
                </a:lnTo>
                <a:lnTo>
                  <a:pt x="9143" y="109727"/>
                </a:lnTo>
                <a:lnTo>
                  <a:pt x="15239" y="117347"/>
                </a:lnTo>
                <a:lnTo>
                  <a:pt x="15239" y="118871"/>
                </a:lnTo>
                <a:lnTo>
                  <a:pt x="16763" y="118871"/>
                </a:lnTo>
                <a:lnTo>
                  <a:pt x="24383" y="126491"/>
                </a:lnTo>
                <a:lnTo>
                  <a:pt x="24383" y="128015"/>
                </a:lnTo>
                <a:lnTo>
                  <a:pt x="25907" y="128015"/>
                </a:lnTo>
                <a:lnTo>
                  <a:pt x="33527" y="134111"/>
                </a:lnTo>
                <a:lnTo>
                  <a:pt x="82295" y="134111"/>
                </a:lnTo>
                <a:lnTo>
                  <a:pt x="89915" y="128015"/>
                </a:lnTo>
                <a:lnTo>
                  <a:pt x="97535" y="120395"/>
                </a:lnTo>
                <a:lnTo>
                  <a:pt x="51815" y="120395"/>
                </a:lnTo>
                <a:lnTo>
                  <a:pt x="42671" y="117347"/>
                </a:lnTo>
                <a:lnTo>
                  <a:pt x="44195" y="117347"/>
                </a:lnTo>
                <a:lnTo>
                  <a:pt x="36575" y="112775"/>
                </a:lnTo>
                <a:lnTo>
                  <a:pt x="38099" y="112775"/>
                </a:lnTo>
                <a:lnTo>
                  <a:pt x="32384" y="108203"/>
                </a:lnTo>
                <a:lnTo>
                  <a:pt x="32003" y="108203"/>
                </a:lnTo>
                <a:lnTo>
                  <a:pt x="30479" y="106679"/>
                </a:lnTo>
                <a:lnTo>
                  <a:pt x="30987" y="106679"/>
                </a:lnTo>
                <a:lnTo>
                  <a:pt x="26923" y="100583"/>
                </a:lnTo>
                <a:lnTo>
                  <a:pt x="25907" y="100583"/>
                </a:lnTo>
                <a:lnTo>
                  <a:pt x="21335" y="89915"/>
                </a:lnTo>
                <a:lnTo>
                  <a:pt x="22478" y="89915"/>
                </a:lnTo>
                <a:lnTo>
                  <a:pt x="20573" y="82295"/>
                </a:lnTo>
                <a:lnTo>
                  <a:pt x="19811" y="82295"/>
                </a:lnTo>
                <a:lnTo>
                  <a:pt x="18478" y="71627"/>
                </a:lnTo>
                <a:lnTo>
                  <a:pt x="18287" y="71627"/>
                </a:lnTo>
                <a:lnTo>
                  <a:pt x="18287" y="70103"/>
                </a:lnTo>
                <a:lnTo>
                  <a:pt x="18478" y="70103"/>
                </a:lnTo>
                <a:lnTo>
                  <a:pt x="19811" y="59435"/>
                </a:lnTo>
                <a:lnTo>
                  <a:pt x="20192" y="59435"/>
                </a:lnTo>
                <a:lnTo>
                  <a:pt x="22478" y="50291"/>
                </a:lnTo>
                <a:lnTo>
                  <a:pt x="21335" y="50291"/>
                </a:lnTo>
                <a:lnTo>
                  <a:pt x="25907" y="39623"/>
                </a:lnTo>
                <a:lnTo>
                  <a:pt x="27127" y="39623"/>
                </a:lnTo>
                <a:lnTo>
                  <a:pt x="30784" y="35051"/>
                </a:lnTo>
                <a:lnTo>
                  <a:pt x="30479" y="35051"/>
                </a:lnTo>
                <a:lnTo>
                  <a:pt x="38099" y="27431"/>
                </a:lnTo>
                <a:lnTo>
                  <a:pt x="38480" y="27431"/>
                </a:lnTo>
                <a:lnTo>
                  <a:pt x="44195" y="22859"/>
                </a:lnTo>
                <a:lnTo>
                  <a:pt x="45719" y="22859"/>
                </a:lnTo>
                <a:lnTo>
                  <a:pt x="51815" y="19811"/>
                </a:lnTo>
                <a:lnTo>
                  <a:pt x="97535" y="19811"/>
                </a:lnTo>
                <a:lnTo>
                  <a:pt x="89915" y="12191"/>
                </a:lnTo>
                <a:lnTo>
                  <a:pt x="82295" y="7619"/>
                </a:lnTo>
                <a:lnTo>
                  <a:pt x="80771" y="6095"/>
                </a:lnTo>
                <a:close/>
              </a:path>
              <a:path w="116205" h="140335">
                <a:moveTo>
                  <a:pt x="84255" y="107550"/>
                </a:moveTo>
                <a:lnTo>
                  <a:pt x="77723" y="112775"/>
                </a:lnTo>
                <a:lnTo>
                  <a:pt x="79247" y="112775"/>
                </a:lnTo>
                <a:lnTo>
                  <a:pt x="71627" y="117347"/>
                </a:lnTo>
                <a:lnTo>
                  <a:pt x="73151" y="117347"/>
                </a:lnTo>
                <a:lnTo>
                  <a:pt x="64007" y="120395"/>
                </a:lnTo>
                <a:lnTo>
                  <a:pt x="97535" y="120395"/>
                </a:lnTo>
                <a:lnTo>
                  <a:pt x="99059" y="118871"/>
                </a:lnTo>
                <a:lnTo>
                  <a:pt x="99059" y="117347"/>
                </a:lnTo>
                <a:lnTo>
                  <a:pt x="105155" y="108203"/>
                </a:lnTo>
                <a:lnTo>
                  <a:pt x="83819" y="108203"/>
                </a:lnTo>
                <a:lnTo>
                  <a:pt x="84255" y="107550"/>
                </a:lnTo>
                <a:close/>
              </a:path>
              <a:path w="116205" h="140335">
                <a:moveTo>
                  <a:pt x="30479" y="106679"/>
                </a:moveTo>
                <a:lnTo>
                  <a:pt x="32003" y="108203"/>
                </a:lnTo>
                <a:lnTo>
                  <a:pt x="31568" y="107550"/>
                </a:lnTo>
                <a:lnTo>
                  <a:pt x="30479" y="106679"/>
                </a:lnTo>
                <a:close/>
              </a:path>
              <a:path w="116205" h="140335">
                <a:moveTo>
                  <a:pt x="31568" y="107550"/>
                </a:moveTo>
                <a:lnTo>
                  <a:pt x="32003" y="108203"/>
                </a:lnTo>
                <a:lnTo>
                  <a:pt x="32384" y="108203"/>
                </a:lnTo>
                <a:lnTo>
                  <a:pt x="31568" y="107550"/>
                </a:lnTo>
                <a:close/>
              </a:path>
              <a:path w="116205" h="140335">
                <a:moveTo>
                  <a:pt x="85343" y="106679"/>
                </a:moveTo>
                <a:lnTo>
                  <a:pt x="84255" y="107550"/>
                </a:lnTo>
                <a:lnTo>
                  <a:pt x="83819" y="108203"/>
                </a:lnTo>
                <a:lnTo>
                  <a:pt x="85343" y="106679"/>
                </a:lnTo>
                <a:close/>
              </a:path>
              <a:path w="116205" h="140335">
                <a:moveTo>
                  <a:pt x="107333" y="106679"/>
                </a:moveTo>
                <a:lnTo>
                  <a:pt x="85343" y="106679"/>
                </a:lnTo>
                <a:lnTo>
                  <a:pt x="83819" y="108203"/>
                </a:lnTo>
                <a:lnTo>
                  <a:pt x="106679" y="108203"/>
                </a:lnTo>
                <a:lnTo>
                  <a:pt x="107333" y="106679"/>
                </a:lnTo>
                <a:close/>
              </a:path>
              <a:path w="116205" h="140335">
                <a:moveTo>
                  <a:pt x="30987" y="106679"/>
                </a:moveTo>
                <a:lnTo>
                  <a:pt x="30479" y="106679"/>
                </a:lnTo>
                <a:lnTo>
                  <a:pt x="31568" y="107550"/>
                </a:lnTo>
                <a:lnTo>
                  <a:pt x="30987" y="106679"/>
                </a:lnTo>
                <a:close/>
              </a:path>
              <a:path w="116205" h="140335">
                <a:moveTo>
                  <a:pt x="110598" y="99059"/>
                </a:moveTo>
                <a:lnTo>
                  <a:pt x="89915" y="99059"/>
                </a:lnTo>
                <a:lnTo>
                  <a:pt x="84255" y="107550"/>
                </a:lnTo>
                <a:lnTo>
                  <a:pt x="85343" y="106679"/>
                </a:lnTo>
                <a:lnTo>
                  <a:pt x="107333" y="106679"/>
                </a:lnTo>
                <a:lnTo>
                  <a:pt x="110598" y="99059"/>
                </a:lnTo>
                <a:close/>
              </a:path>
              <a:path w="116205" h="140335">
                <a:moveTo>
                  <a:pt x="25907" y="99059"/>
                </a:moveTo>
                <a:lnTo>
                  <a:pt x="25907" y="100583"/>
                </a:lnTo>
                <a:lnTo>
                  <a:pt x="26923" y="100583"/>
                </a:lnTo>
                <a:lnTo>
                  <a:pt x="25907" y="99059"/>
                </a:lnTo>
                <a:close/>
              </a:path>
              <a:path w="116205" h="140335">
                <a:moveTo>
                  <a:pt x="92963" y="89915"/>
                </a:moveTo>
                <a:lnTo>
                  <a:pt x="88391" y="100583"/>
                </a:lnTo>
                <a:lnTo>
                  <a:pt x="89915" y="99059"/>
                </a:lnTo>
                <a:lnTo>
                  <a:pt x="110598" y="99059"/>
                </a:lnTo>
                <a:lnTo>
                  <a:pt x="111251" y="97535"/>
                </a:lnTo>
                <a:lnTo>
                  <a:pt x="111251" y="96011"/>
                </a:lnTo>
                <a:lnTo>
                  <a:pt x="112558" y="91439"/>
                </a:lnTo>
                <a:lnTo>
                  <a:pt x="92963" y="91439"/>
                </a:lnTo>
                <a:lnTo>
                  <a:pt x="92963" y="89915"/>
                </a:lnTo>
                <a:close/>
              </a:path>
              <a:path w="116205" h="140335">
                <a:moveTo>
                  <a:pt x="22478" y="89915"/>
                </a:moveTo>
                <a:lnTo>
                  <a:pt x="21335" y="89915"/>
                </a:lnTo>
                <a:lnTo>
                  <a:pt x="22859" y="91439"/>
                </a:lnTo>
                <a:lnTo>
                  <a:pt x="22478" y="89915"/>
                </a:lnTo>
                <a:close/>
              </a:path>
              <a:path w="116205" h="140335">
                <a:moveTo>
                  <a:pt x="96011" y="79247"/>
                </a:moveTo>
                <a:lnTo>
                  <a:pt x="92963" y="91439"/>
                </a:lnTo>
                <a:lnTo>
                  <a:pt x="112558" y="91439"/>
                </a:lnTo>
                <a:lnTo>
                  <a:pt x="114299" y="85343"/>
                </a:lnTo>
                <a:lnTo>
                  <a:pt x="114299" y="83819"/>
                </a:lnTo>
                <a:lnTo>
                  <a:pt x="114490" y="82295"/>
                </a:lnTo>
                <a:lnTo>
                  <a:pt x="96011" y="82295"/>
                </a:lnTo>
                <a:lnTo>
                  <a:pt x="96011" y="79247"/>
                </a:lnTo>
                <a:close/>
              </a:path>
              <a:path w="116205" h="140335">
                <a:moveTo>
                  <a:pt x="19811" y="79247"/>
                </a:moveTo>
                <a:lnTo>
                  <a:pt x="19811" y="82295"/>
                </a:lnTo>
                <a:lnTo>
                  <a:pt x="20573" y="82295"/>
                </a:lnTo>
                <a:lnTo>
                  <a:pt x="19811" y="79247"/>
                </a:lnTo>
                <a:close/>
              </a:path>
              <a:path w="116205" h="140335">
                <a:moveTo>
                  <a:pt x="114490" y="59435"/>
                </a:moveTo>
                <a:lnTo>
                  <a:pt x="96011" y="59435"/>
                </a:lnTo>
                <a:lnTo>
                  <a:pt x="96011" y="82295"/>
                </a:lnTo>
                <a:lnTo>
                  <a:pt x="114490" y="82295"/>
                </a:lnTo>
                <a:lnTo>
                  <a:pt x="115823" y="71627"/>
                </a:lnTo>
                <a:lnTo>
                  <a:pt x="115823" y="70103"/>
                </a:lnTo>
                <a:lnTo>
                  <a:pt x="114490" y="59435"/>
                </a:lnTo>
                <a:close/>
              </a:path>
              <a:path w="116205" h="140335">
                <a:moveTo>
                  <a:pt x="18287" y="70103"/>
                </a:moveTo>
                <a:lnTo>
                  <a:pt x="18287" y="71627"/>
                </a:lnTo>
                <a:lnTo>
                  <a:pt x="18383" y="70865"/>
                </a:lnTo>
                <a:lnTo>
                  <a:pt x="18287" y="70103"/>
                </a:lnTo>
                <a:close/>
              </a:path>
              <a:path w="116205" h="140335">
                <a:moveTo>
                  <a:pt x="18383" y="70865"/>
                </a:moveTo>
                <a:lnTo>
                  <a:pt x="18287" y="71627"/>
                </a:lnTo>
                <a:lnTo>
                  <a:pt x="18478" y="71627"/>
                </a:lnTo>
                <a:lnTo>
                  <a:pt x="18383" y="70865"/>
                </a:lnTo>
                <a:close/>
              </a:path>
              <a:path w="116205" h="140335">
                <a:moveTo>
                  <a:pt x="18478" y="70103"/>
                </a:moveTo>
                <a:lnTo>
                  <a:pt x="18287" y="70103"/>
                </a:lnTo>
                <a:lnTo>
                  <a:pt x="18383" y="70865"/>
                </a:lnTo>
                <a:lnTo>
                  <a:pt x="18478" y="70103"/>
                </a:lnTo>
                <a:close/>
              </a:path>
              <a:path w="116205" h="140335">
                <a:moveTo>
                  <a:pt x="20192" y="59435"/>
                </a:moveTo>
                <a:lnTo>
                  <a:pt x="19811" y="59435"/>
                </a:lnTo>
                <a:lnTo>
                  <a:pt x="19811" y="60959"/>
                </a:lnTo>
                <a:lnTo>
                  <a:pt x="20192" y="59435"/>
                </a:lnTo>
                <a:close/>
              </a:path>
              <a:path w="116205" h="140335">
                <a:moveTo>
                  <a:pt x="112394" y="48767"/>
                </a:moveTo>
                <a:lnTo>
                  <a:pt x="92963" y="48767"/>
                </a:lnTo>
                <a:lnTo>
                  <a:pt x="96011" y="60959"/>
                </a:lnTo>
                <a:lnTo>
                  <a:pt x="96011" y="59435"/>
                </a:lnTo>
                <a:lnTo>
                  <a:pt x="114490" y="59435"/>
                </a:lnTo>
                <a:lnTo>
                  <a:pt x="114299" y="57911"/>
                </a:lnTo>
                <a:lnTo>
                  <a:pt x="114299" y="56387"/>
                </a:lnTo>
                <a:lnTo>
                  <a:pt x="112394" y="48767"/>
                </a:lnTo>
                <a:close/>
              </a:path>
              <a:path w="116205" h="140335">
                <a:moveTo>
                  <a:pt x="22859" y="48767"/>
                </a:moveTo>
                <a:lnTo>
                  <a:pt x="21335" y="50291"/>
                </a:lnTo>
                <a:lnTo>
                  <a:pt x="22478" y="50291"/>
                </a:lnTo>
                <a:lnTo>
                  <a:pt x="22859" y="48767"/>
                </a:lnTo>
                <a:close/>
              </a:path>
              <a:path w="116205" h="140335">
                <a:moveTo>
                  <a:pt x="83819" y="33527"/>
                </a:moveTo>
                <a:lnTo>
                  <a:pt x="89915" y="41147"/>
                </a:lnTo>
                <a:lnTo>
                  <a:pt x="88391" y="41147"/>
                </a:lnTo>
                <a:lnTo>
                  <a:pt x="92963" y="50291"/>
                </a:lnTo>
                <a:lnTo>
                  <a:pt x="92963" y="48767"/>
                </a:lnTo>
                <a:lnTo>
                  <a:pt x="112394" y="48767"/>
                </a:lnTo>
                <a:lnTo>
                  <a:pt x="111251" y="44195"/>
                </a:lnTo>
                <a:lnTo>
                  <a:pt x="111251" y="42671"/>
                </a:lnTo>
                <a:lnTo>
                  <a:pt x="107441" y="35051"/>
                </a:lnTo>
                <a:lnTo>
                  <a:pt x="85343" y="35051"/>
                </a:lnTo>
                <a:lnTo>
                  <a:pt x="83819" y="33527"/>
                </a:lnTo>
                <a:close/>
              </a:path>
              <a:path w="116205" h="140335">
                <a:moveTo>
                  <a:pt x="27127" y="39623"/>
                </a:moveTo>
                <a:lnTo>
                  <a:pt x="25907" y="39623"/>
                </a:lnTo>
                <a:lnTo>
                  <a:pt x="25907" y="41147"/>
                </a:lnTo>
                <a:lnTo>
                  <a:pt x="27127" y="39623"/>
                </a:lnTo>
                <a:close/>
              </a:path>
              <a:path w="116205" h="140335">
                <a:moveTo>
                  <a:pt x="32003" y="33527"/>
                </a:moveTo>
                <a:lnTo>
                  <a:pt x="30479" y="35051"/>
                </a:lnTo>
                <a:lnTo>
                  <a:pt x="30784" y="35051"/>
                </a:lnTo>
                <a:lnTo>
                  <a:pt x="32003" y="33527"/>
                </a:lnTo>
                <a:close/>
              </a:path>
              <a:path w="116205" h="140335">
                <a:moveTo>
                  <a:pt x="102107" y="27431"/>
                </a:moveTo>
                <a:lnTo>
                  <a:pt x="77723" y="27431"/>
                </a:lnTo>
                <a:lnTo>
                  <a:pt x="85343" y="35051"/>
                </a:lnTo>
                <a:lnTo>
                  <a:pt x="107441" y="35051"/>
                </a:lnTo>
                <a:lnTo>
                  <a:pt x="106679" y="33527"/>
                </a:lnTo>
                <a:lnTo>
                  <a:pt x="106679" y="32003"/>
                </a:lnTo>
                <a:lnTo>
                  <a:pt x="105155" y="32003"/>
                </a:lnTo>
                <a:lnTo>
                  <a:pt x="102107" y="27431"/>
                </a:lnTo>
                <a:close/>
              </a:path>
              <a:path w="116205" h="140335">
                <a:moveTo>
                  <a:pt x="38480" y="27431"/>
                </a:moveTo>
                <a:lnTo>
                  <a:pt x="38099" y="27431"/>
                </a:lnTo>
                <a:lnTo>
                  <a:pt x="36575" y="28955"/>
                </a:lnTo>
                <a:lnTo>
                  <a:pt x="38480" y="27431"/>
                </a:lnTo>
                <a:close/>
              </a:path>
              <a:path w="116205" h="140335">
                <a:moveTo>
                  <a:pt x="99059" y="22859"/>
                </a:moveTo>
                <a:lnTo>
                  <a:pt x="71627" y="22859"/>
                </a:lnTo>
                <a:lnTo>
                  <a:pt x="79247" y="28955"/>
                </a:lnTo>
                <a:lnTo>
                  <a:pt x="77723" y="27431"/>
                </a:lnTo>
                <a:lnTo>
                  <a:pt x="102107" y="27431"/>
                </a:lnTo>
                <a:lnTo>
                  <a:pt x="99059" y="22859"/>
                </a:lnTo>
                <a:close/>
              </a:path>
              <a:path w="116205" h="140335">
                <a:moveTo>
                  <a:pt x="45719" y="22859"/>
                </a:moveTo>
                <a:lnTo>
                  <a:pt x="44195" y="22859"/>
                </a:lnTo>
                <a:lnTo>
                  <a:pt x="42671" y="24383"/>
                </a:lnTo>
                <a:lnTo>
                  <a:pt x="45719" y="22859"/>
                </a:lnTo>
                <a:close/>
              </a:path>
              <a:path w="116205" h="140335">
                <a:moveTo>
                  <a:pt x="97535" y="19811"/>
                </a:moveTo>
                <a:lnTo>
                  <a:pt x="64007" y="19811"/>
                </a:lnTo>
                <a:lnTo>
                  <a:pt x="73151" y="24383"/>
                </a:lnTo>
                <a:lnTo>
                  <a:pt x="71627" y="22859"/>
                </a:lnTo>
                <a:lnTo>
                  <a:pt x="99059" y="22859"/>
                </a:lnTo>
                <a:lnTo>
                  <a:pt x="99059" y="21335"/>
                </a:lnTo>
                <a:lnTo>
                  <a:pt x="97535" y="19811"/>
                </a:lnTo>
                <a:close/>
              </a:path>
              <a:path w="116205" h="140335">
                <a:moveTo>
                  <a:pt x="54863" y="19811"/>
                </a:moveTo>
                <a:lnTo>
                  <a:pt x="51815" y="19811"/>
                </a:lnTo>
                <a:lnTo>
                  <a:pt x="50291" y="21335"/>
                </a:lnTo>
                <a:lnTo>
                  <a:pt x="54863" y="19811"/>
                </a:lnTo>
                <a:close/>
              </a:path>
              <a:path w="116205" h="140335">
                <a:moveTo>
                  <a:pt x="64007" y="19811"/>
                </a:moveTo>
                <a:lnTo>
                  <a:pt x="62483" y="19811"/>
                </a:lnTo>
                <a:lnTo>
                  <a:pt x="65531" y="21335"/>
                </a:lnTo>
                <a:lnTo>
                  <a:pt x="64007" y="19811"/>
                </a:lnTo>
                <a:close/>
              </a:path>
              <a:path w="116205" h="140335">
                <a:moveTo>
                  <a:pt x="70103" y="1523"/>
                </a:moveTo>
                <a:lnTo>
                  <a:pt x="45719" y="1523"/>
                </a:lnTo>
                <a:lnTo>
                  <a:pt x="44195" y="3047"/>
                </a:lnTo>
                <a:lnTo>
                  <a:pt x="35051" y="6095"/>
                </a:lnTo>
                <a:lnTo>
                  <a:pt x="79247" y="6095"/>
                </a:lnTo>
                <a:lnTo>
                  <a:pt x="70103" y="3047"/>
                </a:lnTo>
                <a:lnTo>
                  <a:pt x="70103" y="1523"/>
                </a:lnTo>
                <a:close/>
              </a:path>
              <a:path w="116205" h="140335">
                <a:moveTo>
                  <a:pt x="56387" y="0"/>
                </a:moveTo>
                <a:lnTo>
                  <a:pt x="50291" y="1523"/>
                </a:lnTo>
                <a:lnTo>
                  <a:pt x="62483" y="1523"/>
                </a:lnTo>
                <a:lnTo>
                  <a:pt x="563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249305" y="6013699"/>
            <a:ext cx="299085" cy="152400"/>
          </a:xfrm>
          <a:custGeom>
            <a:avLst/>
            <a:gdLst/>
            <a:ahLst/>
            <a:cxnLst/>
            <a:rect l="l" t="t" r="r" b="b"/>
            <a:pathLst>
              <a:path w="299085" h="152400">
                <a:moveTo>
                  <a:pt x="280415" y="134111"/>
                </a:moveTo>
                <a:lnTo>
                  <a:pt x="0" y="134111"/>
                </a:lnTo>
                <a:lnTo>
                  <a:pt x="0" y="152399"/>
                </a:lnTo>
                <a:lnTo>
                  <a:pt x="294131" y="152399"/>
                </a:lnTo>
                <a:lnTo>
                  <a:pt x="298703" y="147827"/>
                </a:lnTo>
                <a:lnTo>
                  <a:pt x="298703" y="143255"/>
                </a:lnTo>
                <a:lnTo>
                  <a:pt x="280415" y="143255"/>
                </a:lnTo>
                <a:lnTo>
                  <a:pt x="280415" y="134111"/>
                </a:lnTo>
                <a:close/>
              </a:path>
              <a:path w="299085" h="152400">
                <a:moveTo>
                  <a:pt x="298703" y="0"/>
                </a:moveTo>
                <a:lnTo>
                  <a:pt x="280415" y="0"/>
                </a:lnTo>
                <a:lnTo>
                  <a:pt x="280415" y="143255"/>
                </a:lnTo>
                <a:lnTo>
                  <a:pt x="289559" y="134111"/>
                </a:lnTo>
                <a:lnTo>
                  <a:pt x="298703" y="134111"/>
                </a:lnTo>
                <a:lnTo>
                  <a:pt x="298703" y="0"/>
                </a:lnTo>
                <a:close/>
              </a:path>
              <a:path w="299085" h="152400">
                <a:moveTo>
                  <a:pt x="298703" y="134111"/>
                </a:moveTo>
                <a:lnTo>
                  <a:pt x="289559" y="134111"/>
                </a:lnTo>
                <a:lnTo>
                  <a:pt x="280415" y="143255"/>
                </a:lnTo>
                <a:lnTo>
                  <a:pt x="298703" y="143255"/>
                </a:lnTo>
                <a:lnTo>
                  <a:pt x="298703" y="1341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959489" y="5762240"/>
            <a:ext cx="307975" cy="259079"/>
          </a:xfrm>
          <a:custGeom>
            <a:avLst/>
            <a:gdLst/>
            <a:ahLst/>
            <a:cxnLst/>
            <a:rect l="l" t="t" r="r" b="b"/>
            <a:pathLst>
              <a:path w="307975" h="259079">
                <a:moveTo>
                  <a:pt x="156968" y="0"/>
                </a:moveTo>
                <a:lnTo>
                  <a:pt x="150872" y="0"/>
                </a:lnTo>
                <a:lnTo>
                  <a:pt x="147824" y="1523"/>
                </a:lnTo>
                <a:lnTo>
                  <a:pt x="144776" y="4571"/>
                </a:lnTo>
                <a:lnTo>
                  <a:pt x="1523" y="245363"/>
                </a:lnTo>
                <a:lnTo>
                  <a:pt x="0" y="248411"/>
                </a:lnTo>
                <a:lnTo>
                  <a:pt x="0" y="251459"/>
                </a:lnTo>
                <a:lnTo>
                  <a:pt x="3047" y="257555"/>
                </a:lnTo>
                <a:lnTo>
                  <a:pt x="6095" y="259079"/>
                </a:lnTo>
                <a:lnTo>
                  <a:pt x="301748" y="259079"/>
                </a:lnTo>
                <a:lnTo>
                  <a:pt x="304796" y="257555"/>
                </a:lnTo>
                <a:lnTo>
                  <a:pt x="306320" y="254507"/>
                </a:lnTo>
                <a:lnTo>
                  <a:pt x="16763" y="254507"/>
                </a:lnTo>
                <a:lnTo>
                  <a:pt x="9143" y="240791"/>
                </a:lnTo>
                <a:lnTo>
                  <a:pt x="25063" y="240791"/>
                </a:lnTo>
                <a:lnTo>
                  <a:pt x="153159" y="29092"/>
                </a:lnTo>
                <a:lnTo>
                  <a:pt x="144776" y="15239"/>
                </a:lnTo>
                <a:lnTo>
                  <a:pt x="167955" y="15239"/>
                </a:lnTo>
                <a:lnTo>
                  <a:pt x="161540" y="4571"/>
                </a:lnTo>
                <a:lnTo>
                  <a:pt x="160016" y="1523"/>
                </a:lnTo>
                <a:lnTo>
                  <a:pt x="156968" y="0"/>
                </a:lnTo>
                <a:close/>
              </a:path>
              <a:path w="307975" h="259079">
                <a:moveTo>
                  <a:pt x="25063" y="240791"/>
                </a:moveTo>
                <a:lnTo>
                  <a:pt x="9143" y="240791"/>
                </a:lnTo>
                <a:lnTo>
                  <a:pt x="16763" y="254507"/>
                </a:lnTo>
                <a:lnTo>
                  <a:pt x="25063" y="240791"/>
                </a:lnTo>
                <a:close/>
              </a:path>
              <a:path w="307975" h="259079">
                <a:moveTo>
                  <a:pt x="281257" y="240791"/>
                </a:moveTo>
                <a:lnTo>
                  <a:pt x="25063" y="240791"/>
                </a:lnTo>
                <a:lnTo>
                  <a:pt x="16763" y="254507"/>
                </a:lnTo>
                <a:lnTo>
                  <a:pt x="289556" y="254507"/>
                </a:lnTo>
                <a:lnTo>
                  <a:pt x="281257" y="240791"/>
                </a:lnTo>
                <a:close/>
              </a:path>
              <a:path w="307975" h="259079">
                <a:moveTo>
                  <a:pt x="167955" y="15239"/>
                </a:moveTo>
                <a:lnTo>
                  <a:pt x="161540" y="15239"/>
                </a:lnTo>
                <a:lnTo>
                  <a:pt x="153159" y="29092"/>
                </a:lnTo>
                <a:lnTo>
                  <a:pt x="289556" y="254507"/>
                </a:lnTo>
                <a:lnTo>
                  <a:pt x="298700" y="240791"/>
                </a:lnTo>
                <a:lnTo>
                  <a:pt x="303571" y="240791"/>
                </a:lnTo>
                <a:lnTo>
                  <a:pt x="167955" y="15239"/>
                </a:lnTo>
                <a:close/>
              </a:path>
              <a:path w="307975" h="259079">
                <a:moveTo>
                  <a:pt x="303571" y="240791"/>
                </a:moveTo>
                <a:lnTo>
                  <a:pt x="298700" y="240791"/>
                </a:lnTo>
                <a:lnTo>
                  <a:pt x="289556" y="254507"/>
                </a:lnTo>
                <a:lnTo>
                  <a:pt x="306320" y="254507"/>
                </a:lnTo>
                <a:lnTo>
                  <a:pt x="307844" y="251459"/>
                </a:lnTo>
                <a:lnTo>
                  <a:pt x="307844" y="248411"/>
                </a:lnTo>
                <a:lnTo>
                  <a:pt x="306320" y="245363"/>
                </a:lnTo>
                <a:lnTo>
                  <a:pt x="303571" y="240791"/>
                </a:lnTo>
                <a:close/>
              </a:path>
              <a:path w="307975" h="259079">
                <a:moveTo>
                  <a:pt x="161540" y="15239"/>
                </a:moveTo>
                <a:lnTo>
                  <a:pt x="144776" y="15239"/>
                </a:lnTo>
                <a:lnTo>
                  <a:pt x="153159" y="29092"/>
                </a:lnTo>
                <a:lnTo>
                  <a:pt x="161540" y="152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055497" y="5641844"/>
            <a:ext cx="116205" cy="140335"/>
          </a:xfrm>
          <a:custGeom>
            <a:avLst/>
            <a:gdLst/>
            <a:ahLst/>
            <a:cxnLst/>
            <a:rect l="l" t="t" r="r" b="b"/>
            <a:pathLst>
              <a:path w="116205" h="140335">
                <a:moveTo>
                  <a:pt x="79247" y="134111"/>
                </a:moveTo>
                <a:lnTo>
                  <a:pt x="35051" y="134111"/>
                </a:lnTo>
                <a:lnTo>
                  <a:pt x="44195" y="137159"/>
                </a:lnTo>
                <a:lnTo>
                  <a:pt x="45719" y="138683"/>
                </a:lnTo>
                <a:lnTo>
                  <a:pt x="51815" y="140207"/>
                </a:lnTo>
                <a:lnTo>
                  <a:pt x="57911" y="140207"/>
                </a:lnTo>
                <a:lnTo>
                  <a:pt x="64007" y="138683"/>
                </a:lnTo>
                <a:lnTo>
                  <a:pt x="70103" y="138683"/>
                </a:lnTo>
                <a:lnTo>
                  <a:pt x="70103" y="137159"/>
                </a:lnTo>
                <a:lnTo>
                  <a:pt x="79247" y="134111"/>
                </a:lnTo>
                <a:close/>
              </a:path>
              <a:path w="116205" h="140335">
                <a:moveTo>
                  <a:pt x="80771" y="6095"/>
                </a:moveTo>
                <a:lnTo>
                  <a:pt x="33527" y="6095"/>
                </a:lnTo>
                <a:lnTo>
                  <a:pt x="33527" y="7619"/>
                </a:lnTo>
                <a:lnTo>
                  <a:pt x="25907" y="12191"/>
                </a:lnTo>
                <a:lnTo>
                  <a:pt x="24383" y="12191"/>
                </a:lnTo>
                <a:lnTo>
                  <a:pt x="24383" y="13715"/>
                </a:lnTo>
                <a:lnTo>
                  <a:pt x="15239" y="22859"/>
                </a:lnTo>
                <a:lnTo>
                  <a:pt x="9143" y="32003"/>
                </a:lnTo>
                <a:lnTo>
                  <a:pt x="9143" y="33527"/>
                </a:lnTo>
                <a:lnTo>
                  <a:pt x="4571" y="42671"/>
                </a:lnTo>
                <a:lnTo>
                  <a:pt x="4571" y="44195"/>
                </a:lnTo>
                <a:lnTo>
                  <a:pt x="1523" y="56387"/>
                </a:lnTo>
                <a:lnTo>
                  <a:pt x="1523" y="57911"/>
                </a:lnTo>
                <a:lnTo>
                  <a:pt x="0" y="70103"/>
                </a:lnTo>
                <a:lnTo>
                  <a:pt x="0" y="71627"/>
                </a:lnTo>
                <a:lnTo>
                  <a:pt x="1523" y="83819"/>
                </a:lnTo>
                <a:lnTo>
                  <a:pt x="1523" y="85343"/>
                </a:lnTo>
                <a:lnTo>
                  <a:pt x="4571" y="96011"/>
                </a:lnTo>
                <a:lnTo>
                  <a:pt x="4571" y="97535"/>
                </a:lnTo>
                <a:lnTo>
                  <a:pt x="9143" y="108203"/>
                </a:lnTo>
                <a:lnTo>
                  <a:pt x="9143" y="109727"/>
                </a:lnTo>
                <a:lnTo>
                  <a:pt x="15239" y="117347"/>
                </a:lnTo>
                <a:lnTo>
                  <a:pt x="24383" y="126491"/>
                </a:lnTo>
                <a:lnTo>
                  <a:pt x="24383" y="128015"/>
                </a:lnTo>
                <a:lnTo>
                  <a:pt x="25907" y="128015"/>
                </a:lnTo>
                <a:lnTo>
                  <a:pt x="33527" y="134111"/>
                </a:lnTo>
                <a:lnTo>
                  <a:pt x="82295" y="134111"/>
                </a:lnTo>
                <a:lnTo>
                  <a:pt x="89915" y="128015"/>
                </a:lnTo>
                <a:lnTo>
                  <a:pt x="97535" y="120395"/>
                </a:lnTo>
                <a:lnTo>
                  <a:pt x="51815" y="120395"/>
                </a:lnTo>
                <a:lnTo>
                  <a:pt x="42671" y="117347"/>
                </a:lnTo>
                <a:lnTo>
                  <a:pt x="44195" y="117347"/>
                </a:lnTo>
                <a:lnTo>
                  <a:pt x="36575" y="112775"/>
                </a:lnTo>
                <a:lnTo>
                  <a:pt x="38099" y="112775"/>
                </a:lnTo>
                <a:lnTo>
                  <a:pt x="32384" y="108203"/>
                </a:lnTo>
                <a:lnTo>
                  <a:pt x="32003" y="108203"/>
                </a:lnTo>
                <a:lnTo>
                  <a:pt x="30479" y="106679"/>
                </a:lnTo>
                <a:lnTo>
                  <a:pt x="30987" y="106679"/>
                </a:lnTo>
                <a:lnTo>
                  <a:pt x="26923" y="100583"/>
                </a:lnTo>
                <a:lnTo>
                  <a:pt x="25907" y="100583"/>
                </a:lnTo>
                <a:lnTo>
                  <a:pt x="23295" y="91439"/>
                </a:lnTo>
                <a:lnTo>
                  <a:pt x="22859" y="91439"/>
                </a:lnTo>
                <a:lnTo>
                  <a:pt x="20573" y="82295"/>
                </a:lnTo>
                <a:lnTo>
                  <a:pt x="19811" y="82295"/>
                </a:lnTo>
                <a:lnTo>
                  <a:pt x="19811" y="59435"/>
                </a:lnTo>
                <a:lnTo>
                  <a:pt x="20192" y="59435"/>
                </a:lnTo>
                <a:lnTo>
                  <a:pt x="22859" y="48767"/>
                </a:lnTo>
                <a:lnTo>
                  <a:pt x="23295" y="48767"/>
                </a:lnTo>
                <a:lnTo>
                  <a:pt x="25907" y="39623"/>
                </a:lnTo>
                <a:lnTo>
                  <a:pt x="27127" y="39623"/>
                </a:lnTo>
                <a:lnTo>
                  <a:pt x="30784" y="35051"/>
                </a:lnTo>
                <a:lnTo>
                  <a:pt x="30479" y="35051"/>
                </a:lnTo>
                <a:lnTo>
                  <a:pt x="38099" y="27431"/>
                </a:lnTo>
                <a:lnTo>
                  <a:pt x="38480" y="27431"/>
                </a:lnTo>
                <a:lnTo>
                  <a:pt x="44195" y="22859"/>
                </a:lnTo>
                <a:lnTo>
                  <a:pt x="45719" y="22859"/>
                </a:lnTo>
                <a:lnTo>
                  <a:pt x="51815" y="19811"/>
                </a:lnTo>
                <a:lnTo>
                  <a:pt x="97535" y="19811"/>
                </a:lnTo>
                <a:lnTo>
                  <a:pt x="89915" y="12191"/>
                </a:lnTo>
                <a:lnTo>
                  <a:pt x="82295" y="7619"/>
                </a:lnTo>
                <a:lnTo>
                  <a:pt x="80771" y="6095"/>
                </a:lnTo>
                <a:close/>
              </a:path>
              <a:path w="116205" h="140335">
                <a:moveTo>
                  <a:pt x="84255" y="107550"/>
                </a:moveTo>
                <a:lnTo>
                  <a:pt x="77723" y="112775"/>
                </a:lnTo>
                <a:lnTo>
                  <a:pt x="79247" y="112775"/>
                </a:lnTo>
                <a:lnTo>
                  <a:pt x="71627" y="117347"/>
                </a:lnTo>
                <a:lnTo>
                  <a:pt x="73151" y="117347"/>
                </a:lnTo>
                <a:lnTo>
                  <a:pt x="64007" y="120395"/>
                </a:lnTo>
                <a:lnTo>
                  <a:pt x="97535" y="120395"/>
                </a:lnTo>
                <a:lnTo>
                  <a:pt x="99059" y="118871"/>
                </a:lnTo>
                <a:lnTo>
                  <a:pt x="99059" y="117347"/>
                </a:lnTo>
                <a:lnTo>
                  <a:pt x="105155" y="109727"/>
                </a:lnTo>
                <a:lnTo>
                  <a:pt x="106679" y="108203"/>
                </a:lnTo>
                <a:lnTo>
                  <a:pt x="83819" y="108203"/>
                </a:lnTo>
                <a:lnTo>
                  <a:pt x="84255" y="107550"/>
                </a:lnTo>
                <a:close/>
              </a:path>
              <a:path w="116205" h="140335">
                <a:moveTo>
                  <a:pt x="30479" y="106679"/>
                </a:moveTo>
                <a:lnTo>
                  <a:pt x="32003" y="108203"/>
                </a:lnTo>
                <a:lnTo>
                  <a:pt x="31568" y="107550"/>
                </a:lnTo>
                <a:lnTo>
                  <a:pt x="30479" y="106679"/>
                </a:lnTo>
                <a:close/>
              </a:path>
              <a:path w="116205" h="140335">
                <a:moveTo>
                  <a:pt x="31568" y="107550"/>
                </a:moveTo>
                <a:lnTo>
                  <a:pt x="32003" y="108203"/>
                </a:lnTo>
                <a:lnTo>
                  <a:pt x="32384" y="108203"/>
                </a:lnTo>
                <a:lnTo>
                  <a:pt x="31568" y="107550"/>
                </a:lnTo>
                <a:close/>
              </a:path>
              <a:path w="116205" h="140335">
                <a:moveTo>
                  <a:pt x="85343" y="106679"/>
                </a:moveTo>
                <a:lnTo>
                  <a:pt x="84255" y="107550"/>
                </a:lnTo>
                <a:lnTo>
                  <a:pt x="83819" y="108203"/>
                </a:lnTo>
                <a:lnTo>
                  <a:pt x="85343" y="106679"/>
                </a:lnTo>
                <a:close/>
              </a:path>
              <a:path w="116205" h="140335">
                <a:moveTo>
                  <a:pt x="107333" y="106679"/>
                </a:moveTo>
                <a:lnTo>
                  <a:pt x="85343" y="106679"/>
                </a:lnTo>
                <a:lnTo>
                  <a:pt x="83819" y="108203"/>
                </a:lnTo>
                <a:lnTo>
                  <a:pt x="106679" y="108203"/>
                </a:lnTo>
                <a:lnTo>
                  <a:pt x="107333" y="106679"/>
                </a:lnTo>
                <a:close/>
              </a:path>
              <a:path w="116205" h="140335">
                <a:moveTo>
                  <a:pt x="30987" y="106679"/>
                </a:moveTo>
                <a:lnTo>
                  <a:pt x="30479" y="106679"/>
                </a:lnTo>
                <a:lnTo>
                  <a:pt x="31568" y="107550"/>
                </a:lnTo>
                <a:lnTo>
                  <a:pt x="30987" y="106679"/>
                </a:lnTo>
                <a:close/>
              </a:path>
              <a:path w="116205" h="140335">
                <a:moveTo>
                  <a:pt x="110598" y="99059"/>
                </a:moveTo>
                <a:lnTo>
                  <a:pt x="89915" y="99059"/>
                </a:lnTo>
                <a:lnTo>
                  <a:pt x="84255" y="107550"/>
                </a:lnTo>
                <a:lnTo>
                  <a:pt x="85343" y="106679"/>
                </a:lnTo>
                <a:lnTo>
                  <a:pt x="107333" y="106679"/>
                </a:lnTo>
                <a:lnTo>
                  <a:pt x="110598" y="99059"/>
                </a:lnTo>
                <a:close/>
              </a:path>
              <a:path w="116205" h="140335">
                <a:moveTo>
                  <a:pt x="25907" y="99059"/>
                </a:moveTo>
                <a:lnTo>
                  <a:pt x="25907" y="100583"/>
                </a:lnTo>
                <a:lnTo>
                  <a:pt x="26923" y="100583"/>
                </a:lnTo>
                <a:lnTo>
                  <a:pt x="25907" y="99059"/>
                </a:lnTo>
                <a:close/>
              </a:path>
              <a:path w="116205" h="140335">
                <a:moveTo>
                  <a:pt x="92963" y="89915"/>
                </a:moveTo>
                <a:lnTo>
                  <a:pt x="88391" y="100583"/>
                </a:lnTo>
                <a:lnTo>
                  <a:pt x="89915" y="99059"/>
                </a:lnTo>
                <a:lnTo>
                  <a:pt x="110598" y="99059"/>
                </a:lnTo>
                <a:lnTo>
                  <a:pt x="111251" y="97535"/>
                </a:lnTo>
                <a:lnTo>
                  <a:pt x="111251" y="96011"/>
                </a:lnTo>
                <a:lnTo>
                  <a:pt x="112558" y="91439"/>
                </a:lnTo>
                <a:lnTo>
                  <a:pt x="92963" y="91439"/>
                </a:lnTo>
                <a:lnTo>
                  <a:pt x="92963" y="89915"/>
                </a:lnTo>
                <a:close/>
              </a:path>
              <a:path w="116205" h="140335">
                <a:moveTo>
                  <a:pt x="22859" y="89915"/>
                </a:moveTo>
                <a:lnTo>
                  <a:pt x="22859" y="91439"/>
                </a:lnTo>
                <a:lnTo>
                  <a:pt x="23295" y="91439"/>
                </a:lnTo>
                <a:lnTo>
                  <a:pt x="22859" y="89915"/>
                </a:lnTo>
                <a:close/>
              </a:path>
              <a:path w="116205" h="140335">
                <a:moveTo>
                  <a:pt x="96011" y="79247"/>
                </a:moveTo>
                <a:lnTo>
                  <a:pt x="92963" y="91439"/>
                </a:lnTo>
                <a:lnTo>
                  <a:pt x="112558" y="91439"/>
                </a:lnTo>
                <a:lnTo>
                  <a:pt x="114299" y="85343"/>
                </a:lnTo>
                <a:lnTo>
                  <a:pt x="114299" y="83819"/>
                </a:lnTo>
                <a:lnTo>
                  <a:pt x="114490" y="82295"/>
                </a:lnTo>
                <a:lnTo>
                  <a:pt x="96011" y="82295"/>
                </a:lnTo>
                <a:lnTo>
                  <a:pt x="96011" y="79247"/>
                </a:lnTo>
                <a:close/>
              </a:path>
              <a:path w="116205" h="140335">
                <a:moveTo>
                  <a:pt x="19811" y="79247"/>
                </a:moveTo>
                <a:lnTo>
                  <a:pt x="19811" y="82295"/>
                </a:lnTo>
                <a:lnTo>
                  <a:pt x="20573" y="82295"/>
                </a:lnTo>
                <a:lnTo>
                  <a:pt x="19811" y="79247"/>
                </a:lnTo>
                <a:close/>
              </a:path>
              <a:path w="116205" h="140335">
                <a:moveTo>
                  <a:pt x="114490" y="59435"/>
                </a:moveTo>
                <a:lnTo>
                  <a:pt x="96011" y="59435"/>
                </a:lnTo>
                <a:lnTo>
                  <a:pt x="96011" y="82295"/>
                </a:lnTo>
                <a:lnTo>
                  <a:pt x="114490" y="82295"/>
                </a:lnTo>
                <a:lnTo>
                  <a:pt x="115823" y="71627"/>
                </a:lnTo>
                <a:lnTo>
                  <a:pt x="115823" y="70103"/>
                </a:lnTo>
                <a:lnTo>
                  <a:pt x="114490" y="59435"/>
                </a:lnTo>
                <a:close/>
              </a:path>
              <a:path w="116205" h="140335">
                <a:moveTo>
                  <a:pt x="20192" y="59435"/>
                </a:moveTo>
                <a:lnTo>
                  <a:pt x="19811" y="59435"/>
                </a:lnTo>
                <a:lnTo>
                  <a:pt x="19811" y="60959"/>
                </a:lnTo>
                <a:lnTo>
                  <a:pt x="20192" y="59435"/>
                </a:lnTo>
                <a:close/>
              </a:path>
              <a:path w="116205" h="140335">
                <a:moveTo>
                  <a:pt x="112394" y="48767"/>
                </a:moveTo>
                <a:lnTo>
                  <a:pt x="92963" y="48767"/>
                </a:lnTo>
                <a:lnTo>
                  <a:pt x="96011" y="60959"/>
                </a:lnTo>
                <a:lnTo>
                  <a:pt x="96011" y="59435"/>
                </a:lnTo>
                <a:lnTo>
                  <a:pt x="114490" y="59435"/>
                </a:lnTo>
                <a:lnTo>
                  <a:pt x="114299" y="57911"/>
                </a:lnTo>
                <a:lnTo>
                  <a:pt x="114299" y="56387"/>
                </a:lnTo>
                <a:lnTo>
                  <a:pt x="112394" y="48767"/>
                </a:lnTo>
                <a:close/>
              </a:path>
              <a:path w="116205" h="140335">
                <a:moveTo>
                  <a:pt x="23295" y="48767"/>
                </a:moveTo>
                <a:lnTo>
                  <a:pt x="22859" y="48767"/>
                </a:lnTo>
                <a:lnTo>
                  <a:pt x="22859" y="50291"/>
                </a:lnTo>
                <a:lnTo>
                  <a:pt x="23295" y="48767"/>
                </a:lnTo>
                <a:close/>
              </a:path>
              <a:path w="116205" h="140335">
                <a:moveTo>
                  <a:pt x="88391" y="39623"/>
                </a:moveTo>
                <a:lnTo>
                  <a:pt x="92963" y="50291"/>
                </a:lnTo>
                <a:lnTo>
                  <a:pt x="92963" y="48767"/>
                </a:lnTo>
                <a:lnTo>
                  <a:pt x="112394" y="48767"/>
                </a:lnTo>
                <a:lnTo>
                  <a:pt x="111251" y="44195"/>
                </a:lnTo>
                <a:lnTo>
                  <a:pt x="111251" y="42671"/>
                </a:lnTo>
                <a:lnTo>
                  <a:pt x="110489" y="41147"/>
                </a:lnTo>
                <a:lnTo>
                  <a:pt x="89915" y="41147"/>
                </a:lnTo>
                <a:lnTo>
                  <a:pt x="88391" y="39623"/>
                </a:lnTo>
                <a:close/>
              </a:path>
              <a:path w="116205" h="140335">
                <a:moveTo>
                  <a:pt x="27127" y="39623"/>
                </a:moveTo>
                <a:lnTo>
                  <a:pt x="25907" y="39623"/>
                </a:lnTo>
                <a:lnTo>
                  <a:pt x="25907" y="41147"/>
                </a:lnTo>
                <a:lnTo>
                  <a:pt x="27127" y="39623"/>
                </a:lnTo>
                <a:close/>
              </a:path>
              <a:path w="116205" h="140335">
                <a:moveTo>
                  <a:pt x="83819" y="33527"/>
                </a:moveTo>
                <a:lnTo>
                  <a:pt x="89915" y="41147"/>
                </a:lnTo>
                <a:lnTo>
                  <a:pt x="110489" y="41147"/>
                </a:lnTo>
                <a:lnTo>
                  <a:pt x="107441" y="35051"/>
                </a:lnTo>
                <a:lnTo>
                  <a:pt x="85343" y="35051"/>
                </a:lnTo>
                <a:lnTo>
                  <a:pt x="83819" y="33527"/>
                </a:lnTo>
                <a:close/>
              </a:path>
              <a:path w="116205" h="140335">
                <a:moveTo>
                  <a:pt x="32003" y="33527"/>
                </a:moveTo>
                <a:lnTo>
                  <a:pt x="30479" y="35051"/>
                </a:lnTo>
                <a:lnTo>
                  <a:pt x="30784" y="35051"/>
                </a:lnTo>
                <a:lnTo>
                  <a:pt x="32003" y="33527"/>
                </a:lnTo>
                <a:close/>
              </a:path>
              <a:path w="116205" h="140335">
                <a:moveTo>
                  <a:pt x="102107" y="27431"/>
                </a:moveTo>
                <a:lnTo>
                  <a:pt x="77723" y="27431"/>
                </a:lnTo>
                <a:lnTo>
                  <a:pt x="85343" y="35051"/>
                </a:lnTo>
                <a:lnTo>
                  <a:pt x="107441" y="35051"/>
                </a:lnTo>
                <a:lnTo>
                  <a:pt x="106679" y="33527"/>
                </a:lnTo>
                <a:lnTo>
                  <a:pt x="106679" y="32003"/>
                </a:lnTo>
                <a:lnTo>
                  <a:pt x="105155" y="32003"/>
                </a:lnTo>
                <a:lnTo>
                  <a:pt x="102107" y="27431"/>
                </a:lnTo>
                <a:close/>
              </a:path>
              <a:path w="116205" h="140335">
                <a:moveTo>
                  <a:pt x="38480" y="27431"/>
                </a:moveTo>
                <a:lnTo>
                  <a:pt x="38099" y="27431"/>
                </a:lnTo>
                <a:lnTo>
                  <a:pt x="36575" y="28955"/>
                </a:lnTo>
                <a:lnTo>
                  <a:pt x="38480" y="27431"/>
                </a:lnTo>
                <a:close/>
              </a:path>
              <a:path w="116205" h="140335">
                <a:moveTo>
                  <a:pt x="99059" y="22859"/>
                </a:moveTo>
                <a:lnTo>
                  <a:pt x="71627" y="22859"/>
                </a:lnTo>
                <a:lnTo>
                  <a:pt x="79247" y="28955"/>
                </a:lnTo>
                <a:lnTo>
                  <a:pt x="77723" y="27431"/>
                </a:lnTo>
                <a:lnTo>
                  <a:pt x="102107" y="27431"/>
                </a:lnTo>
                <a:lnTo>
                  <a:pt x="99059" y="22859"/>
                </a:lnTo>
                <a:close/>
              </a:path>
              <a:path w="116205" h="140335">
                <a:moveTo>
                  <a:pt x="45719" y="22859"/>
                </a:moveTo>
                <a:lnTo>
                  <a:pt x="44195" y="22859"/>
                </a:lnTo>
                <a:lnTo>
                  <a:pt x="42671" y="24383"/>
                </a:lnTo>
                <a:lnTo>
                  <a:pt x="45719" y="22859"/>
                </a:lnTo>
                <a:close/>
              </a:path>
              <a:path w="116205" h="140335">
                <a:moveTo>
                  <a:pt x="97535" y="19811"/>
                </a:moveTo>
                <a:lnTo>
                  <a:pt x="64007" y="19811"/>
                </a:lnTo>
                <a:lnTo>
                  <a:pt x="73151" y="24383"/>
                </a:lnTo>
                <a:lnTo>
                  <a:pt x="71627" y="22859"/>
                </a:lnTo>
                <a:lnTo>
                  <a:pt x="99059" y="22859"/>
                </a:lnTo>
                <a:lnTo>
                  <a:pt x="99059" y="21335"/>
                </a:lnTo>
                <a:lnTo>
                  <a:pt x="97535" y="19811"/>
                </a:lnTo>
                <a:close/>
              </a:path>
              <a:path w="116205" h="140335">
                <a:moveTo>
                  <a:pt x="54863" y="19811"/>
                </a:moveTo>
                <a:lnTo>
                  <a:pt x="51815" y="19811"/>
                </a:lnTo>
                <a:lnTo>
                  <a:pt x="50291" y="21335"/>
                </a:lnTo>
                <a:lnTo>
                  <a:pt x="54863" y="19811"/>
                </a:lnTo>
                <a:close/>
              </a:path>
              <a:path w="116205" h="140335">
                <a:moveTo>
                  <a:pt x="64007" y="19811"/>
                </a:moveTo>
                <a:lnTo>
                  <a:pt x="62483" y="19811"/>
                </a:lnTo>
                <a:lnTo>
                  <a:pt x="65531" y="21335"/>
                </a:lnTo>
                <a:lnTo>
                  <a:pt x="64007" y="19811"/>
                </a:lnTo>
                <a:close/>
              </a:path>
              <a:path w="116205" h="140335">
                <a:moveTo>
                  <a:pt x="70103" y="1523"/>
                </a:moveTo>
                <a:lnTo>
                  <a:pt x="45719" y="1523"/>
                </a:lnTo>
                <a:lnTo>
                  <a:pt x="45719" y="3047"/>
                </a:lnTo>
                <a:lnTo>
                  <a:pt x="44195" y="3047"/>
                </a:lnTo>
                <a:lnTo>
                  <a:pt x="35051" y="6095"/>
                </a:lnTo>
                <a:lnTo>
                  <a:pt x="79247" y="6095"/>
                </a:lnTo>
                <a:lnTo>
                  <a:pt x="70103" y="3047"/>
                </a:lnTo>
                <a:lnTo>
                  <a:pt x="70103" y="1523"/>
                </a:lnTo>
                <a:close/>
              </a:path>
              <a:path w="116205" h="140335">
                <a:moveTo>
                  <a:pt x="56387" y="0"/>
                </a:moveTo>
                <a:lnTo>
                  <a:pt x="50291" y="1523"/>
                </a:lnTo>
                <a:lnTo>
                  <a:pt x="62483" y="1523"/>
                </a:lnTo>
                <a:lnTo>
                  <a:pt x="563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823853" y="6013699"/>
            <a:ext cx="299085" cy="152400"/>
          </a:xfrm>
          <a:custGeom>
            <a:avLst/>
            <a:gdLst/>
            <a:ahLst/>
            <a:cxnLst/>
            <a:rect l="l" t="t" r="r" b="b"/>
            <a:pathLst>
              <a:path w="299085" h="152400">
                <a:moveTo>
                  <a:pt x="280412" y="134111"/>
                </a:moveTo>
                <a:lnTo>
                  <a:pt x="0" y="134111"/>
                </a:lnTo>
                <a:lnTo>
                  <a:pt x="0" y="152399"/>
                </a:lnTo>
                <a:lnTo>
                  <a:pt x="294128" y="152399"/>
                </a:lnTo>
                <a:lnTo>
                  <a:pt x="298700" y="147827"/>
                </a:lnTo>
                <a:lnTo>
                  <a:pt x="298700" y="143255"/>
                </a:lnTo>
                <a:lnTo>
                  <a:pt x="280412" y="143255"/>
                </a:lnTo>
                <a:lnTo>
                  <a:pt x="280412" y="134111"/>
                </a:lnTo>
                <a:close/>
              </a:path>
              <a:path w="299085" h="152400">
                <a:moveTo>
                  <a:pt x="298700" y="0"/>
                </a:moveTo>
                <a:lnTo>
                  <a:pt x="280412" y="0"/>
                </a:lnTo>
                <a:lnTo>
                  <a:pt x="280412" y="143255"/>
                </a:lnTo>
                <a:lnTo>
                  <a:pt x="289556" y="134111"/>
                </a:lnTo>
                <a:lnTo>
                  <a:pt x="298700" y="134111"/>
                </a:lnTo>
                <a:lnTo>
                  <a:pt x="298700" y="0"/>
                </a:lnTo>
                <a:close/>
              </a:path>
              <a:path w="299085" h="152400">
                <a:moveTo>
                  <a:pt x="298700" y="134111"/>
                </a:moveTo>
                <a:lnTo>
                  <a:pt x="289556" y="134111"/>
                </a:lnTo>
                <a:lnTo>
                  <a:pt x="280412" y="143255"/>
                </a:lnTo>
                <a:lnTo>
                  <a:pt x="298700" y="143255"/>
                </a:lnTo>
                <a:lnTo>
                  <a:pt x="298700" y="1341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535557" y="5762240"/>
            <a:ext cx="307975" cy="259079"/>
          </a:xfrm>
          <a:custGeom>
            <a:avLst/>
            <a:gdLst/>
            <a:ahLst/>
            <a:cxnLst/>
            <a:rect l="l" t="t" r="r" b="b"/>
            <a:pathLst>
              <a:path w="307975" h="259079">
                <a:moveTo>
                  <a:pt x="156971" y="0"/>
                </a:moveTo>
                <a:lnTo>
                  <a:pt x="150875" y="0"/>
                </a:lnTo>
                <a:lnTo>
                  <a:pt x="147827" y="1523"/>
                </a:lnTo>
                <a:lnTo>
                  <a:pt x="146303" y="4571"/>
                </a:lnTo>
                <a:lnTo>
                  <a:pt x="1523" y="245363"/>
                </a:lnTo>
                <a:lnTo>
                  <a:pt x="0" y="248411"/>
                </a:lnTo>
                <a:lnTo>
                  <a:pt x="0" y="251459"/>
                </a:lnTo>
                <a:lnTo>
                  <a:pt x="3047" y="257555"/>
                </a:lnTo>
                <a:lnTo>
                  <a:pt x="6095" y="259079"/>
                </a:lnTo>
                <a:lnTo>
                  <a:pt x="301751" y="259079"/>
                </a:lnTo>
                <a:lnTo>
                  <a:pt x="304799" y="257555"/>
                </a:lnTo>
                <a:lnTo>
                  <a:pt x="306323" y="254507"/>
                </a:lnTo>
                <a:lnTo>
                  <a:pt x="18287" y="254507"/>
                </a:lnTo>
                <a:lnTo>
                  <a:pt x="9143" y="240791"/>
                </a:lnTo>
                <a:lnTo>
                  <a:pt x="26500" y="240791"/>
                </a:lnTo>
                <a:lnTo>
                  <a:pt x="153923" y="27967"/>
                </a:lnTo>
                <a:lnTo>
                  <a:pt x="146303" y="15239"/>
                </a:lnTo>
                <a:lnTo>
                  <a:pt x="167958" y="15239"/>
                </a:lnTo>
                <a:lnTo>
                  <a:pt x="161543" y="4571"/>
                </a:lnTo>
                <a:lnTo>
                  <a:pt x="160019" y="1523"/>
                </a:lnTo>
                <a:lnTo>
                  <a:pt x="156971" y="0"/>
                </a:lnTo>
                <a:close/>
              </a:path>
              <a:path w="307975" h="259079">
                <a:moveTo>
                  <a:pt x="26500" y="240791"/>
                </a:moveTo>
                <a:lnTo>
                  <a:pt x="9143" y="240791"/>
                </a:lnTo>
                <a:lnTo>
                  <a:pt x="18287" y="254507"/>
                </a:lnTo>
                <a:lnTo>
                  <a:pt x="26500" y="240791"/>
                </a:lnTo>
                <a:close/>
              </a:path>
              <a:path w="307975" h="259079">
                <a:moveTo>
                  <a:pt x="281347" y="240791"/>
                </a:moveTo>
                <a:lnTo>
                  <a:pt x="26500" y="240791"/>
                </a:lnTo>
                <a:lnTo>
                  <a:pt x="18287" y="254507"/>
                </a:lnTo>
                <a:lnTo>
                  <a:pt x="289559" y="254507"/>
                </a:lnTo>
                <a:lnTo>
                  <a:pt x="281347" y="240791"/>
                </a:lnTo>
                <a:close/>
              </a:path>
              <a:path w="307975" h="259079">
                <a:moveTo>
                  <a:pt x="167958" y="15239"/>
                </a:moveTo>
                <a:lnTo>
                  <a:pt x="161543" y="15239"/>
                </a:lnTo>
                <a:lnTo>
                  <a:pt x="153923" y="27967"/>
                </a:lnTo>
                <a:lnTo>
                  <a:pt x="289559" y="254507"/>
                </a:lnTo>
                <a:lnTo>
                  <a:pt x="298703" y="240791"/>
                </a:lnTo>
                <a:lnTo>
                  <a:pt x="303575" y="240791"/>
                </a:lnTo>
                <a:lnTo>
                  <a:pt x="167958" y="15239"/>
                </a:lnTo>
                <a:close/>
              </a:path>
              <a:path w="307975" h="259079">
                <a:moveTo>
                  <a:pt x="303575" y="240791"/>
                </a:moveTo>
                <a:lnTo>
                  <a:pt x="298703" y="240791"/>
                </a:lnTo>
                <a:lnTo>
                  <a:pt x="289559" y="254507"/>
                </a:lnTo>
                <a:lnTo>
                  <a:pt x="306323" y="254507"/>
                </a:lnTo>
                <a:lnTo>
                  <a:pt x="307847" y="251459"/>
                </a:lnTo>
                <a:lnTo>
                  <a:pt x="307847" y="248411"/>
                </a:lnTo>
                <a:lnTo>
                  <a:pt x="306323" y="245363"/>
                </a:lnTo>
                <a:lnTo>
                  <a:pt x="303575" y="240791"/>
                </a:lnTo>
                <a:close/>
              </a:path>
              <a:path w="307975" h="259079">
                <a:moveTo>
                  <a:pt x="161543" y="15239"/>
                </a:moveTo>
                <a:lnTo>
                  <a:pt x="146303" y="15239"/>
                </a:lnTo>
                <a:lnTo>
                  <a:pt x="153923" y="27967"/>
                </a:lnTo>
                <a:lnTo>
                  <a:pt x="161543" y="152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631569" y="5641844"/>
            <a:ext cx="116205" cy="140335"/>
          </a:xfrm>
          <a:custGeom>
            <a:avLst/>
            <a:gdLst/>
            <a:ahLst/>
            <a:cxnLst/>
            <a:rect l="l" t="t" r="r" b="b"/>
            <a:pathLst>
              <a:path w="116204" h="140335">
                <a:moveTo>
                  <a:pt x="79247" y="134111"/>
                </a:moveTo>
                <a:lnTo>
                  <a:pt x="35051" y="134111"/>
                </a:lnTo>
                <a:lnTo>
                  <a:pt x="44195" y="137159"/>
                </a:lnTo>
                <a:lnTo>
                  <a:pt x="45719" y="138683"/>
                </a:lnTo>
                <a:lnTo>
                  <a:pt x="51815" y="140207"/>
                </a:lnTo>
                <a:lnTo>
                  <a:pt x="57911" y="140207"/>
                </a:lnTo>
                <a:lnTo>
                  <a:pt x="64007" y="138683"/>
                </a:lnTo>
                <a:lnTo>
                  <a:pt x="70103" y="138683"/>
                </a:lnTo>
                <a:lnTo>
                  <a:pt x="71627" y="137159"/>
                </a:lnTo>
                <a:lnTo>
                  <a:pt x="79247" y="134111"/>
                </a:lnTo>
                <a:close/>
              </a:path>
              <a:path w="116204" h="140335">
                <a:moveTo>
                  <a:pt x="89915" y="128015"/>
                </a:moveTo>
                <a:lnTo>
                  <a:pt x="25907" y="128015"/>
                </a:lnTo>
                <a:lnTo>
                  <a:pt x="33527" y="134111"/>
                </a:lnTo>
                <a:lnTo>
                  <a:pt x="82295" y="134111"/>
                </a:lnTo>
                <a:lnTo>
                  <a:pt x="89915" y="128015"/>
                </a:lnTo>
                <a:close/>
              </a:path>
              <a:path w="116204" h="140335">
                <a:moveTo>
                  <a:pt x="91439" y="12191"/>
                </a:moveTo>
                <a:lnTo>
                  <a:pt x="24383" y="12191"/>
                </a:lnTo>
                <a:lnTo>
                  <a:pt x="24383" y="13715"/>
                </a:lnTo>
                <a:lnTo>
                  <a:pt x="15239" y="22859"/>
                </a:lnTo>
                <a:lnTo>
                  <a:pt x="10667" y="32003"/>
                </a:lnTo>
                <a:lnTo>
                  <a:pt x="9143" y="32003"/>
                </a:lnTo>
                <a:lnTo>
                  <a:pt x="9143" y="33527"/>
                </a:lnTo>
                <a:lnTo>
                  <a:pt x="4571" y="42671"/>
                </a:lnTo>
                <a:lnTo>
                  <a:pt x="4571" y="44195"/>
                </a:lnTo>
                <a:lnTo>
                  <a:pt x="1523" y="56387"/>
                </a:lnTo>
                <a:lnTo>
                  <a:pt x="1523" y="57911"/>
                </a:lnTo>
                <a:lnTo>
                  <a:pt x="0" y="70103"/>
                </a:lnTo>
                <a:lnTo>
                  <a:pt x="0" y="71627"/>
                </a:lnTo>
                <a:lnTo>
                  <a:pt x="1523" y="83819"/>
                </a:lnTo>
                <a:lnTo>
                  <a:pt x="1523" y="85343"/>
                </a:lnTo>
                <a:lnTo>
                  <a:pt x="4571" y="96011"/>
                </a:lnTo>
                <a:lnTo>
                  <a:pt x="4571" y="97535"/>
                </a:lnTo>
                <a:lnTo>
                  <a:pt x="9143" y="108203"/>
                </a:lnTo>
                <a:lnTo>
                  <a:pt x="10667" y="109727"/>
                </a:lnTo>
                <a:lnTo>
                  <a:pt x="15239" y="117347"/>
                </a:lnTo>
                <a:lnTo>
                  <a:pt x="24383" y="126491"/>
                </a:lnTo>
                <a:lnTo>
                  <a:pt x="24383" y="128015"/>
                </a:lnTo>
                <a:lnTo>
                  <a:pt x="91439" y="128015"/>
                </a:lnTo>
                <a:lnTo>
                  <a:pt x="91439" y="126491"/>
                </a:lnTo>
                <a:lnTo>
                  <a:pt x="97535" y="120395"/>
                </a:lnTo>
                <a:lnTo>
                  <a:pt x="51815" y="120395"/>
                </a:lnTo>
                <a:lnTo>
                  <a:pt x="42671" y="117347"/>
                </a:lnTo>
                <a:lnTo>
                  <a:pt x="44195" y="117347"/>
                </a:lnTo>
                <a:lnTo>
                  <a:pt x="36575" y="112775"/>
                </a:lnTo>
                <a:lnTo>
                  <a:pt x="38099" y="112775"/>
                </a:lnTo>
                <a:lnTo>
                  <a:pt x="32384" y="108203"/>
                </a:lnTo>
                <a:lnTo>
                  <a:pt x="32003" y="108203"/>
                </a:lnTo>
                <a:lnTo>
                  <a:pt x="30479" y="106679"/>
                </a:lnTo>
                <a:lnTo>
                  <a:pt x="30987" y="106679"/>
                </a:lnTo>
                <a:lnTo>
                  <a:pt x="25907" y="99059"/>
                </a:lnTo>
                <a:lnTo>
                  <a:pt x="26778" y="99059"/>
                </a:lnTo>
                <a:lnTo>
                  <a:pt x="23513" y="91439"/>
                </a:lnTo>
                <a:lnTo>
                  <a:pt x="22859" y="91439"/>
                </a:lnTo>
                <a:lnTo>
                  <a:pt x="20573" y="82295"/>
                </a:lnTo>
                <a:lnTo>
                  <a:pt x="19811" y="82295"/>
                </a:lnTo>
                <a:lnTo>
                  <a:pt x="19811" y="59435"/>
                </a:lnTo>
                <a:lnTo>
                  <a:pt x="20192" y="59435"/>
                </a:lnTo>
                <a:lnTo>
                  <a:pt x="22859" y="48767"/>
                </a:lnTo>
                <a:lnTo>
                  <a:pt x="23513" y="48767"/>
                </a:lnTo>
                <a:lnTo>
                  <a:pt x="26778" y="41147"/>
                </a:lnTo>
                <a:lnTo>
                  <a:pt x="25907" y="41147"/>
                </a:lnTo>
                <a:lnTo>
                  <a:pt x="30784" y="35051"/>
                </a:lnTo>
                <a:lnTo>
                  <a:pt x="30479" y="35051"/>
                </a:lnTo>
                <a:lnTo>
                  <a:pt x="38099" y="27431"/>
                </a:lnTo>
                <a:lnTo>
                  <a:pt x="38480" y="27431"/>
                </a:lnTo>
                <a:lnTo>
                  <a:pt x="44195" y="22859"/>
                </a:lnTo>
                <a:lnTo>
                  <a:pt x="45719" y="22859"/>
                </a:lnTo>
                <a:lnTo>
                  <a:pt x="51815" y="19811"/>
                </a:lnTo>
                <a:lnTo>
                  <a:pt x="97535" y="19811"/>
                </a:lnTo>
                <a:lnTo>
                  <a:pt x="91439" y="13715"/>
                </a:lnTo>
                <a:lnTo>
                  <a:pt x="91439" y="12191"/>
                </a:lnTo>
                <a:close/>
              </a:path>
              <a:path w="116204" h="140335">
                <a:moveTo>
                  <a:pt x="84255" y="107550"/>
                </a:moveTo>
                <a:lnTo>
                  <a:pt x="77723" y="112775"/>
                </a:lnTo>
                <a:lnTo>
                  <a:pt x="79247" y="112775"/>
                </a:lnTo>
                <a:lnTo>
                  <a:pt x="71627" y="117347"/>
                </a:lnTo>
                <a:lnTo>
                  <a:pt x="73151" y="117347"/>
                </a:lnTo>
                <a:lnTo>
                  <a:pt x="64007" y="120395"/>
                </a:lnTo>
                <a:lnTo>
                  <a:pt x="97535" y="120395"/>
                </a:lnTo>
                <a:lnTo>
                  <a:pt x="100583" y="117347"/>
                </a:lnTo>
                <a:lnTo>
                  <a:pt x="105155" y="109727"/>
                </a:lnTo>
                <a:lnTo>
                  <a:pt x="106679" y="108203"/>
                </a:lnTo>
                <a:lnTo>
                  <a:pt x="83819" y="108203"/>
                </a:lnTo>
                <a:lnTo>
                  <a:pt x="84255" y="107550"/>
                </a:lnTo>
                <a:close/>
              </a:path>
              <a:path w="116204" h="140335">
                <a:moveTo>
                  <a:pt x="30479" y="106679"/>
                </a:moveTo>
                <a:lnTo>
                  <a:pt x="32003" y="108203"/>
                </a:lnTo>
                <a:lnTo>
                  <a:pt x="31568" y="107550"/>
                </a:lnTo>
                <a:lnTo>
                  <a:pt x="30479" y="106679"/>
                </a:lnTo>
                <a:close/>
              </a:path>
              <a:path w="116204" h="140335">
                <a:moveTo>
                  <a:pt x="31568" y="107550"/>
                </a:moveTo>
                <a:lnTo>
                  <a:pt x="32003" y="108203"/>
                </a:lnTo>
                <a:lnTo>
                  <a:pt x="32384" y="108203"/>
                </a:lnTo>
                <a:lnTo>
                  <a:pt x="31568" y="107550"/>
                </a:lnTo>
                <a:close/>
              </a:path>
              <a:path w="116204" h="140335">
                <a:moveTo>
                  <a:pt x="85343" y="106679"/>
                </a:moveTo>
                <a:lnTo>
                  <a:pt x="84255" y="107550"/>
                </a:lnTo>
                <a:lnTo>
                  <a:pt x="83819" y="108203"/>
                </a:lnTo>
                <a:lnTo>
                  <a:pt x="85343" y="106679"/>
                </a:lnTo>
                <a:close/>
              </a:path>
              <a:path w="116204" h="140335">
                <a:moveTo>
                  <a:pt x="107333" y="106679"/>
                </a:moveTo>
                <a:lnTo>
                  <a:pt x="85343" y="106679"/>
                </a:lnTo>
                <a:lnTo>
                  <a:pt x="83819" y="108203"/>
                </a:lnTo>
                <a:lnTo>
                  <a:pt x="106679" y="108203"/>
                </a:lnTo>
                <a:lnTo>
                  <a:pt x="107333" y="106679"/>
                </a:lnTo>
                <a:close/>
              </a:path>
              <a:path w="116204" h="140335">
                <a:moveTo>
                  <a:pt x="30987" y="106679"/>
                </a:moveTo>
                <a:lnTo>
                  <a:pt x="30479" y="106679"/>
                </a:lnTo>
                <a:lnTo>
                  <a:pt x="31568" y="107550"/>
                </a:lnTo>
                <a:lnTo>
                  <a:pt x="30987" y="106679"/>
                </a:lnTo>
                <a:close/>
              </a:path>
              <a:path w="116204" h="140335">
                <a:moveTo>
                  <a:pt x="110598" y="99059"/>
                </a:moveTo>
                <a:lnTo>
                  <a:pt x="89915" y="99059"/>
                </a:lnTo>
                <a:lnTo>
                  <a:pt x="84255" y="107550"/>
                </a:lnTo>
                <a:lnTo>
                  <a:pt x="85343" y="106679"/>
                </a:lnTo>
                <a:lnTo>
                  <a:pt x="107333" y="106679"/>
                </a:lnTo>
                <a:lnTo>
                  <a:pt x="110598" y="99059"/>
                </a:lnTo>
                <a:close/>
              </a:path>
              <a:path w="116204" h="140335">
                <a:moveTo>
                  <a:pt x="26778" y="99059"/>
                </a:moveTo>
                <a:lnTo>
                  <a:pt x="25907" y="99059"/>
                </a:lnTo>
                <a:lnTo>
                  <a:pt x="27431" y="100583"/>
                </a:lnTo>
                <a:lnTo>
                  <a:pt x="26778" y="99059"/>
                </a:lnTo>
                <a:close/>
              </a:path>
              <a:path w="116204" h="140335">
                <a:moveTo>
                  <a:pt x="92963" y="89915"/>
                </a:moveTo>
                <a:lnTo>
                  <a:pt x="88391" y="100583"/>
                </a:lnTo>
                <a:lnTo>
                  <a:pt x="89915" y="99059"/>
                </a:lnTo>
                <a:lnTo>
                  <a:pt x="110598" y="99059"/>
                </a:lnTo>
                <a:lnTo>
                  <a:pt x="111251" y="97535"/>
                </a:lnTo>
                <a:lnTo>
                  <a:pt x="111251" y="96011"/>
                </a:lnTo>
                <a:lnTo>
                  <a:pt x="112558" y="91439"/>
                </a:lnTo>
                <a:lnTo>
                  <a:pt x="92963" y="91439"/>
                </a:lnTo>
                <a:lnTo>
                  <a:pt x="92963" y="89915"/>
                </a:lnTo>
                <a:close/>
              </a:path>
              <a:path w="116204" h="140335">
                <a:moveTo>
                  <a:pt x="22859" y="89915"/>
                </a:moveTo>
                <a:lnTo>
                  <a:pt x="22859" y="91439"/>
                </a:lnTo>
                <a:lnTo>
                  <a:pt x="23513" y="91439"/>
                </a:lnTo>
                <a:lnTo>
                  <a:pt x="22859" y="89915"/>
                </a:lnTo>
                <a:close/>
              </a:path>
              <a:path w="116204" h="140335">
                <a:moveTo>
                  <a:pt x="96011" y="79247"/>
                </a:moveTo>
                <a:lnTo>
                  <a:pt x="92963" y="91439"/>
                </a:lnTo>
                <a:lnTo>
                  <a:pt x="112558" y="91439"/>
                </a:lnTo>
                <a:lnTo>
                  <a:pt x="114299" y="85343"/>
                </a:lnTo>
                <a:lnTo>
                  <a:pt x="114299" y="83819"/>
                </a:lnTo>
                <a:lnTo>
                  <a:pt x="114490" y="82295"/>
                </a:lnTo>
                <a:lnTo>
                  <a:pt x="96011" y="82295"/>
                </a:lnTo>
                <a:lnTo>
                  <a:pt x="96011" y="79247"/>
                </a:lnTo>
                <a:close/>
              </a:path>
              <a:path w="116204" h="140335">
                <a:moveTo>
                  <a:pt x="19811" y="79247"/>
                </a:moveTo>
                <a:lnTo>
                  <a:pt x="19811" y="82295"/>
                </a:lnTo>
                <a:lnTo>
                  <a:pt x="20573" y="82295"/>
                </a:lnTo>
                <a:lnTo>
                  <a:pt x="19811" y="79247"/>
                </a:lnTo>
                <a:close/>
              </a:path>
              <a:path w="116204" h="140335">
                <a:moveTo>
                  <a:pt x="114490" y="59435"/>
                </a:moveTo>
                <a:lnTo>
                  <a:pt x="96011" y="59435"/>
                </a:lnTo>
                <a:lnTo>
                  <a:pt x="96011" y="82295"/>
                </a:lnTo>
                <a:lnTo>
                  <a:pt x="114490" y="82295"/>
                </a:lnTo>
                <a:lnTo>
                  <a:pt x="115823" y="71627"/>
                </a:lnTo>
                <a:lnTo>
                  <a:pt x="115823" y="70103"/>
                </a:lnTo>
                <a:lnTo>
                  <a:pt x="114490" y="59435"/>
                </a:lnTo>
                <a:close/>
              </a:path>
              <a:path w="116204" h="140335">
                <a:moveTo>
                  <a:pt x="20192" y="59435"/>
                </a:moveTo>
                <a:lnTo>
                  <a:pt x="19811" y="59435"/>
                </a:lnTo>
                <a:lnTo>
                  <a:pt x="19811" y="60959"/>
                </a:lnTo>
                <a:lnTo>
                  <a:pt x="20192" y="59435"/>
                </a:lnTo>
                <a:close/>
              </a:path>
              <a:path w="116204" h="140335">
                <a:moveTo>
                  <a:pt x="112394" y="48767"/>
                </a:moveTo>
                <a:lnTo>
                  <a:pt x="92963" y="48767"/>
                </a:lnTo>
                <a:lnTo>
                  <a:pt x="96011" y="60959"/>
                </a:lnTo>
                <a:lnTo>
                  <a:pt x="96011" y="59435"/>
                </a:lnTo>
                <a:lnTo>
                  <a:pt x="114490" y="59435"/>
                </a:lnTo>
                <a:lnTo>
                  <a:pt x="114299" y="57911"/>
                </a:lnTo>
                <a:lnTo>
                  <a:pt x="114299" y="56387"/>
                </a:lnTo>
                <a:lnTo>
                  <a:pt x="112394" y="48767"/>
                </a:lnTo>
                <a:close/>
              </a:path>
              <a:path w="116204" h="140335">
                <a:moveTo>
                  <a:pt x="23513" y="48767"/>
                </a:moveTo>
                <a:lnTo>
                  <a:pt x="22859" y="48767"/>
                </a:lnTo>
                <a:lnTo>
                  <a:pt x="22859" y="50291"/>
                </a:lnTo>
                <a:lnTo>
                  <a:pt x="23513" y="48767"/>
                </a:lnTo>
                <a:close/>
              </a:path>
              <a:path w="116204" h="140335">
                <a:moveTo>
                  <a:pt x="88391" y="39623"/>
                </a:moveTo>
                <a:lnTo>
                  <a:pt x="92963" y="50291"/>
                </a:lnTo>
                <a:lnTo>
                  <a:pt x="92963" y="48767"/>
                </a:lnTo>
                <a:lnTo>
                  <a:pt x="112394" y="48767"/>
                </a:lnTo>
                <a:lnTo>
                  <a:pt x="111251" y="44195"/>
                </a:lnTo>
                <a:lnTo>
                  <a:pt x="111251" y="42671"/>
                </a:lnTo>
                <a:lnTo>
                  <a:pt x="110489" y="41147"/>
                </a:lnTo>
                <a:lnTo>
                  <a:pt x="89915" y="41147"/>
                </a:lnTo>
                <a:lnTo>
                  <a:pt x="88391" y="39623"/>
                </a:lnTo>
                <a:close/>
              </a:path>
              <a:path w="116204" h="140335">
                <a:moveTo>
                  <a:pt x="27431" y="39623"/>
                </a:moveTo>
                <a:lnTo>
                  <a:pt x="25907" y="41147"/>
                </a:lnTo>
                <a:lnTo>
                  <a:pt x="26778" y="41147"/>
                </a:lnTo>
                <a:lnTo>
                  <a:pt x="27431" y="39623"/>
                </a:lnTo>
                <a:close/>
              </a:path>
              <a:path w="116204" h="140335">
                <a:moveTo>
                  <a:pt x="83819" y="33527"/>
                </a:moveTo>
                <a:lnTo>
                  <a:pt x="89915" y="41147"/>
                </a:lnTo>
                <a:lnTo>
                  <a:pt x="110489" y="41147"/>
                </a:lnTo>
                <a:lnTo>
                  <a:pt x="107441" y="35051"/>
                </a:lnTo>
                <a:lnTo>
                  <a:pt x="85343" y="35051"/>
                </a:lnTo>
                <a:lnTo>
                  <a:pt x="83819" y="33527"/>
                </a:lnTo>
                <a:close/>
              </a:path>
              <a:path w="116204" h="140335">
                <a:moveTo>
                  <a:pt x="32003" y="33527"/>
                </a:moveTo>
                <a:lnTo>
                  <a:pt x="30479" y="35051"/>
                </a:lnTo>
                <a:lnTo>
                  <a:pt x="30784" y="35051"/>
                </a:lnTo>
                <a:lnTo>
                  <a:pt x="32003" y="33527"/>
                </a:lnTo>
                <a:close/>
              </a:path>
              <a:path w="116204" h="140335">
                <a:moveTo>
                  <a:pt x="102869" y="27431"/>
                </a:moveTo>
                <a:lnTo>
                  <a:pt x="77723" y="27431"/>
                </a:lnTo>
                <a:lnTo>
                  <a:pt x="85343" y="35051"/>
                </a:lnTo>
                <a:lnTo>
                  <a:pt x="107441" y="35051"/>
                </a:lnTo>
                <a:lnTo>
                  <a:pt x="106679" y="33527"/>
                </a:lnTo>
                <a:lnTo>
                  <a:pt x="106679" y="32003"/>
                </a:lnTo>
                <a:lnTo>
                  <a:pt x="105155" y="32003"/>
                </a:lnTo>
                <a:lnTo>
                  <a:pt x="102869" y="27431"/>
                </a:lnTo>
                <a:close/>
              </a:path>
              <a:path w="116204" h="140335">
                <a:moveTo>
                  <a:pt x="38480" y="27431"/>
                </a:moveTo>
                <a:lnTo>
                  <a:pt x="38099" y="27431"/>
                </a:lnTo>
                <a:lnTo>
                  <a:pt x="36575" y="28955"/>
                </a:lnTo>
                <a:lnTo>
                  <a:pt x="38480" y="27431"/>
                </a:lnTo>
                <a:close/>
              </a:path>
              <a:path w="116204" h="140335">
                <a:moveTo>
                  <a:pt x="100583" y="22859"/>
                </a:moveTo>
                <a:lnTo>
                  <a:pt x="71627" y="22859"/>
                </a:lnTo>
                <a:lnTo>
                  <a:pt x="79247" y="28955"/>
                </a:lnTo>
                <a:lnTo>
                  <a:pt x="77723" y="27431"/>
                </a:lnTo>
                <a:lnTo>
                  <a:pt x="102869" y="27431"/>
                </a:lnTo>
                <a:lnTo>
                  <a:pt x="100583" y="22859"/>
                </a:lnTo>
                <a:close/>
              </a:path>
              <a:path w="116204" h="140335">
                <a:moveTo>
                  <a:pt x="45719" y="22859"/>
                </a:moveTo>
                <a:lnTo>
                  <a:pt x="44195" y="22859"/>
                </a:lnTo>
                <a:lnTo>
                  <a:pt x="42671" y="24383"/>
                </a:lnTo>
                <a:lnTo>
                  <a:pt x="45719" y="22859"/>
                </a:lnTo>
                <a:close/>
              </a:path>
              <a:path w="116204" h="140335">
                <a:moveTo>
                  <a:pt x="97535" y="19811"/>
                </a:moveTo>
                <a:lnTo>
                  <a:pt x="64007" y="19811"/>
                </a:lnTo>
                <a:lnTo>
                  <a:pt x="73151" y="24383"/>
                </a:lnTo>
                <a:lnTo>
                  <a:pt x="71627" y="22859"/>
                </a:lnTo>
                <a:lnTo>
                  <a:pt x="100583" y="22859"/>
                </a:lnTo>
                <a:lnTo>
                  <a:pt x="97535" y="19811"/>
                </a:lnTo>
                <a:close/>
              </a:path>
              <a:path w="116204" h="140335">
                <a:moveTo>
                  <a:pt x="54863" y="19811"/>
                </a:moveTo>
                <a:lnTo>
                  <a:pt x="51815" y="19811"/>
                </a:lnTo>
                <a:lnTo>
                  <a:pt x="50291" y="21335"/>
                </a:lnTo>
                <a:lnTo>
                  <a:pt x="54863" y="19811"/>
                </a:lnTo>
                <a:close/>
              </a:path>
              <a:path w="116204" h="140335">
                <a:moveTo>
                  <a:pt x="64007" y="19811"/>
                </a:moveTo>
                <a:lnTo>
                  <a:pt x="62483" y="19811"/>
                </a:lnTo>
                <a:lnTo>
                  <a:pt x="65531" y="21335"/>
                </a:lnTo>
                <a:lnTo>
                  <a:pt x="64007" y="19811"/>
                </a:lnTo>
                <a:close/>
              </a:path>
              <a:path w="116204" h="140335">
                <a:moveTo>
                  <a:pt x="71627" y="3047"/>
                </a:moveTo>
                <a:lnTo>
                  <a:pt x="44195" y="3047"/>
                </a:lnTo>
                <a:lnTo>
                  <a:pt x="35051" y="6095"/>
                </a:lnTo>
                <a:lnTo>
                  <a:pt x="33527" y="7619"/>
                </a:lnTo>
                <a:lnTo>
                  <a:pt x="25907" y="12191"/>
                </a:lnTo>
                <a:lnTo>
                  <a:pt x="89915" y="12191"/>
                </a:lnTo>
                <a:lnTo>
                  <a:pt x="82295" y="7619"/>
                </a:lnTo>
                <a:lnTo>
                  <a:pt x="80771" y="6095"/>
                </a:lnTo>
                <a:lnTo>
                  <a:pt x="71627" y="3047"/>
                </a:lnTo>
                <a:close/>
              </a:path>
              <a:path w="116204" h="140335">
                <a:moveTo>
                  <a:pt x="70103" y="1523"/>
                </a:moveTo>
                <a:lnTo>
                  <a:pt x="45719" y="1523"/>
                </a:lnTo>
                <a:lnTo>
                  <a:pt x="45719" y="3047"/>
                </a:lnTo>
                <a:lnTo>
                  <a:pt x="70103" y="3047"/>
                </a:lnTo>
                <a:lnTo>
                  <a:pt x="70103" y="1523"/>
                </a:lnTo>
                <a:close/>
              </a:path>
              <a:path w="116204" h="140335">
                <a:moveTo>
                  <a:pt x="57911" y="0"/>
                </a:moveTo>
                <a:lnTo>
                  <a:pt x="50291" y="1523"/>
                </a:lnTo>
                <a:lnTo>
                  <a:pt x="64007" y="1523"/>
                </a:lnTo>
                <a:lnTo>
                  <a:pt x="579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399921" y="6013699"/>
            <a:ext cx="299085" cy="152400"/>
          </a:xfrm>
          <a:custGeom>
            <a:avLst/>
            <a:gdLst/>
            <a:ahLst/>
            <a:cxnLst/>
            <a:rect l="l" t="t" r="r" b="b"/>
            <a:pathLst>
              <a:path w="299085" h="152400">
                <a:moveTo>
                  <a:pt x="280415" y="134111"/>
                </a:moveTo>
                <a:lnTo>
                  <a:pt x="0" y="134111"/>
                </a:lnTo>
                <a:lnTo>
                  <a:pt x="0" y="152399"/>
                </a:lnTo>
                <a:lnTo>
                  <a:pt x="294131" y="152399"/>
                </a:lnTo>
                <a:lnTo>
                  <a:pt x="298703" y="147827"/>
                </a:lnTo>
                <a:lnTo>
                  <a:pt x="298703" y="143255"/>
                </a:lnTo>
                <a:lnTo>
                  <a:pt x="280415" y="143255"/>
                </a:lnTo>
                <a:lnTo>
                  <a:pt x="280415" y="134111"/>
                </a:lnTo>
                <a:close/>
              </a:path>
              <a:path w="299085" h="152400">
                <a:moveTo>
                  <a:pt x="298703" y="0"/>
                </a:moveTo>
                <a:lnTo>
                  <a:pt x="280415" y="0"/>
                </a:lnTo>
                <a:lnTo>
                  <a:pt x="280415" y="143255"/>
                </a:lnTo>
                <a:lnTo>
                  <a:pt x="289559" y="134111"/>
                </a:lnTo>
                <a:lnTo>
                  <a:pt x="298703" y="134111"/>
                </a:lnTo>
                <a:lnTo>
                  <a:pt x="298703" y="0"/>
                </a:lnTo>
                <a:close/>
              </a:path>
              <a:path w="299085" h="152400">
                <a:moveTo>
                  <a:pt x="298703" y="134111"/>
                </a:moveTo>
                <a:lnTo>
                  <a:pt x="289559" y="134111"/>
                </a:lnTo>
                <a:lnTo>
                  <a:pt x="280415" y="143255"/>
                </a:lnTo>
                <a:lnTo>
                  <a:pt x="298703" y="143255"/>
                </a:lnTo>
                <a:lnTo>
                  <a:pt x="298703" y="1341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111630" y="5762240"/>
            <a:ext cx="307975" cy="259079"/>
          </a:xfrm>
          <a:custGeom>
            <a:avLst/>
            <a:gdLst/>
            <a:ahLst/>
            <a:cxnLst/>
            <a:rect l="l" t="t" r="r" b="b"/>
            <a:pathLst>
              <a:path w="307975" h="259079">
                <a:moveTo>
                  <a:pt x="156971" y="0"/>
                </a:moveTo>
                <a:lnTo>
                  <a:pt x="150875" y="0"/>
                </a:lnTo>
                <a:lnTo>
                  <a:pt x="147827" y="1523"/>
                </a:lnTo>
                <a:lnTo>
                  <a:pt x="146303" y="4571"/>
                </a:lnTo>
                <a:lnTo>
                  <a:pt x="1523" y="245363"/>
                </a:lnTo>
                <a:lnTo>
                  <a:pt x="0" y="248411"/>
                </a:lnTo>
                <a:lnTo>
                  <a:pt x="0" y="251459"/>
                </a:lnTo>
                <a:lnTo>
                  <a:pt x="3047" y="257555"/>
                </a:lnTo>
                <a:lnTo>
                  <a:pt x="6095" y="259079"/>
                </a:lnTo>
                <a:lnTo>
                  <a:pt x="301751" y="259079"/>
                </a:lnTo>
                <a:lnTo>
                  <a:pt x="304799" y="257555"/>
                </a:lnTo>
                <a:lnTo>
                  <a:pt x="306323" y="254507"/>
                </a:lnTo>
                <a:lnTo>
                  <a:pt x="18287" y="254507"/>
                </a:lnTo>
                <a:lnTo>
                  <a:pt x="9143" y="240791"/>
                </a:lnTo>
                <a:lnTo>
                  <a:pt x="26500" y="240791"/>
                </a:lnTo>
                <a:lnTo>
                  <a:pt x="153964" y="27899"/>
                </a:lnTo>
                <a:lnTo>
                  <a:pt x="146303" y="15239"/>
                </a:lnTo>
                <a:lnTo>
                  <a:pt x="167958" y="15239"/>
                </a:lnTo>
                <a:lnTo>
                  <a:pt x="161543" y="4571"/>
                </a:lnTo>
                <a:lnTo>
                  <a:pt x="160019" y="1523"/>
                </a:lnTo>
                <a:lnTo>
                  <a:pt x="156971" y="0"/>
                </a:lnTo>
                <a:close/>
              </a:path>
              <a:path w="307975" h="259079">
                <a:moveTo>
                  <a:pt x="26500" y="240791"/>
                </a:moveTo>
                <a:lnTo>
                  <a:pt x="9143" y="240791"/>
                </a:lnTo>
                <a:lnTo>
                  <a:pt x="18287" y="254507"/>
                </a:lnTo>
                <a:lnTo>
                  <a:pt x="26500" y="240791"/>
                </a:lnTo>
                <a:close/>
              </a:path>
              <a:path w="307975" h="259079">
                <a:moveTo>
                  <a:pt x="282784" y="240791"/>
                </a:moveTo>
                <a:lnTo>
                  <a:pt x="26500" y="240791"/>
                </a:lnTo>
                <a:lnTo>
                  <a:pt x="18287" y="254507"/>
                </a:lnTo>
                <a:lnTo>
                  <a:pt x="291083" y="254507"/>
                </a:lnTo>
                <a:lnTo>
                  <a:pt x="282784" y="240791"/>
                </a:lnTo>
                <a:close/>
              </a:path>
              <a:path w="307975" h="259079">
                <a:moveTo>
                  <a:pt x="167958" y="15239"/>
                </a:moveTo>
                <a:lnTo>
                  <a:pt x="161543" y="15239"/>
                </a:lnTo>
                <a:lnTo>
                  <a:pt x="153964" y="27899"/>
                </a:lnTo>
                <a:lnTo>
                  <a:pt x="291083" y="254507"/>
                </a:lnTo>
                <a:lnTo>
                  <a:pt x="298703" y="240791"/>
                </a:lnTo>
                <a:lnTo>
                  <a:pt x="303575" y="240791"/>
                </a:lnTo>
                <a:lnTo>
                  <a:pt x="167958" y="15239"/>
                </a:lnTo>
                <a:close/>
              </a:path>
              <a:path w="307975" h="259079">
                <a:moveTo>
                  <a:pt x="303575" y="240791"/>
                </a:moveTo>
                <a:lnTo>
                  <a:pt x="298703" y="240791"/>
                </a:lnTo>
                <a:lnTo>
                  <a:pt x="291083" y="254507"/>
                </a:lnTo>
                <a:lnTo>
                  <a:pt x="306323" y="254507"/>
                </a:lnTo>
                <a:lnTo>
                  <a:pt x="307847" y="251459"/>
                </a:lnTo>
                <a:lnTo>
                  <a:pt x="307847" y="248411"/>
                </a:lnTo>
                <a:lnTo>
                  <a:pt x="306323" y="245363"/>
                </a:lnTo>
                <a:lnTo>
                  <a:pt x="303575" y="240791"/>
                </a:lnTo>
                <a:close/>
              </a:path>
              <a:path w="307975" h="259079">
                <a:moveTo>
                  <a:pt x="161543" y="15239"/>
                </a:moveTo>
                <a:lnTo>
                  <a:pt x="146303" y="15239"/>
                </a:lnTo>
                <a:lnTo>
                  <a:pt x="153964" y="27899"/>
                </a:lnTo>
                <a:lnTo>
                  <a:pt x="161543" y="152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207642" y="5641844"/>
            <a:ext cx="116205" cy="140335"/>
          </a:xfrm>
          <a:custGeom>
            <a:avLst/>
            <a:gdLst/>
            <a:ahLst/>
            <a:cxnLst/>
            <a:rect l="l" t="t" r="r" b="b"/>
            <a:pathLst>
              <a:path w="116204" h="140335">
                <a:moveTo>
                  <a:pt x="80771" y="134111"/>
                </a:moveTo>
                <a:lnTo>
                  <a:pt x="36575" y="134111"/>
                </a:lnTo>
                <a:lnTo>
                  <a:pt x="45719" y="137159"/>
                </a:lnTo>
                <a:lnTo>
                  <a:pt x="45719" y="138683"/>
                </a:lnTo>
                <a:lnTo>
                  <a:pt x="51815" y="140207"/>
                </a:lnTo>
                <a:lnTo>
                  <a:pt x="57911" y="140207"/>
                </a:lnTo>
                <a:lnTo>
                  <a:pt x="65531" y="138683"/>
                </a:lnTo>
                <a:lnTo>
                  <a:pt x="70103" y="138683"/>
                </a:lnTo>
                <a:lnTo>
                  <a:pt x="71627" y="137159"/>
                </a:lnTo>
                <a:lnTo>
                  <a:pt x="80771" y="134111"/>
                </a:lnTo>
                <a:close/>
              </a:path>
              <a:path w="116204" h="140335">
                <a:moveTo>
                  <a:pt x="82295" y="6095"/>
                </a:moveTo>
                <a:lnTo>
                  <a:pt x="35051" y="6095"/>
                </a:lnTo>
                <a:lnTo>
                  <a:pt x="33527" y="7619"/>
                </a:lnTo>
                <a:lnTo>
                  <a:pt x="25907" y="12191"/>
                </a:lnTo>
                <a:lnTo>
                  <a:pt x="16763" y="21335"/>
                </a:lnTo>
                <a:lnTo>
                  <a:pt x="16763" y="22859"/>
                </a:lnTo>
                <a:lnTo>
                  <a:pt x="10667" y="32003"/>
                </a:lnTo>
                <a:lnTo>
                  <a:pt x="9143" y="32003"/>
                </a:lnTo>
                <a:lnTo>
                  <a:pt x="9143" y="33527"/>
                </a:lnTo>
                <a:lnTo>
                  <a:pt x="4571" y="42671"/>
                </a:lnTo>
                <a:lnTo>
                  <a:pt x="4571" y="44195"/>
                </a:lnTo>
                <a:lnTo>
                  <a:pt x="1523" y="56387"/>
                </a:lnTo>
                <a:lnTo>
                  <a:pt x="1523" y="57911"/>
                </a:lnTo>
                <a:lnTo>
                  <a:pt x="0" y="70103"/>
                </a:lnTo>
                <a:lnTo>
                  <a:pt x="0" y="71627"/>
                </a:lnTo>
                <a:lnTo>
                  <a:pt x="1523" y="83819"/>
                </a:lnTo>
                <a:lnTo>
                  <a:pt x="1523" y="85343"/>
                </a:lnTo>
                <a:lnTo>
                  <a:pt x="4571" y="96011"/>
                </a:lnTo>
                <a:lnTo>
                  <a:pt x="4571" y="97535"/>
                </a:lnTo>
                <a:lnTo>
                  <a:pt x="9143" y="108203"/>
                </a:lnTo>
                <a:lnTo>
                  <a:pt x="10667" y="109727"/>
                </a:lnTo>
                <a:lnTo>
                  <a:pt x="16763" y="117347"/>
                </a:lnTo>
                <a:lnTo>
                  <a:pt x="16763" y="118871"/>
                </a:lnTo>
                <a:lnTo>
                  <a:pt x="25907" y="128015"/>
                </a:lnTo>
                <a:lnTo>
                  <a:pt x="33527" y="134111"/>
                </a:lnTo>
                <a:lnTo>
                  <a:pt x="82295" y="134111"/>
                </a:lnTo>
                <a:lnTo>
                  <a:pt x="89915" y="128015"/>
                </a:lnTo>
                <a:lnTo>
                  <a:pt x="91439" y="128015"/>
                </a:lnTo>
                <a:lnTo>
                  <a:pt x="91439" y="126491"/>
                </a:lnTo>
                <a:lnTo>
                  <a:pt x="97535" y="120395"/>
                </a:lnTo>
                <a:lnTo>
                  <a:pt x="51815" y="120395"/>
                </a:lnTo>
                <a:lnTo>
                  <a:pt x="42671" y="117347"/>
                </a:lnTo>
                <a:lnTo>
                  <a:pt x="44195" y="117347"/>
                </a:lnTo>
                <a:lnTo>
                  <a:pt x="36575" y="112775"/>
                </a:lnTo>
                <a:lnTo>
                  <a:pt x="38099" y="112775"/>
                </a:lnTo>
                <a:lnTo>
                  <a:pt x="32384" y="108203"/>
                </a:lnTo>
                <a:lnTo>
                  <a:pt x="32003" y="108203"/>
                </a:lnTo>
                <a:lnTo>
                  <a:pt x="30479" y="106679"/>
                </a:lnTo>
                <a:lnTo>
                  <a:pt x="30987" y="106679"/>
                </a:lnTo>
                <a:lnTo>
                  <a:pt x="25907" y="99059"/>
                </a:lnTo>
                <a:lnTo>
                  <a:pt x="26778" y="99059"/>
                </a:lnTo>
                <a:lnTo>
                  <a:pt x="23513" y="91439"/>
                </a:lnTo>
                <a:lnTo>
                  <a:pt x="22859" y="91439"/>
                </a:lnTo>
                <a:lnTo>
                  <a:pt x="20573" y="82295"/>
                </a:lnTo>
                <a:lnTo>
                  <a:pt x="19811" y="82295"/>
                </a:lnTo>
                <a:lnTo>
                  <a:pt x="19811" y="59435"/>
                </a:lnTo>
                <a:lnTo>
                  <a:pt x="20192" y="59435"/>
                </a:lnTo>
                <a:lnTo>
                  <a:pt x="22859" y="48767"/>
                </a:lnTo>
                <a:lnTo>
                  <a:pt x="23513" y="48767"/>
                </a:lnTo>
                <a:lnTo>
                  <a:pt x="26778" y="41147"/>
                </a:lnTo>
                <a:lnTo>
                  <a:pt x="25907" y="41147"/>
                </a:lnTo>
                <a:lnTo>
                  <a:pt x="30784" y="35051"/>
                </a:lnTo>
                <a:lnTo>
                  <a:pt x="30479" y="35051"/>
                </a:lnTo>
                <a:lnTo>
                  <a:pt x="38099" y="27431"/>
                </a:lnTo>
                <a:lnTo>
                  <a:pt x="38480" y="27431"/>
                </a:lnTo>
                <a:lnTo>
                  <a:pt x="44195" y="22859"/>
                </a:lnTo>
                <a:lnTo>
                  <a:pt x="45719" y="22859"/>
                </a:lnTo>
                <a:lnTo>
                  <a:pt x="51815" y="19811"/>
                </a:lnTo>
                <a:lnTo>
                  <a:pt x="97535" y="19811"/>
                </a:lnTo>
                <a:lnTo>
                  <a:pt x="91439" y="13715"/>
                </a:lnTo>
                <a:lnTo>
                  <a:pt x="91439" y="12191"/>
                </a:lnTo>
                <a:lnTo>
                  <a:pt x="89915" y="12191"/>
                </a:lnTo>
                <a:lnTo>
                  <a:pt x="82295" y="7619"/>
                </a:lnTo>
                <a:lnTo>
                  <a:pt x="82295" y="6095"/>
                </a:lnTo>
                <a:close/>
              </a:path>
              <a:path w="116204" h="140335">
                <a:moveTo>
                  <a:pt x="84255" y="107550"/>
                </a:moveTo>
                <a:lnTo>
                  <a:pt x="77723" y="112775"/>
                </a:lnTo>
                <a:lnTo>
                  <a:pt x="79247" y="112775"/>
                </a:lnTo>
                <a:lnTo>
                  <a:pt x="71627" y="117347"/>
                </a:lnTo>
                <a:lnTo>
                  <a:pt x="73151" y="117347"/>
                </a:lnTo>
                <a:lnTo>
                  <a:pt x="64007" y="120395"/>
                </a:lnTo>
                <a:lnTo>
                  <a:pt x="97535" y="120395"/>
                </a:lnTo>
                <a:lnTo>
                  <a:pt x="100583" y="117347"/>
                </a:lnTo>
                <a:lnTo>
                  <a:pt x="106679" y="109727"/>
                </a:lnTo>
                <a:lnTo>
                  <a:pt x="106679" y="108203"/>
                </a:lnTo>
                <a:lnTo>
                  <a:pt x="83819" y="108203"/>
                </a:lnTo>
                <a:lnTo>
                  <a:pt x="84255" y="107550"/>
                </a:lnTo>
                <a:close/>
              </a:path>
              <a:path w="116204" h="140335">
                <a:moveTo>
                  <a:pt x="30479" y="106679"/>
                </a:moveTo>
                <a:lnTo>
                  <a:pt x="32003" y="108203"/>
                </a:lnTo>
                <a:lnTo>
                  <a:pt x="31568" y="107550"/>
                </a:lnTo>
                <a:lnTo>
                  <a:pt x="30479" y="106679"/>
                </a:lnTo>
                <a:close/>
              </a:path>
              <a:path w="116204" h="140335">
                <a:moveTo>
                  <a:pt x="31568" y="107550"/>
                </a:moveTo>
                <a:lnTo>
                  <a:pt x="32003" y="108203"/>
                </a:lnTo>
                <a:lnTo>
                  <a:pt x="32384" y="108203"/>
                </a:lnTo>
                <a:lnTo>
                  <a:pt x="31568" y="107550"/>
                </a:lnTo>
                <a:close/>
              </a:path>
              <a:path w="116204" h="140335">
                <a:moveTo>
                  <a:pt x="85343" y="106679"/>
                </a:moveTo>
                <a:lnTo>
                  <a:pt x="84255" y="107550"/>
                </a:lnTo>
                <a:lnTo>
                  <a:pt x="83819" y="108203"/>
                </a:lnTo>
                <a:lnTo>
                  <a:pt x="85343" y="106679"/>
                </a:lnTo>
                <a:close/>
              </a:path>
              <a:path w="116204" h="140335">
                <a:moveTo>
                  <a:pt x="107333" y="106679"/>
                </a:moveTo>
                <a:lnTo>
                  <a:pt x="85343" y="106679"/>
                </a:lnTo>
                <a:lnTo>
                  <a:pt x="83819" y="108203"/>
                </a:lnTo>
                <a:lnTo>
                  <a:pt x="106679" y="108203"/>
                </a:lnTo>
                <a:lnTo>
                  <a:pt x="107333" y="106679"/>
                </a:lnTo>
                <a:close/>
              </a:path>
              <a:path w="116204" h="140335">
                <a:moveTo>
                  <a:pt x="30987" y="106679"/>
                </a:moveTo>
                <a:lnTo>
                  <a:pt x="30479" y="106679"/>
                </a:lnTo>
                <a:lnTo>
                  <a:pt x="31568" y="107550"/>
                </a:lnTo>
                <a:lnTo>
                  <a:pt x="30987" y="106679"/>
                </a:lnTo>
                <a:close/>
              </a:path>
              <a:path w="116204" h="140335">
                <a:moveTo>
                  <a:pt x="89915" y="99059"/>
                </a:moveTo>
                <a:lnTo>
                  <a:pt x="84255" y="107550"/>
                </a:lnTo>
                <a:lnTo>
                  <a:pt x="85343" y="106679"/>
                </a:lnTo>
                <a:lnTo>
                  <a:pt x="107333" y="106679"/>
                </a:lnTo>
                <a:lnTo>
                  <a:pt x="109945" y="100583"/>
                </a:lnTo>
                <a:lnTo>
                  <a:pt x="89915" y="100583"/>
                </a:lnTo>
                <a:lnTo>
                  <a:pt x="89915" y="99059"/>
                </a:lnTo>
                <a:close/>
              </a:path>
              <a:path w="116204" h="140335">
                <a:moveTo>
                  <a:pt x="26778" y="99059"/>
                </a:moveTo>
                <a:lnTo>
                  <a:pt x="25907" y="99059"/>
                </a:lnTo>
                <a:lnTo>
                  <a:pt x="27431" y="100583"/>
                </a:lnTo>
                <a:lnTo>
                  <a:pt x="26778" y="99059"/>
                </a:lnTo>
                <a:close/>
              </a:path>
              <a:path w="116204" h="140335">
                <a:moveTo>
                  <a:pt x="92963" y="89915"/>
                </a:moveTo>
                <a:lnTo>
                  <a:pt x="89915" y="100583"/>
                </a:lnTo>
                <a:lnTo>
                  <a:pt x="109945" y="100583"/>
                </a:lnTo>
                <a:lnTo>
                  <a:pt x="111251" y="97535"/>
                </a:lnTo>
                <a:lnTo>
                  <a:pt x="111251" y="96011"/>
                </a:lnTo>
                <a:lnTo>
                  <a:pt x="112558" y="91439"/>
                </a:lnTo>
                <a:lnTo>
                  <a:pt x="92963" y="91439"/>
                </a:lnTo>
                <a:lnTo>
                  <a:pt x="92963" y="89915"/>
                </a:lnTo>
                <a:close/>
              </a:path>
              <a:path w="116204" h="140335">
                <a:moveTo>
                  <a:pt x="22859" y="89915"/>
                </a:moveTo>
                <a:lnTo>
                  <a:pt x="22859" y="91439"/>
                </a:lnTo>
                <a:lnTo>
                  <a:pt x="23513" y="91439"/>
                </a:lnTo>
                <a:lnTo>
                  <a:pt x="22859" y="89915"/>
                </a:lnTo>
                <a:close/>
              </a:path>
              <a:path w="116204" h="140335">
                <a:moveTo>
                  <a:pt x="96011" y="79247"/>
                </a:moveTo>
                <a:lnTo>
                  <a:pt x="92963" y="91439"/>
                </a:lnTo>
                <a:lnTo>
                  <a:pt x="112558" y="91439"/>
                </a:lnTo>
                <a:lnTo>
                  <a:pt x="114299" y="85343"/>
                </a:lnTo>
                <a:lnTo>
                  <a:pt x="114299" y="83819"/>
                </a:lnTo>
                <a:lnTo>
                  <a:pt x="114490" y="82295"/>
                </a:lnTo>
                <a:lnTo>
                  <a:pt x="96011" y="82295"/>
                </a:lnTo>
                <a:lnTo>
                  <a:pt x="96011" y="79247"/>
                </a:lnTo>
                <a:close/>
              </a:path>
              <a:path w="116204" h="140335">
                <a:moveTo>
                  <a:pt x="19811" y="79247"/>
                </a:moveTo>
                <a:lnTo>
                  <a:pt x="19811" y="82295"/>
                </a:lnTo>
                <a:lnTo>
                  <a:pt x="20573" y="82295"/>
                </a:lnTo>
                <a:lnTo>
                  <a:pt x="19811" y="79247"/>
                </a:lnTo>
                <a:close/>
              </a:path>
              <a:path w="116204" h="140335">
                <a:moveTo>
                  <a:pt x="114490" y="59435"/>
                </a:moveTo>
                <a:lnTo>
                  <a:pt x="96011" y="59435"/>
                </a:lnTo>
                <a:lnTo>
                  <a:pt x="96011" y="82295"/>
                </a:lnTo>
                <a:lnTo>
                  <a:pt x="114490" y="82295"/>
                </a:lnTo>
                <a:lnTo>
                  <a:pt x="115823" y="71627"/>
                </a:lnTo>
                <a:lnTo>
                  <a:pt x="115823" y="70103"/>
                </a:lnTo>
                <a:lnTo>
                  <a:pt x="114490" y="59435"/>
                </a:lnTo>
                <a:close/>
              </a:path>
              <a:path w="116204" h="140335">
                <a:moveTo>
                  <a:pt x="20192" y="59435"/>
                </a:moveTo>
                <a:lnTo>
                  <a:pt x="19811" y="59435"/>
                </a:lnTo>
                <a:lnTo>
                  <a:pt x="19811" y="60959"/>
                </a:lnTo>
                <a:lnTo>
                  <a:pt x="20192" y="59435"/>
                </a:lnTo>
                <a:close/>
              </a:path>
              <a:path w="116204" h="140335">
                <a:moveTo>
                  <a:pt x="112394" y="48767"/>
                </a:moveTo>
                <a:lnTo>
                  <a:pt x="92963" y="48767"/>
                </a:lnTo>
                <a:lnTo>
                  <a:pt x="96011" y="60959"/>
                </a:lnTo>
                <a:lnTo>
                  <a:pt x="96011" y="59435"/>
                </a:lnTo>
                <a:lnTo>
                  <a:pt x="114490" y="59435"/>
                </a:lnTo>
                <a:lnTo>
                  <a:pt x="114299" y="57911"/>
                </a:lnTo>
                <a:lnTo>
                  <a:pt x="114299" y="56387"/>
                </a:lnTo>
                <a:lnTo>
                  <a:pt x="112394" y="48767"/>
                </a:lnTo>
                <a:close/>
              </a:path>
              <a:path w="116204" h="140335">
                <a:moveTo>
                  <a:pt x="23513" y="48767"/>
                </a:moveTo>
                <a:lnTo>
                  <a:pt x="22859" y="48767"/>
                </a:lnTo>
                <a:lnTo>
                  <a:pt x="22859" y="50291"/>
                </a:lnTo>
                <a:lnTo>
                  <a:pt x="23513" y="48767"/>
                </a:lnTo>
                <a:close/>
              </a:path>
              <a:path w="116204" h="140335">
                <a:moveTo>
                  <a:pt x="109727" y="39623"/>
                </a:moveTo>
                <a:lnTo>
                  <a:pt x="89915" y="39623"/>
                </a:lnTo>
                <a:lnTo>
                  <a:pt x="92963" y="50291"/>
                </a:lnTo>
                <a:lnTo>
                  <a:pt x="92963" y="48767"/>
                </a:lnTo>
                <a:lnTo>
                  <a:pt x="112394" y="48767"/>
                </a:lnTo>
                <a:lnTo>
                  <a:pt x="111251" y="44195"/>
                </a:lnTo>
                <a:lnTo>
                  <a:pt x="111251" y="42671"/>
                </a:lnTo>
                <a:lnTo>
                  <a:pt x="109727" y="39623"/>
                </a:lnTo>
                <a:close/>
              </a:path>
              <a:path w="116204" h="140335">
                <a:moveTo>
                  <a:pt x="27431" y="39623"/>
                </a:moveTo>
                <a:lnTo>
                  <a:pt x="25907" y="41147"/>
                </a:lnTo>
                <a:lnTo>
                  <a:pt x="26778" y="41147"/>
                </a:lnTo>
                <a:lnTo>
                  <a:pt x="27431" y="39623"/>
                </a:lnTo>
                <a:close/>
              </a:path>
              <a:path w="116204" h="140335">
                <a:moveTo>
                  <a:pt x="83819" y="33527"/>
                </a:moveTo>
                <a:lnTo>
                  <a:pt x="89915" y="41147"/>
                </a:lnTo>
                <a:lnTo>
                  <a:pt x="89915" y="39623"/>
                </a:lnTo>
                <a:lnTo>
                  <a:pt x="109727" y="39623"/>
                </a:lnTo>
                <a:lnTo>
                  <a:pt x="107441" y="35051"/>
                </a:lnTo>
                <a:lnTo>
                  <a:pt x="85343" y="35051"/>
                </a:lnTo>
                <a:lnTo>
                  <a:pt x="83819" y="33527"/>
                </a:lnTo>
                <a:close/>
              </a:path>
              <a:path w="116204" h="140335">
                <a:moveTo>
                  <a:pt x="32003" y="33527"/>
                </a:moveTo>
                <a:lnTo>
                  <a:pt x="30479" y="35051"/>
                </a:lnTo>
                <a:lnTo>
                  <a:pt x="30784" y="35051"/>
                </a:lnTo>
                <a:lnTo>
                  <a:pt x="32003" y="33527"/>
                </a:lnTo>
                <a:close/>
              </a:path>
              <a:path w="116204" h="140335">
                <a:moveTo>
                  <a:pt x="103631" y="27431"/>
                </a:moveTo>
                <a:lnTo>
                  <a:pt x="77723" y="27431"/>
                </a:lnTo>
                <a:lnTo>
                  <a:pt x="85343" y="35051"/>
                </a:lnTo>
                <a:lnTo>
                  <a:pt x="107441" y="35051"/>
                </a:lnTo>
                <a:lnTo>
                  <a:pt x="106679" y="33527"/>
                </a:lnTo>
                <a:lnTo>
                  <a:pt x="106679" y="32003"/>
                </a:lnTo>
                <a:lnTo>
                  <a:pt x="103631" y="27431"/>
                </a:lnTo>
                <a:close/>
              </a:path>
              <a:path w="116204" h="140335">
                <a:moveTo>
                  <a:pt x="38480" y="27431"/>
                </a:moveTo>
                <a:lnTo>
                  <a:pt x="38099" y="27431"/>
                </a:lnTo>
                <a:lnTo>
                  <a:pt x="36575" y="28955"/>
                </a:lnTo>
                <a:lnTo>
                  <a:pt x="38480" y="27431"/>
                </a:lnTo>
                <a:close/>
              </a:path>
              <a:path w="116204" h="140335">
                <a:moveTo>
                  <a:pt x="100583" y="22859"/>
                </a:moveTo>
                <a:lnTo>
                  <a:pt x="71627" y="22859"/>
                </a:lnTo>
                <a:lnTo>
                  <a:pt x="79247" y="28955"/>
                </a:lnTo>
                <a:lnTo>
                  <a:pt x="77723" y="27431"/>
                </a:lnTo>
                <a:lnTo>
                  <a:pt x="103631" y="27431"/>
                </a:lnTo>
                <a:lnTo>
                  <a:pt x="100583" y="22859"/>
                </a:lnTo>
                <a:close/>
              </a:path>
              <a:path w="116204" h="140335">
                <a:moveTo>
                  <a:pt x="45719" y="22859"/>
                </a:moveTo>
                <a:lnTo>
                  <a:pt x="44195" y="22859"/>
                </a:lnTo>
                <a:lnTo>
                  <a:pt x="42671" y="24383"/>
                </a:lnTo>
                <a:lnTo>
                  <a:pt x="45719" y="22859"/>
                </a:lnTo>
                <a:close/>
              </a:path>
              <a:path w="116204" h="140335">
                <a:moveTo>
                  <a:pt x="97535" y="19811"/>
                </a:moveTo>
                <a:lnTo>
                  <a:pt x="64007" y="19811"/>
                </a:lnTo>
                <a:lnTo>
                  <a:pt x="73151" y="24383"/>
                </a:lnTo>
                <a:lnTo>
                  <a:pt x="71627" y="22859"/>
                </a:lnTo>
                <a:lnTo>
                  <a:pt x="100583" y="22859"/>
                </a:lnTo>
                <a:lnTo>
                  <a:pt x="97535" y="19811"/>
                </a:lnTo>
                <a:close/>
              </a:path>
              <a:path w="116204" h="140335">
                <a:moveTo>
                  <a:pt x="54863" y="19811"/>
                </a:moveTo>
                <a:lnTo>
                  <a:pt x="51815" y="19811"/>
                </a:lnTo>
                <a:lnTo>
                  <a:pt x="50291" y="21335"/>
                </a:lnTo>
                <a:lnTo>
                  <a:pt x="54863" y="19811"/>
                </a:lnTo>
                <a:close/>
              </a:path>
              <a:path w="116204" h="140335">
                <a:moveTo>
                  <a:pt x="64007" y="19811"/>
                </a:moveTo>
                <a:lnTo>
                  <a:pt x="62483" y="19811"/>
                </a:lnTo>
                <a:lnTo>
                  <a:pt x="65531" y="21335"/>
                </a:lnTo>
                <a:lnTo>
                  <a:pt x="64007" y="19811"/>
                </a:lnTo>
                <a:close/>
              </a:path>
              <a:path w="116204" h="140335">
                <a:moveTo>
                  <a:pt x="71627" y="3047"/>
                </a:moveTo>
                <a:lnTo>
                  <a:pt x="44195" y="3047"/>
                </a:lnTo>
                <a:lnTo>
                  <a:pt x="36575" y="6095"/>
                </a:lnTo>
                <a:lnTo>
                  <a:pt x="80771" y="6095"/>
                </a:lnTo>
                <a:lnTo>
                  <a:pt x="71627" y="3047"/>
                </a:lnTo>
                <a:close/>
              </a:path>
              <a:path w="116204" h="140335">
                <a:moveTo>
                  <a:pt x="70103" y="1523"/>
                </a:moveTo>
                <a:lnTo>
                  <a:pt x="45719" y="1523"/>
                </a:lnTo>
                <a:lnTo>
                  <a:pt x="45719" y="3047"/>
                </a:lnTo>
                <a:lnTo>
                  <a:pt x="70103" y="3047"/>
                </a:lnTo>
                <a:lnTo>
                  <a:pt x="70103" y="1523"/>
                </a:lnTo>
                <a:close/>
              </a:path>
              <a:path w="116204" h="140335">
                <a:moveTo>
                  <a:pt x="57911" y="0"/>
                </a:moveTo>
                <a:lnTo>
                  <a:pt x="51815" y="1523"/>
                </a:lnTo>
                <a:lnTo>
                  <a:pt x="64007" y="1523"/>
                </a:lnTo>
                <a:lnTo>
                  <a:pt x="579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977518" y="6013699"/>
            <a:ext cx="297180" cy="152400"/>
          </a:xfrm>
          <a:custGeom>
            <a:avLst/>
            <a:gdLst/>
            <a:ahLst/>
            <a:cxnLst/>
            <a:rect l="l" t="t" r="r" b="b"/>
            <a:pathLst>
              <a:path w="297179" h="152400">
                <a:moveTo>
                  <a:pt x="278891" y="134111"/>
                </a:moveTo>
                <a:lnTo>
                  <a:pt x="0" y="134111"/>
                </a:lnTo>
                <a:lnTo>
                  <a:pt x="0" y="152399"/>
                </a:lnTo>
                <a:lnTo>
                  <a:pt x="294131" y="152399"/>
                </a:lnTo>
                <a:lnTo>
                  <a:pt x="297179" y="147827"/>
                </a:lnTo>
                <a:lnTo>
                  <a:pt x="297179" y="143255"/>
                </a:lnTo>
                <a:lnTo>
                  <a:pt x="278891" y="143255"/>
                </a:lnTo>
                <a:lnTo>
                  <a:pt x="278891" y="134111"/>
                </a:lnTo>
                <a:close/>
              </a:path>
              <a:path w="297179" h="152400">
                <a:moveTo>
                  <a:pt x="297179" y="0"/>
                </a:moveTo>
                <a:lnTo>
                  <a:pt x="278891" y="0"/>
                </a:lnTo>
                <a:lnTo>
                  <a:pt x="278891" y="143255"/>
                </a:lnTo>
                <a:lnTo>
                  <a:pt x="288035" y="134111"/>
                </a:lnTo>
                <a:lnTo>
                  <a:pt x="297179" y="134111"/>
                </a:lnTo>
                <a:lnTo>
                  <a:pt x="297179" y="0"/>
                </a:lnTo>
                <a:close/>
              </a:path>
              <a:path w="297179" h="152400">
                <a:moveTo>
                  <a:pt x="297179" y="134111"/>
                </a:moveTo>
                <a:lnTo>
                  <a:pt x="288035" y="134111"/>
                </a:lnTo>
                <a:lnTo>
                  <a:pt x="278891" y="143255"/>
                </a:lnTo>
                <a:lnTo>
                  <a:pt x="297179" y="143255"/>
                </a:lnTo>
                <a:lnTo>
                  <a:pt x="297179" y="1341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202813" y="3997442"/>
            <a:ext cx="3312160" cy="0"/>
          </a:xfrm>
          <a:custGeom>
            <a:avLst/>
            <a:gdLst/>
            <a:ahLst/>
            <a:cxnLst/>
            <a:rect l="l" t="t" r="r" b="b"/>
            <a:pathLst>
              <a:path w="3312159">
                <a:moveTo>
                  <a:pt x="0" y="0"/>
                </a:moveTo>
                <a:lnTo>
                  <a:pt x="3311651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202813" y="4791452"/>
            <a:ext cx="3312160" cy="0"/>
          </a:xfrm>
          <a:custGeom>
            <a:avLst/>
            <a:gdLst/>
            <a:ahLst/>
            <a:cxnLst/>
            <a:rect l="l" t="t" r="r" b="b"/>
            <a:pathLst>
              <a:path w="3312159">
                <a:moveTo>
                  <a:pt x="0" y="0"/>
                </a:moveTo>
                <a:lnTo>
                  <a:pt x="3311651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687701" y="3777991"/>
            <a:ext cx="524510" cy="516890"/>
          </a:xfrm>
          <a:custGeom>
            <a:avLst/>
            <a:gdLst/>
            <a:ahLst/>
            <a:cxnLst/>
            <a:rect l="l" t="t" r="r" b="b"/>
            <a:pathLst>
              <a:path w="524510" h="516889">
                <a:moveTo>
                  <a:pt x="19811" y="0"/>
                </a:moveTo>
                <a:lnTo>
                  <a:pt x="0" y="0"/>
                </a:lnTo>
                <a:lnTo>
                  <a:pt x="0" y="516630"/>
                </a:lnTo>
                <a:lnTo>
                  <a:pt x="275843" y="516630"/>
                </a:lnTo>
                <a:lnTo>
                  <a:pt x="289559" y="515106"/>
                </a:lnTo>
                <a:lnTo>
                  <a:pt x="301751" y="513582"/>
                </a:lnTo>
                <a:lnTo>
                  <a:pt x="315467" y="510534"/>
                </a:lnTo>
                <a:lnTo>
                  <a:pt x="327659" y="507486"/>
                </a:lnTo>
                <a:lnTo>
                  <a:pt x="19811" y="507486"/>
                </a:lnTo>
                <a:lnTo>
                  <a:pt x="9143" y="498342"/>
                </a:lnTo>
                <a:lnTo>
                  <a:pt x="19811" y="498342"/>
                </a:lnTo>
                <a:lnTo>
                  <a:pt x="19811" y="0"/>
                </a:lnTo>
                <a:close/>
              </a:path>
              <a:path w="524510" h="516889">
                <a:moveTo>
                  <a:pt x="19811" y="498342"/>
                </a:moveTo>
                <a:lnTo>
                  <a:pt x="9143" y="498342"/>
                </a:lnTo>
                <a:lnTo>
                  <a:pt x="19811" y="507486"/>
                </a:lnTo>
                <a:lnTo>
                  <a:pt x="19811" y="498342"/>
                </a:lnTo>
                <a:close/>
              </a:path>
              <a:path w="524510" h="516889">
                <a:moveTo>
                  <a:pt x="345947" y="480054"/>
                </a:moveTo>
                <a:lnTo>
                  <a:pt x="333755" y="484626"/>
                </a:lnTo>
                <a:lnTo>
                  <a:pt x="323087" y="489198"/>
                </a:lnTo>
                <a:lnTo>
                  <a:pt x="310895" y="492246"/>
                </a:lnTo>
                <a:lnTo>
                  <a:pt x="298703" y="493770"/>
                </a:lnTo>
                <a:lnTo>
                  <a:pt x="286511" y="496818"/>
                </a:lnTo>
                <a:lnTo>
                  <a:pt x="274319" y="496818"/>
                </a:lnTo>
                <a:lnTo>
                  <a:pt x="262127" y="498342"/>
                </a:lnTo>
                <a:lnTo>
                  <a:pt x="19811" y="498342"/>
                </a:lnTo>
                <a:lnTo>
                  <a:pt x="19811" y="507486"/>
                </a:lnTo>
                <a:lnTo>
                  <a:pt x="327659" y="507486"/>
                </a:lnTo>
                <a:lnTo>
                  <a:pt x="364235" y="493770"/>
                </a:lnTo>
                <a:lnTo>
                  <a:pt x="376427" y="487674"/>
                </a:lnTo>
                <a:lnTo>
                  <a:pt x="384962" y="481578"/>
                </a:lnTo>
                <a:lnTo>
                  <a:pt x="344423" y="481578"/>
                </a:lnTo>
                <a:lnTo>
                  <a:pt x="345947" y="480054"/>
                </a:lnTo>
                <a:close/>
              </a:path>
              <a:path w="524510" h="516889">
                <a:moveTo>
                  <a:pt x="397763" y="449574"/>
                </a:moveTo>
                <a:lnTo>
                  <a:pt x="387095" y="457194"/>
                </a:lnTo>
                <a:lnTo>
                  <a:pt x="388619" y="457194"/>
                </a:lnTo>
                <a:lnTo>
                  <a:pt x="377951" y="464814"/>
                </a:lnTo>
                <a:lnTo>
                  <a:pt x="367283" y="470910"/>
                </a:lnTo>
                <a:lnTo>
                  <a:pt x="356615" y="475482"/>
                </a:lnTo>
                <a:lnTo>
                  <a:pt x="344423" y="481578"/>
                </a:lnTo>
                <a:lnTo>
                  <a:pt x="384962" y="481578"/>
                </a:lnTo>
                <a:lnTo>
                  <a:pt x="387095" y="480054"/>
                </a:lnTo>
                <a:lnTo>
                  <a:pt x="399287" y="473958"/>
                </a:lnTo>
                <a:lnTo>
                  <a:pt x="409955" y="464814"/>
                </a:lnTo>
                <a:lnTo>
                  <a:pt x="426165" y="451098"/>
                </a:lnTo>
                <a:lnTo>
                  <a:pt x="397763" y="451098"/>
                </a:lnTo>
                <a:lnTo>
                  <a:pt x="397763" y="449574"/>
                </a:lnTo>
                <a:close/>
              </a:path>
              <a:path w="524510" h="516889">
                <a:moveTo>
                  <a:pt x="458832" y="416046"/>
                </a:moveTo>
                <a:lnTo>
                  <a:pt x="434339" y="416046"/>
                </a:lnTo>
                <a:lnTo>
                  <a:pt x="416051" y="434334"/>
                </a:lnTo>
                <a:lnTo>
                  <a:pt x="397763" y="451098"/>
                </a:lnTo>
                <a:lnTo>
                  <a:pt x="426165" y="451098"/>
                </a:lnTo>
                <a:lnTo>
                  <a:pt x="429767" y="448050"/>
                </a:lnTo>
                <a:lnTo>
                  <a:pt x="448055" y="429762"/>
                </a:lnTo>
                <a:lnTo>
                  <a:pt x="458832" y="416046"/>
                </a:lnTo>
                <a:close/>
              </a:path>
              <a:path w="524510" h="516889">
                <a:moveTo>
                  <a:pt x="449579" y="396234"/>
                </a:moveTo>
                <a:lnTo>
                  <a:pt x="432815" y="417570"/>
                </a:lnTo>
                <a:lnTo>
                  <a:pt x="434339" y="416046"/>
                </a:lnTo>
                <a:lnTo>
                  <a:pt x="458832" y="416046"/>
                </a:lnTo>
                <a:lnTo>
                  <a:pt x="464819" y="408426"/>
                </a:lnTo>
                <a:lnTo>
                  <a:pt x="471931" y="397758"/>
                </a:lnTo>
                <a:lnTo>
                  <a:pt x="449579" y="397758"/>
                </a:lnTo>
                <a:lnTo>
                  <a:pt x="449579" y="396234"/>
                </a:lnTo>
                <a:close/>
              </a:path>
              <a:path w="524510" h="516889">
                <a:moveTo>
                  <a:pt x="496823" y="288030"/>
                </a:moveTo>
                <a:lnTo>
                  <a:pt x="486155" y="327654"/>
                </a:lnTo>
                <a:lnTo>
                  <a:pt x="463295" y="374898"/>
                </a:lnTo>
                <a:lnTo>
                  <a:pt x="449579" y="397758"/>
                </a:lnTo>
                <a:lnTo>
                  <a:pt x="471931" y="397758"/>
                </a:lnTo>
                <a:lnTo>
                  <a:pt x="480059" y="385566"/>
                </a:lnTo>
                <a:lnTo>
                  <a:pt x="492251" y="361182"/>
                </a:lnTo>
                <a:lnTo>
                  <a:pt x="504443" y="335274"/>
                </a:lnTo>
                <a:lnTo>
                  <a:pt x="512063" y="307842"/>
                </a:lnTo>
                <a:lnTo>
                  <a:pt x="516635" y="292602"/>
                </a:lnTo>
                <a:lnTo>
                  <a:pt x="516974" y="289554"/>
                </a:lnTo>
                <a:lnTo>
                  <a:pt x="496823" y="289554"/>
                </a:lnTo>
                <a:lnTo>
                  <a:pt x="496823" y="288030"/>
                </a:lnTo>
                <a:close/>
              </a:path>
              <a:path w="524510" h="516889">
                <a:moveTo>
                  <a:pt x="504443" y="246882"/>
                </a:moveTo>
                <a:lnTo>
                  <a:pt x="502919" y="262122"/>
                </a:lnTo>
                <a:lnTo>
                  <a:pt x="496823" y="289554"/>
                </a:lnTo>
                <a:lnTo>
                  <a:pt x="516974" y="289554"/>
                </a:lnTo>
                <a:lnTo>
                  <a:pt x="518159" y="278886"/>
                </a:lnTo>
                <a:lnTo>
                  <a:pt x="521207" y="263646"/>
                </a:lnTo>
                <a:lnTo>
                  <a:pt x="522731" y="249930"/>
                </a:lnTo>
                <a:lnTo>
                  <a:pt x="522884" y="248406"/>
                </a:lnTo>
                <a:lnTo>
                  <a:pt x="504443" y="248406"/>
                </a:lnTo>
                <a:lnTo>
                  <a:pt x="504443" y="246882"/>
                </a:lnTo>
                <a:close/>
              </a:path>
              <a:path w="524510" h="516889">
                <a:moveTo>
                  <a:pt x="506137" y="109722"/>
                </a:moveTo>
                <a:lnTo>
                  <a:pt x="486155" y="109722"/>
                </a:lnTo>
                <a:lnTo>
                  <a:pt x="493775" y="135630"/>
                </a:lnTo>
                <a:lnTo>
                  <a:pt x="502919" y="176778"/>
                </a:lnTo>
                <a:lnTo>
                  <a:pt x="504443" y="190494"/>
                </a:lnTo>
                <a:lnTo>
                  <a:pt x="504443" y="248406"/>
                </a:lnTo>
                <a:lnTo>
                  <a:pt x="522884" y="248406"/>
                </a:lnTo>
                <a:lnTo>
                  <a:pt x="524255" y="234690"/>
                </a:lnTo>
                <a:lnTo>
                  <a:pt x="524255" y="204210"/>
                </a:lnTo>
                <a:lnTo>
                  <a:pt x="521207" y="173730"/>
                </a:lnTo>
                <a:lnTo>
                  <a:pt x="518159" y="158490"/>
                </a:lnTo>
                <a:lnTo>
                  <a:pt x="516635" y="144774"/>
                </a:lnTo>
                <a:lnTo>
                  <a:pt x="512063" y="131058"/>
                </a:lnTo>
                <a:lnTo>
                  <a:pt x="506137" y="109722"/>
                </a:lnTo>
                <a:close/>
              </a:path>
              <a:path w="524510" h="516889">
                <a:moveTo>
                  <a:pt x="495837" y="85338"/>
                </a:moveTo>
                <a:lnTo>
                  <a:pt x="475487" y="85338"/>
                </a:lnTo>
                <a:lnTo>
                  <a:pt x="486155" y="111246"/>
                </a:lnTo>
                <a:lnTo>
                  <a:pt x="486155" y="109722"/>
                </a:lnTo>
                <a:lnTo>
                  <a:pt x="506137" y="109722"/>
                </a:lnTo>
                <a:lnTo>
                  <a:pt x="504443" y="103626"/>
                </a:lnTo>
                <a:lnTo>
                  <a:pt x="495837" y="85338"/>
                </a:lnTo>
                <a:close/>
              </a:path>
              <a:path w="524510" h="516889">
                <a:moveTo>
                  <a:pt x="442428" y="3042"/>
                </a:moveTo>
                <a:lnTo>
                  <a:pt x="416051" y="3042"/>
                </a:lnTo>
                <a:lnTo>
                  <a:pt x="434339" y="21330"/>
                </a:lnTo>
                <a:lnTo>
                  <a:pt x="432815" y="21330"/>
                </a:lnTo>
                <a:lnTo>
                  <a:pt x="449579" y="41142"/>
                </a:lnTo>
                <a:lnTo>
                  <a:pt x="463295" y="62478"/>
                </a:lnTo>
                <a:lnTo>
                  <a:pt x="475487" y="86862"/>
                </a:lnTo>
                <a:lnTo>
                  <a:pt x="475487" y="85338"/>
                </a:lnTo>
                <a:lnTo>
                  <a:pt x="495837" y="85338"/>
                </a:lnTo>
                <a:lnTo>
                  <a:pt x="492251" y="77718"/>
                </a:lnTo>
                <a:lnTo>
                  <a:pt x="480059" y="53334"/>
                </a:lnTo>
                <a:lnTo>
                  <a:pt x="464819" y="30474"/>
                </a:lnTo>
                <a:lnTo>
                  <a:pt x="448055" y="9138"/>
                </a:lnTo>
                <a:lnTo>
                  <a:pt x="442428" y="3042"/>
                </a:lnTo>
                <a:close/>
              </a:path>
              <a:path w="524510" h="516889">
                <a:moveTo>
                  <a:pt x="439620" y="0"/>
                </a:moveTo>
                <a:lnTo>
                  <a:pt x="411070" y="0"/>
                </a:lnTo>
                <a:lnTo>
                  <a:pt x="416051" y="4566"/>
                </a:lnTo>
                <a:lnTo>
                  <a:pt x="416051" y="3042"/>
                </a:lnTo>
                <a:lnTo>
                  <a:pt x="442428" y="3042"/>
                </a:lnTo>
                <a:lnTo>
                  <a:pt x="4396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034421" y="3925051"/>
            <a:ext cx="2662555" cy="0"/>
          </a:xfrm>
          <a:custGeom>
            <a:avLst/>
            <a:gdLst/>
            <a:ahLst/>
            <a:cxnLst/>
            <a:rect l="l" t="t" r="r" b="b"/>
            <a:pathLst>
              <a:path w="2662554">
                <a:moveTo>
                  <a:pt x="0" y="0"/>
                </a:moveTo>
                <a:lnTo>
                  <a:pt x="2662427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034421" y="4213849"/>
            <a:ext cx="2662555" cy="0"/>
          </a:xfrm>
          <a:custGeom>
            <a:avLst/>
            <a:gdLst/>
            <a:ahLst/>
            <a:cxnLst/>
            <a:rect l="l" t="t" r="r" b="b"/>
            <a:pathLst>
              <a:path w="2662554">
                <a:moveTo>
                  <a:pt x="0" y="0"/>
                </a:moveTo>
                <a:lnTo>
                  <a:pt x="2662427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034421" y="4069069"/>
            <a:ext cx="2662555" cy="0"/>
          </a:xfrm>
          <a:custGeom>
            <a:avLst/>
            <a:gdLst/>
            <a:ahLst/>
            <a:cxnLst/>
            <a:rect l="l" t="t" r="r" b="b"/>
            <a:pathLst>
              <a:path w="2662554">
                <a:moveTo>
                  <a:pt x="0" y="0"/>
                </a:moveTo>
                <a:lnTo>
                  <a:pt x="2662427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687701" y="4492742"/>
            <a:ext cx="524510" cy="596265"/>
          </a:xfrm>
          <a:custGeom>
            <a:avLst/>
            <a:gdLst/>
            <a:ahLst/>
            <a:cxnLst/>
            <a:rect l="l" t="t" r="r" b="b"/>
            <a:pathLst>
              <a:path w="524510" h="596264">
                <a:moveTo>
                  <a:pt x="275843" y="0"/>
                </a:moveTo>
                <a:lnTo>
                  <a:pt x="0" y="0"/>
                </a:lnTo>
                <a:lnTo>
                  <a:pt x="0" y="595890"/>
                </a:lnTo>
                <a:lnTo>
                  <a:pt x="275843" y="595890"/>
                </a:lnTo>
                <a:lnTo>
                  <a:pt x="289559" y="594366"/>
                </a:lnTo>
                <a:lnTo>
                  <a:pt x="301751" y="592842"/>
                </a:lnTo>
                <a:lnTo>
                  <a:pt x="315467" y="589794"/>
                </a:lnTo>
                <a:lnTo>
                  <a:pt x="327659" y="586746"/>
                </a:lnTo>
                <a:lnTo>
                  <a:pt x="19811" y="586746"/>
                </a:lnTo>
                <a:lnTo>
                  <a:pt x="9143" y="576078"/>
                </a:lnTo>
                <a:lnTo>
                  <a:pt x="19811" y="576078"/>
                </a:lnTo>
                <a:lnTo>
                  <a:pt x="19811" y="19818"/>
                </a:lnTo>
                <a:lnTo>
                  <a:pt x="9143" y="19818"/>
                </a:lnTo>
                <a:lnTo>
                  <a:pt x="19811" y="9143"/>
                </a:lnTo>
                <a:lnTo>
                  <a:pt x="327659" y="9143"/>
                </a:lnTo>
                <a:lnTo>
                  <a:pt x="315467" y="6095"/>
                </a:lnTo>
                <a:lnTo>
                  <a:pt x="301751" y="3047"/>
                </a:lnTo>
                <a:lnTo>
                  <a:pt x="289559" y="1523"/>
                </a:lnTo>
                <a:lnTo>
                  <a:pt x="275843" y="0"/>
                </a:lnTo>
                <a:close/>
              </a:path>
              <a:path w="524510" h="596264">
                <a:moveTo>
                  <a:pt x="19811" y="576078"/>
                </a:moveTo>
                <a:lnTo>
                  <a:pt x="9143" y="576078"/>
                </a:lnTo>
                <a:lnTo>
                  <a:pt x="19811" y="586746"/>
                </a:lnTo>
                <a:lnTo>
                  <a:pt x="19811" y="576078"/>
                </a:lnTo>
                <a:close/>
              </a:path>
              <a:path w="524510" h="596264">
                <a:moveTo>
                  <a:pt x="367283" y="548646"/>
                </a:moveTo>
                <a:lnTo>
                  <a:pt x="356615" y="554742"/>
                </a:lnTo>
                <a:lnTo>
                  <a:pt x="344423" y="559314"/>
                </a:lnTo>
                <a:lnTo>
                  <a:pt x="345947" y="559314"/>
                </a:lnTo>
                <a:lnTo>
                  <a:pt x="333755" y="563886"/>
                </a:lnTo>
                <a:lnTo>
                  <a:pt x="323087" y="568458"/>
                </a:lnTo>
                <a:lnTo>
                  <a:pt x="310895" y="571506"/>
                </a:lnTo>
                <a:lnTo>
                  <a:pt x="274319" y="576078"/>
                </a:lnTo>
                <a:lnTo>
                  <a:pt x="19811" y="576078"/>
                </a:lnTo>
                <a:lnTo>
                  <a:pt x="19811" y="586746"/>
                </a:lnTo>
                <a:lnTo>
                  <a:pt x="327659" y="586746"/>
                </a:lnTo>
                <a:lnTo>
                  <a:pt x="352043" y="577602"/>
                </a:lnTo>
                <a:lnTo>
                  <a:pt x="376427" y="565410"/>
                </a:lnTo>
                <a:lnTo>
                  <a:pt x="387095" y="559314"/>
                </a:lnTo>
                <a:lnTo>
                  <a:pt x="399287" y="551694"/>
                </a:lnTo>
                <a:lnTo>
                  <a:pt x="401421" y="550170"/>
                </a:lnTo>
                <a:lnTo>
                  <a:pt x="367283" y="550170"/>
                </a:lnTo>
                <a:lnTo>
                  <a:pt x="367283" y="548646"/>
                </a:lnTo>
                <a:close/>
              </a:path>
              <a:path w="524510" h="596264">
                <a:moveTo>
                  <a:pt x="377951" y="542550"/>
                </a:moveTo>
                <a:lnTo>
                  <a:pt x="367283" y="550170"/>
                </a:lnTo>
                <a:lnTo>
                  <a:pt x="401421" y="550170"/>
                </a:lnTo>
                <a:lnTo>
                  <a:pt x="409955" y="544074"/>
                </a:lnTo>
                <a:lnTo>
                  <a:pt x="377951" y="544074"/>
                </a:lnTo>
                <a:lnTo>
                  <a:pt x="377951" y="542550"/>
                </a:lnTo>
                <a:close/>
              </a:path>
              <a:path w="524510" h="596264">
                <a:moveTo>
                  <a:pt x="397763" y="528834"/>
                </a:moveTo>
                <a:lnTo>
                  <a:pt x="387095" y="536454"/>
                </a:lnTo>
                <a:lnTo>
                  <a:pt x="388619" y="536454"/>
                </a:lnTo>
                <a:lnTo>
                  <a:pt x="377951" y="544074"/>
                </a:lnTo>
                <a:lnTo>
                  <a:pt x="409955" y="544074"/>
                </a:lnTo>
                <a:lnTo>
                  <a:pt x="426165" y="530358"/>
                </a:lnTo>
                <a:lnTo>
                  <a:pt x="397763" y="530358"/>
                </a:lnTo>
                <a:lnTo>
                  <a:pt x="397763" y="528834"/>
                </a:lnTo>
                <a:close/>
              </a:path>
              <a:path w="524510" h="596264">
                <a:moveTo>
                  <a:pt x="496823" y="367290"/>
                </a:moveTo>
                <a:lnTo>
                  <a:pt x="486155" y="406914"/>
                </a:lnTo>
                <a:lnTo>
                  <a:pt x="463295" y="454158"/>
                </a:lnTo>
                <a:lnTo>
                  <a:pt x="432815" y="495306"/>
                </a:lnTo>
                <a:lnTo>
                  <a:pt x="434339" y="495306"/>
                </a:lnTo>
                <a:lnTo>
                  <a:pt x="416051" y="513594"/>
                </a:lnTo>
                <a:lnTo>
                  <a:pt x="397763" y="530358"/>
                </a:lnTo>
                <a:lnTo>
                  <a:pt x="426165" y="530358"/>
                </a:lnTo>
                <a:lnTo>
                  <a:pt x="464819" y="486162"/>
                </a:lnTo>
                <a:lnTo>
                  <a:pt x="492251" y="438918"/>
                </a:lnTo>
                <a:lnTo>
                  <a:pt x="512063" y="385578"/>
                </a:lnTo>
                <a:lnTo>
                  <a:pt x="516635" y="371862"/>
                </a:lnTo>
                <a:lnTo>
                  <a:pt x="516974" y="368814"/>
                </a:lnTo>
                <a:lnTo>
                  <a:pt x="496823" y="368814"/>
                </a:lnTo>
                <a:lnTo>
                  <a:pt x="496823" y="367290"/>
                </a:lnTo>
                <a:close/>
              </a:path>
              <a:path w="524510" h="596264">
                <a:moveTo>
                  <a:pt x="499871" y="353574"/>
                </a:moveTo>
                <a:lnTo>
                  <a:pt x="496823" y="368814"/>
                </a:lnTo>
                <a:lnTo>
                  <a:pt x="516974" y="368814"/>
                </a:lnTo>
                <a:lnTo>
                  <a:pt x="518159" y="358146"/>
                </a:lnTo>
                <a:lnTo>
                  <a:pt x="518769" y="355098"/>
                </a:lnTo>
                <a:lnTo>
                  <a:pt x="499871" y="355098"/>
                </a:lnTo>
                <a:lnTo>
                  <a:pt x="499871" y="353574"/>
                </a:lnTo>
                <a:close/>
              </a:path>
              <a:path w="524510" h="596264">
                <a:moveTo>
                  <a:pt x="502919" y="339858"/>
                </a:moveTo>
                <a:lnTo>
                  <a:pt x="499871" y="355098"/>
                </a:lnTo>
                <a:lnTo>
                  <a:pt x="518769" y="355098"/>
                </a:lnTo>
                <a:lnTo>
                  <a:pt x="521207" y="342906"/>
                </a:lnTo>
                <a:lnTo>
                  <a:pt x="521360" y="341382"/>
                </a:lnTo>
                <a:lnTo>
                  <a:pt x="502919" y="341382"/>
                </a:lnTo>
                <a:lnTo>
                  <a:pt x="502919" y="339858"/>
                </a:lnTo>
                <a:close/>
              </a:path>
              <a:path w="524510" h="596264">
                <a:moveTo>
                  <a:pt x="521360" y="254514"/>
                </a:moveTo>
                <a:lnTo>
                  <a:pt x="502919" y="254514"/>
                </a:lnTo>
                <a:lnTo>
                  <a:pt x="504443" y="269754"/>
                </a:lnTo>
                <a:lnTo>
                  <a:pt x="504443" y="326142"/>
                </a:lnTo>
                <a:lnTo>
                  <a:pt x="502919" y="341382"/>
                </a:lnTo>
                <a:lnTo>
                  <a:pt x="521360" y="341382"/>
                </a:lnTo>
                <a:lnTo>
                  <a:pt x="522731" y="327666"/>
                </a:lnTo>
                <a:lnTo>
                  <a:pt x="524255" y="313950"/>
                </a:lnTo>
                <a:lnTo>
                  <a:pt x="524255" y="281946"/>
                </a:lnTo>
                <a:lnTo>
                  <a:pt x="522731" y="268230"/>
                </a:lnTo>
                <a:lnTo>
                  <a:pt x="521360" y="254514"/>
                </a:lnTo>
                <a:close/>
              </a:path>
              <a:path w="524510" h="596264">
                <a:moveTo>
                  <a:pt x="518769" y="240798"/>
                </a:moveTo>
                <a:lnTo>
                  <a:pt x="499871" y="240798"/>
                </a:lnTo>
                <a:lnTo>
                  <a:pt x="502919" y="256038"/>
                </a:lnTo>
                <a:lnTo>
                  <a:pt x="502919" y="254514"/>
                </a:lnTo>
                <a:lnTo>
                  <a:pt x="521360" y="254514"/>
                </a:lnTo>
                <a:lnTo>
                  <a:pt x="521207" y="252990"/>
                </a:lnTo>
                <a:lnTo>
                  <a:pt x="518769" y="240798"/>
                </a:lnTo>
                <a:close/>
              </a:path>
              <a:path w="524510" h="596264">
                <a:moveTo>
                  <a:pt x="401421" y="45726"/>
                </a:moveTo>
                <a:lnTo>
                  <a:pt x="367283" y="45726"/>
                </a:lnTo>
                <a:lnTo>
                  <a:pt x="377951" y="53346"/>
                </a:lnTo>
                <a:lnTo>
                  <a:pt x="388619" y="59442"/>
                </a:lnTo>
                <a:lnTo>
                  <a:pt x="387095" y="59442"/>
                </a:lnTo>
                <a:lnTo>
                  <a:pt x="397763" y="67062"/>
                </a:lnTo>
                <a:lnTo>
                  <a:pt x="416051" y="82302"/>
                </a:lnTo>
                <a:lnTo>
                  <a:pt x="434339" y="100590"/>
                </a:lnTo>
                <a:lnTo>
                  <a:pt x="432815" y="100590"/>
                </a:lnTo>
                <a:lnTo>
                  <a:pt x="449579" y="120402"/>
                </a:lnTo>
                <a:lnTo>
                  <a:pt x="475487" y="164598"/>
                </a:lnTo>
                <a:lnTo>
                  <a:pt x="493775" y="214890"/>
                </a:lnTo>
                <a:lnTo>
                  <a:pt x="499871" y="242322"/>
                </a:lnTo>
                <a:lnTo>
                  <a:pt x="499871" y="240798"/>
                </a:lnTo>
                <a:lnTo>
                  <a:pt x="518769" y="240798"/>
                </a:lnTo>
                <a:lnTo>
                  <a:pt x="518159" y="237750"/>
                </a:lnTo>
                <a:lnTo>
                  <a:pt x="516635" y="224034"/>
                </a:lnTo>
                <a:lnTo>
                  <a:pt x="512063" y="210318"/>
                </a:lnTo>
                <a:lnTo>
                  <a:pt x="504443" y="182886"/>
                </a:lnTo>
                <a:lnTo>
                  <a:pt x="492251" y="156978"/>
                </a:lnTo>
                <a:lnTo>
                  <a:pt x="464819" y="109734"/>
                </a:lnTo>
                <a:lnTo>
                  <a:pt x="429767" y="68586"/>
                </a:lnTo>
                <a:lnTo>
                  <a:pt x="409955" y="51822"/>
                </a:lnTo>
                <a:lnTo>
                  <a:pt x="401421" y="45726"/>
                </a:lnTo>
                <a:close/>
              </a:path>
              <a:path w="524510" h="596264">
                <a:moveTo>
                  <a:pt x="327659" y="9143"/>
                </a:moveTo>
                <a:lnTo>
                  <a:pt x="19811" y="9143"/>
                </a:lnTo>
                <a:lnTo>
                  <a:pt x="19811" y="19818"/>
                </a:lnTo>
                <a:lnTo>
                  <a:pt x="274319" y="19818"/>
                </a:lnTo>
                <a:lnTo>
                  <a:pt x="310895" y="24390"/>
                </a:lnTo>
                <a:lnTo>
                  <a:pt x="323087" y="27438"/>
                </a:lnTo>
                <a:lnTo>
                  <a:pt x="333755" y="32010"/>
                </a:lnTo>
                <a:lnTo>
                  <a:pt x="345947" y="36582"/>
                </a:lnTo>
                <a:lnTo>
                  <a:pt x="344423" y="36582"/>
                </a:lnTo>
                <a:lnTo>
                  <a:pt x="356615" y="41154"/>
                </a:lnTo>
                <a:lnTo>
                  <a:pt x="367283" y="47250"/>
                </a:lnTo>
                <a:lnTo>
                  <a:pt x="367283" y="45726"/>
                </a:lnTo>
                <a:lnTo>
                  <a:pt x="401421" y="45726"/>
                </a:lnTo>
                <a:lnTo>
                  <a:pt x="399287" y="44202"/>
                </a:lnTo>
                <a:lnTo>
                  <a:pt x="387095" y="36582"/>
                </a:lnTo>
                <a:lnTo>
                  <a:pt x="376427" y="30486"/>
                </a:lnTo>
                <a:lnTo>
                  <a:pt x="352043" y="18294"/>
                </a:lnTo>
                <a:lnTo>
                  <a:pt x="327659" y="9143"/>
                </a:lnTo>
                <a:close/>
              </a:path>
              <a:path w="524510" h="596264">
                <a:moveTo>
                  <a:pt x="19811" y="9143"/>
                </a:moveTo>
                <a:lnTo>
                  <a:pt x="9143" y="19818"/>
                </a:lnTo>
                <a:lnTo>
                  <a:pt x="19811" y="19818"/>
                </a:lnTo>
                <a:lnTo>
                  <a:pt x="19811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034421" y="4574282"/>
            <a:ext cx="2662555" cy="0"/>
          </a:xfrm>
          <a:custGeom>
            <a:avLst/>
            <a:gdLst/>
            <a:ahLst/>
            <a:cxnLst/>
            <a:rect l="l" t="t" r="r" b="b"/>
            <a:pathLst>
              <a:path w="2662554">
                <a:moveTo>
                  <a:pt x="0" y="0"/>
                </a:moveTo>
                <a:lnTo>
                  <a:pt x="2662427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034421" y="4718299"/>
            <a:ext cx="2662555" cy="0"/>
          </a:xfrm>
          <a:custGeom>
            <a:avLst/>
            <a:gdLst/>
            <a:ahLst/>
            <a:cxnLst/>
            <a:rect l="l" t="t" r="r" b="b"/>
            <a:pathLst>
              <a:path w="2662554">
                <a:moveTo>
                  <a:pt x="0" y="0"/>
                </a:moveTo>
                <a:lnTo>
                  <a:pt x="2662427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034421" y="5007097"/>
            <a:ext cx="2662555" cy="0"/>
          </a:xfrm>
          <a:custGeom>
            <a:avLst/>
            <a:gdLst/>
            <a:ahLst/>
            <a:cxnLst/>
            <a:rect l="l" t="t" r="r" b="b"/>
            <a:pathLst>
              <a:path w="2662554">
                <a:moveTo>
                  <a:pt x="0" y="0"/>
                </a:moveTo>
                <a:lnTo>
                  <a:pt x="2662427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034421" y="4863079"/>
            <a:ext cx="2662555" cy="0"/>
          </a:xfrm>
          <a:custGeom>
            <a:avLst/>
            <a:gdLst/>
            <a:ahLst/>
            <a:cxnLst/>
            <a:rect l="l" t="t" r="r" b="b"/>
            <a:pathLst>
              <a:path w="2662554">
                <a:moveTo>
                  <a:pt x="0" y="0"/>
                </a:moveTo>
                <a:lnTo>
                  <a:pt x="2662427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778124" y="6013699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35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272662" y="5568691"/>
            <a:ext cx="596265" cy="454659"/>
          </a:xfrm>
          <a:custGeom>
            <a:avLst/>
            <a:gdLst/>
            <a:ahLst/>
            <a:cxnLst/>
            <a:rect l="l" t="t" r="r" b="b"/>
            <a:pathLst>
              <a:path w="596265" h="454660">
                <a:moveTo>
                  <a:pt x="0" y="0"/>
                </a:moveTo>
                <a:lnTo>
                  <a:pt x="0" y="36575"/>
                </a:lnTo>
                <a:lnTo>
                  <a:pt x="1523" y="57911"/>
                </a:lnTo>
                <a:lnTo>
                  <a:pt x="3047" y="80771"/>
                </a:lnTo>
                <a:lnTo>
                  <a:pt x="9143" y="123443"/>
                </a:lnTo>
                <a:lnTo>
                  <a:pt x="16763" y="164591"/>
                </a:lnTo>
                <a:lnTo>
                  <a:pt x="28955" y="204215"/>
                </a:lnTo>
                <a:lnTo>
                  <a:pt x="50291" y="259079"/>
                </a:lnTo>
                <a:lnTo>
                  <a:pt x="76199" y="309371"/>
                </a:lnTo>
                <a:lnTo>
                  <a:pt x="117347" y="365759"/>
                </a:lnTo>
                <a:lnTo>
                  <a:pt x="153923" y="400811"/>
                </a:lnTo>
                <a:lnTo>
                  <a:pt x="207263" y="434339"/>
                </a:lnTo>
                <a:lnTo>
                  <a:pt x="251459" y="449579"/>
                </a:lnTo>
                <a:lnTo>
                  <a:pt x="281939" y="454151"/>
                </a:lnTo>
                <a:lnTo>
                  <a:pt x="312419" y="454151"/>
                </a:lnTo>
                <a:lnTo>
                  <a:pt x="327659" y="452627"/>
                </a:lnTo>
                <a:lnTo>
                  <a:pt x="342899" y="449579"/>
                </a:lnTo>
                <a:lnTo>
                  <a:pt x="373379" y="440435"/>
                </a:lnTo>
                <a:lnTo>
                  <a:pt x="383666" y="435863"/>
                </a:lnTo>
                <a:lnTo>
                  <a:pt x="283463" y="435863"/>
                </a:lnTo>
                <a:lnTo>
                  <a:pt x="268223" y="434339"/>
                </a:lnTo>
                <a:lnTo>
                  <a:pt x="269747" y="434339"/>
                </a:lnTo>
                <a:lnTo>
                  <a:pt x="254507" y="431291"/>
                </a:lnTo>
                <a:lnTo>
                  <a:pt x="256031" y="431291"/>
                </a:lnTo>
                <a:lnTo>
                  <a:pt x="246887" y="428243"/>
                </a:lnTo>
                <a:lnTo>
                  <a:pt x="242315" y="428243"/>
                </a:lnTo>
                <a:lnTo>
                  <a:pt x="228599" y="422147"/>
                </a:lnTo>
                <a:lnTo>
                  <a:pt x="214883" y="417575"/>
                </a:lnTo>
                <a:lnTo>
                  <a:pt x="216407" y="417575"/>
                </a:lnTo>
                <a:lnTo>
                  <a:pt x="205435" y="411479"/>
                </a:lnTo>
                <a:lnTo>
                  <a:pt x="202691" y="411479"/>
                </a:lnTo>
                <a:lnTo>
                  <a:pt x="190499" y="403859"/>
                </a:lnTo>
                <a:lnTo>
                  <a:pt x="166115" y="385571"/>
                </a:lnTo>
                <a:lnTo>
                  <a:pt x="155665" y="376427"/>
                </a:lnTo>
                <a:lnTo>
                  <a:pt x="153923" y="376427"/>
                </a:lnTo>
                <a:lnTo>
                  <a:pt x="144589" y="365759"/>
                </a:lnTo>
                <a:lnTo>
                  <a:pt x="143255" y="365759"/>
                </a:lnTo>
                <a:lnTo>
                  <a:pt x="132587" y="353567"/>
                </a:lnTo>
                <a:lnTo>
                  <a:pt x="123105" y="341375"/>
                </a:lnTo>
                <a:lnTo>
                  <a:pt x="121919" y="341375"/>
                </a:lnTo>
                <a:lnTo>
                  <a:pt x="111251" y="327659"/>
                </a:lnTo>
                <a:lnTo>
                  <a:pt x="102107" y="313943"/>
                </a:lnTo>
                <a:lnTo>
                  <a:pt x="91439" y="298703"/>
                </a:lnTo>
                <a:lnTo>
                  <a:pt x="92963" y="298703"/>
                </a:lnTo>
                <a:lnTo>
                  <a:pt x="83819" y="283463"/>
                </a:lnTo>
                <a:lnTo>
                  <a:pt x="75507" y="268223"/>
                </a:lnTo>
                <a:lnTo>
                  <a:pt x="74675" y="268223"/>
                </a:lnTo>
                <a:lnTo>
                  <a:pt x="59435" y="233171"/>
                </a:lnTo>
                <a:lnTo>
                  <a:pt x="41147" y="178307"/>
                </a:lnTo>
                <a:lnTo>
                  <a:pt x="32003" y="140207"/>
                </a:lnTo>
                <a:lnTo>
                  <a:pt x="27758" y="120395"/>
                </a:lnTo>
                <a:lnTo>
                  <a:pt x="27431" y="120395"/>
                </a:lnTo>
                <a:lnTo>
                  <a:pt x="21335" y="77723"/>
                </a:lnTo>
                <a:lnTo>
                  <a:pt x="19811" y="56387"/>
                </a:lnTo>
                <a:lnTo>
                  <a:pt x="19811" y="35051"/>
                </a:lnTo>
                <a:lnTo>
                  <a:pt x="19268" y="27441"/>
                </a:lnTo>
                <a:lnTo>
                  <a:pt x="6095" y="22859"/>
                </a:lnTo>
                <a:lnTo>
                  <a:pt x="18287" y="13715"/>
                </a:lnTo>
                <a:lnTo>
                  <a:pt x="38654" y="13715"/>
                </a:lnTo>
                <a:lnTo>
                  <a:pt x="0" y="0"/>
                </a:lnTo>
                <a:close/>
              </a:path>
              <a:path w="596265" h="454660">
                <a:moveTo>
                  <a:pt x="326135" y="432815"/>
                </a:moveTo>
                <a:lnTo>
                  <a:pt x="310895" y="435863"/>
                </a:lnTo>
                <a:lnTo>
                  <a:pt x="383666" y="435863"/>
                </a:lnTo>
                <a:lnTo>
                  <a:pt x="387095" y="434339"/>
                </a:lnTo>
                <a:lnTo>
                  <a:pt x="324611" y="434339"/>
                </a:lnTo>
                <a:lnTo>
                  <a:pt x="326135" y="432815"/>
                </a:lnTo>
                <a:close/>
              </a:path>
              <a:path w="596265" h="454660">
                <a:moveTo>
                  <a:pt x="353567" y="426719"/>
                </a:moveTo>
                <a:lnTo>
                  <a:pt x="338327" y="431291"/>
                </a:lnTo>
                <a:lnTo>
                  <a:pt x="339851" y="431291"/>
                </a:lnTo>
                <a:lnTo>
                  <a:pt x="324611" y="434339"/>
                </a:lnTo>
                <a:lnTo>
                  <a:pt x="387095" y="434339"/>
                </a:lnTo>
                <a:lnTo>
                  <a:pt x="398068" y="428243"/>
                </a:lnTo>
                <a:lnTo>
                  <a:pt x="352043" y="428243"/>
                </a:lnTo>
                <a:lnTo>
                  <a:pt x="353567" y="426719"/>
                </a:lnTo>
                <a:close/>
              </a:path>
              <a:path w="596265" h="454660">
                <a:moveTo>
                  <a:pt x="242315" y="426719"/>
                </a:moveTo>
                <a:lnTo>
                  <a:pt x="242315" y="428243"/>
                </a:lnTo>
                <a:lnTo>
                  <a:pt x="246887" y="428243"/>
                </a:lnTo>
                <a:lnTo>
                  <a:pt x="242315" y="426719"/>
                </a:lnTo>
                <a:close/>
              </a:path>
              <a:path w="596265" h="454660">
                <a:moveTo>
                  <a:pt x="391667" y="409955"/>
                </a:moveTo>
                <a:lnTo>
                  <a:pt x="377951" y="417575"/>
                </a:lnTo>
                <a:lnTo>
                  <a:pt x="379475" y="417575"/>
                </a:lnTo>
                <a:lnTo>
                  <a:pt x="365759" y="422147"/>
                </a:lnTo>
                <a:lnTo>
                  <a:pt x="352043" y="428243"/>
                </a:lnTo>
                <a:lnTo>
                  <a:pt x="398068" y="428243"/>
                </a:lnTo>
                <a:lnTo>
                  <a:pt x="414527" y="419099"/>
                </a:lnTo>
                <a:lnTo>
                  <a:pt x="425957" y="411479"/>
                </a:lnTo>
                <a:lnTo>
                  <a:pt x="391667" y="411479"/>
                </a:lnTo>
                <a:lnTo>
                  <a:pt x="391667" y="409955"/>
                </a:lnTo>
                <a:close/>
              </a:path>
              <a:path w="596265" h="454660">
                <a:moveTo>
                  <a:pt x="202691" y="409955"/>
                </a:moveTo>
                <a:lnTo>
                  <a:pt x="202691" y="411479"/>
                </a:lnTo>
                <a:lnTo>
                  <a:pt x="205435" y="411479"/>
                </a:lnTo>
                <a:lnTo>
                  <a:pt x="202691" y="409955"/>
                </a:lnTo>
                <a:close/>
              </a:path>
              <a:path w="596265" h="454660">
                <a:moveTo>
                  <a:pt x="440435" y="374903"/>
                </a:moveTo>
                <a:lnTo>
                  <a:pt x="428243" y="385571"/>
                </a:lnTo>
                <a:lnTo>
                  <a:pt x="416051" y="394715"/>
                </a:lnTo>
                <a:lnTo>
                  <a:pt x="417575" y="394715"/>
                </a:lnTo>
                <a:lnTo>
                  <a:pt x="403859" y="403859"/>
                </a:lnTo>
                <a:lnTo>
                  <a:pt x="391667" y="411479"/>
                </a:lnTo>
                <a:lnTo>
                  <a:pt x="425957" y="411479"/>
                </a:lnTo>
                <a:lnTo>
                  <a:pt x="428243" y="409955"/>
                </a:lnTo>
                <a:lnTo>
                  <a:pt x="440435" y="400811"/>
                </a:lnTo>
                <a:lnTo>
                  <a:pt x="452627" y="390143"/>
                </a:lnTo>
                <a:lnTo>
                  <a:pt x="466343" y="376427"/>
                </a:lnTo>
                <a:lnTo>
                  <a:pt x="440435" y="376427"/>
                </a:lnTo>
                <a:lnTo>
                  <a:pt x="440435" y="374903"/>
                </a:lnTo>
                <a:close/>
              </a:path>
              <a:path w="596265" h="454660">
                <a:moveTo>
                  <a:pt x="153923" y="374903"/>
                </a:moveTo>
                <a:lnTo>
                  <a:pt x="153923" y="376427"/>
                </a:lnTo>
                <a:lnTo>
                  <a:pt x="155665" y="376427"/>
                </a:lnTo>
                <a:lnTo>
                  <a:pt x="153923" y="374903"/>
                </a:lnTo>
                <a:close/>
              </a:path>
              <a:path w="596265" h="454660">
                <a:moveTo>
                  <a:pt x="451103" y="364235"/>
                </a:moveTo>
                <a:lnTo>
                  <a:pt x="440435" y="376427"/>
                </a:lnTo>
                <a:lnTo>
                  <a:pt x="466343" y="376427"/>
                </a:lnTo>
                <a:lnTo>
                  <a:pt x="477011" y="365759"/>
                </a:lnTo>
                <a:lnTo>
                  <a:pt x="451103" y="365759"/>
                </a:lnTo>
                <a:lnTo>
                  <a:pt x="451103" y="364235"/>
                </a:lnTo>
                <a:close/>
              </a:path>
              <a:path w="596265" h="454660">
                <a:moveTo>
                  <a:pt x="143255" y="364235"/>
                </a:moveTo>
                <a:lnTo>
                  <a:pt x="143255" y="365759"/>
                </a:lnTo>
                <a:lnTo>
                  <a:pt x="144589" y="365759"/>
                </a:lnTo>
                <a:lnTo>
                  <a:pt x="143255" y="364235"/>
                </a:lnTo>
                <a:close/>
              </a:path>
              <a:path w="596265" h="454660">
                <a:moveTo>
                  <a:pt x="497162" y="339851"/>
                </a:moveTo>
                <a:lnTo>
                  <a:pt x="473963" y="339851"/>
                </a:lnTo>
                <a:lnTo>
                  <a:pt x="461771" y="353567"/>
                </a:lnTo>
                <a:lnTo>
                  <a:pt x="463295" y="353567"/>
                </a:lnTo>
                <a:lnTo>
                  <a:pt x="451103" y="365759"/>
                </a:lnTo>
                <a:lnTo>
                  <a:pt x="477011" y="365759"/>
                </a:lnTo>
                <a:lnTo>
                  <a:pt x="497162" y="339851"/>
                </a:lnTo>
                <a:close/>
              </a:path>
              <a:path w="596265" h="454660">
                <a:moveTo>
                  <a:pt x="121919" y="339851"/>
                </a:moveTo>
                <a:lnTo>
                  <a:pt x="121919" y="341375"/>
                </a:lnTo>
                <a:lnTo>
                  <a:pt x="123105" y="341375"/>
                </a:lnTo>
                <a:lnTo>
                  <a:pt x="121919" y="339851"/>
                </a:lnTo>
                <a:close/>
              </a:path>
              <a:path w="596265" h="454660">
                <a:moveTo>
                  <a:pt x="519683" y="266699"/>
                </a:moveTo>
                <a:lnTo>
                  <a:pt x="510539" y="283463"/>
                </a:lnTo>
                <a:lnTo>
                  <a:pt x="512063" y="283463"/>
                </a:lnTo>
                <a:lnTo>
                  <a:pt x="493775" y="313943"/>
                </a:lnTo>
                <a:lnTo>
                  <a:pt x="472439" y="341375"/>
                </a:lnTo>
                <a:lnTo>
                  <a:pt x="473963" y="339851"/>
                </a:lnTo>
                <a:lnTo>
                  <a:pt x="497162" y="339851"/>
                </a:lnTo>
                <a:lnTo>
                  <a:pt x="509015" y="324611"/>
                </a:lnTo>
                <a:lnTo>
                  <a:pt x="518159" y="309371"/>
                </a:lnTo>
                <a:lnTo>
                  <a:pt x="540604" y="268223"/>
                </a:lnTo>
                <a:lnTo>
                  <a:pt x="519683" y="268223"/>
                </a:lnTo>
                <a:lnTo>
                  <a:pt x="519683" y="266699"/>
                </a:lnTo>
                <a:close/>
              </a:path>
              <a:path w="596265" h="454660">
                <a:moveTo>
                  <a:pt x="74675" y="266699"/>
                </a:moveTo>
                <a:lnTo>
                  <a:pt x="74675" y="268223"/>
                </a:lnTo>
                <a:lnTo>
                  <a:pt x="75507" y="268223"/>
                </a:lnTo>
                <a:lnTo>
                  <a:pt x="74675" y="266699"/>
                </a:lnTo>
                <a:close/>
              </a:path>
              <a:path w="596265" h="454660">
                <a:moveTo>
                  <a:pt x="553211" y="178307"/>
                </a:moveTo>
                <a:lnTo>
                  <a:pt x="548639" y="198119"/>
                </a:lnTo>
                <a:lnTo>
                  <a:pt x="541019" y="216407"/>
                </a:lnTo>
                <a:lnTo>
                  <a:pt x="542543" y="216407"/>
                </a:lnTo>
                <a:lnTo>
                  <a:pt x="534923" y="233171"/>
                </a:lnTo>
                <a:lnTo>
                  <a:pt x="527303" y="251459"/>
                </a:lnTo>
                <a:lnTo>
                  <a:pt x="519683" y="268223"/>
                </a:lnTo>
                <a:lnTo>
                  <a:pt x="540604" y="268223"/>
                </a:lnTo>
                <a:lnTo>
                  <a:pt x="545591" y="259079"/>
                </a:lnTo>
                <a:lnTo>
                  <a:pt x="553211" y="240791"/>
                </a:lnTo>
                <a:lnTo>
                  <a:pt x="565403" y="204215"/>
                </a:lnTo>
                <a:lnTo>
                  <a:pt x="572906" y="179831"/>
                </a:lnTo>
                <a:lnTo>
                  <a:pt x="553211" y="179831"/>
                </a:lnTo>
                <a:lnTo>
                  <a:pt x="553211" y="178307"/>
                </a:lnTo>
                <a:close/>
              </a:path>
              <a:path w="596265" h="454660">
                <a:moveTo>
                  <a:pt x="566927" y="118871"/>
                </a:moveTo>
                <a:lnTo>
                  <a:pt x="563879" y="140207"/>
                </a:lnTo>
                <a:lnTo>
                  <a:pt x="559307" y="160019"/>
                </a:lnTo>
                <a:lnTo>
                  <a:pt x="553211" y="179831"/>
                </a:lnTo>
                <a:lnTo>
                  <a:pt x="572906" y="179831"/>
                </a:lnTo>
                <a:lnTo>
                  <a:pt x="577595" y="164591"/>
                </a:lnTo>
                <a:lnTo>
                  <a:pt x="582167" y="143255"/>
                </a:lnTo>
                <a:lnTo>
                  <a:pt x="585215" y="123443"/>
                </a:lnTo>
                <a:lnTo>
                  <a:pt x="585869" y="120395"/>
                </a:lnTo>
                <a:lnTo>
                  <a:pt x="566927" y="120395"/>
                </a:lnTo>
                <a:lnTo>
                  <a:pt x="566927" y="118871"/>
                </a:lnTo>
                <a:close/>
              </a:path>
              <a:path w="596265" h="454660">
                <a:moveTo>
                  <a:pt x="27431" y="118871"/>
                </a:moveTo>
                <a:lnTo>
                  <a:pt x="27431" y="120395"/>
                </a:lnTo>
                <a:lnTo>
                  <a:pt x="27758" y="120395"/>
                </a:lnTo>
                <a:lnTo>
                  <a:pt x="27431" y="118871"/>
                </a:lnTo>
                <a:close/>
              </a:path>
              <a:path w="596265" h="454660">
                <a:moveTo>
                  <a:pt x="595312" y="13715"/>
                </a:moveTo>
                <a:lnTo>
                  <a:pt x="576071" y="13715"/>
                </a:lnTo>
                <a:lnTo>
                  <a:pt x="588263" y="22859"/>
                </a:lnTo>
                <a:lnTo>
                  <a:pt x="576071" y="27100"/>
                </a:lnTo>
                <a:lnTo>
                  <a:pt x="576071" y="35051"/>
                </a:lnTo>
                <a:lnTo>
                  <a:pt x="573023" y="77723"/>
                </a:lnTo>
                <a:lnTo>
                  <a:pt x="566927" y="120395"/>
                </a:lnTo>
                <a:lnTo>
                  <a:pt x="585869" y="120395"/>
                </a:lnTo>
                <a:lnTo>
                  <a:pt x="589787" y="102107"/>
                </a:lnTo>
                <a:lnTo>
                  <a:pt x="591311" y="80771"/>
                </a:lnTo>
                <a:lnTo>
                  <a:pt x="592835" y="57911"/>
                </a:lnTo>
                <a:lnTo>
                  <a:pt x="594359" y="36575"/>
                </a:lnTo>
                <a:lnTo>
                  <a:pt x="595312" y="13715"/>
                </a:lnTo>
                <a:close/>
              </a:path>
              <a:path w="596265" h="454660">
                <a:moveTo>
                  <a:pt x="38654" y="13715"/>
                </a:moveTo>
                <a:lnTo>
                  <a:pt x="18287" y="13715"/>
                </a:lnTo>
                <a:lnTo>
                  <a:pt x="19268" y="27441"/>
                </a:lnTo>
                <a:lnTo>
                  <a:pt x="77723" y="45719"/>
                </a:lnTo>
                <a:lnTo>
                  <a:pt x="150875" y="64007"/>
                </a:lnTo>
                <a:lnTo>
                  <a:pt x="224027" y="73151"/>
                </a:lnTo>
                <a:lnTo>
                  <a:pt x="260603" y="76199"/>
                </a:lnTo>
                <a:lnTo>
                  <a:pt x="333755" y="76199"/>
                </a:lnTo>
                <a:lnTo>
                  <a:pt x="370331" y="73151"/>
                </a:lnTo>
                <a:lnTo>
                  <a:pt x="443483" y="64007"/>
                </a:lnTo>
                <a:lnTo>
                  <a:pt x="467867" y="57911"/>
                </a:lnTo>
                <a:lnTo>
                  <a:pt x="297179" y="57911"/>
                </a:lnTo>
                <a:lnTo>
                  <a:pt x="260603" y="56387"/>
                </a:lnTo>
                <a:lnTo>
                  <a:pt x="262127" y="56387"/>
                </a:lnTo>
                <a:lnTo>
                  <a:pt x="225551" y="54863"/>
                </a:lnTo>
                <a:lnTo>
                  <a:pt x="188975" y="50291"/>
                </a:lnTo>
                <a:lnTo>
                  <a:pt x="190499" y="50291"/>
                </a:lnTo>
                <a:lnTo>
                  <a:pt x="153923" y="44195"/>
                </a:lnTo>
                <a:lnTo>
                  <a:pt x="118871" y="36575"/>
                </a:lnTo>
                <a:lnTo>
                  <a:pt x="82295" y="27431"/>
                </a:lnTo>
                <a:lnTo>
                  <a:pt x="83819" y="27431"/>
                </a:lnTo>
                <a:lnTo>
                  <a:pt x="47243" y="16763"/>
                </a:lnTo>
                <a:lnTo>
                  <a:pt x="38654" y="13715"/>
                </a:lnTo>
                <a:close/>
              </a:path>
              <a:path w="596265" h="454660">
                <a:moveTo>
                  <a:pt x="595883" y="0"/>
                </a:moveTo>
                <a:lnTo>
                  <a:pt x="547115" y="16763"/>
                </a:lnTo>
                <a:lnTo>
                  <a:pt x="512063" y="27431"/>
                </a:lnTo>
                <a:lnTo>
                  <a:pt x="475487" y="36575"/>
                </a:lnTo>
                <a:lnTo>
                  <a:pt x="477011" y="36575"/>
                </a:lnTo>
                <a:lnTo>
                  <a:pt x="440435" y="44195"/>
                </a:lnTo>
                <a:lnTo>
                  <a:pt x="403859" y="50291"/>
                </a:lnTo>
                <a:lnTo>
                  <a:pt x="405383" y="50291"/>
                </a:lnTo>
                <a:lnTo>
                  <a:pt x="368807" y="54863"/>
                </a:lnTo>
                <a:lnTo>
                  <a:pt x="332231" y="56387"/>
                </a:lnTo>
                <a:lnTo>
                  <a:pt x="333755" y="56387"/>
                </a:lnTo>
                <a:lnTo>
                  <a:pt x="297179" y="57911"/>
                </a:lnTo>
                <a:lnTo>
                  <a:pt x="467867" y="57911"/>
                </a:lnTo>
                <a:lnTo>
                  <a:pt x="516635" y="45719"/>
                </a:lnTo>
                <a:lnTo>
                  <a:pt x="553211" y="35051"/>
                </a:lnTo>
                <a:lnTo>
                  <a:pt x="576071" y="27100"/>
                </a:lnTo>
                <a:lnTo>
                  <a:pt x="576071" y="13715"/>
                </a:lnTo>
                <a:lnTo>
                  <a:pt x="595312" y="13715"/>
                </a:lnTo>
                <a:lnTo>
                  <a:pt x="595883" y="0"/>
                </a:lnTo>
                <a:close/>
              </a:path>
              <a:path w="596265" h="454660">
                <a:moveTo>
                  <a:pt x="18287" y="13715"/>
                </a:moveTo>
                <a:lnTo>
                  <a:pt x="6095" y="22859"/>
                </a:lnTo>
                <a:lnTo>
                  <a:pt x="19268" y="27441"/>
                </a:lnTo>
                <a:lnTo>
                  <a:pt x="18287" y="13715"/>
                </a:lnTo>
                <a:close/>
              </a:path>
              <a:path w="596265" h="454660">
                <a:moveTo>
                  <a:pt x="576071" y="13715"/>
                </a:moveTo>
                <a:lnTo>
                  <a:pt x="576071" y="27100"/>
                </a:lnTo>
                <a:lnTo>
                  <a:pt x="588263" y="22859"/>
                </a:lnTo>
                <a:lnTo>
                  <a:pt x="576071" y="137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569841" y="6013699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35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063617" y="5568691"/>
            <a:ext cx="596265" cy="454659"/>
          </a:xfrm>
          <a:custGeom>
            <a:avLst/>
            <a:gdLst/>
            <a:ahLst/>
            <a:cxnLst/>
            <a:rect l="l" t="t" r="r" b="b"/>
            <a:pathLst>
              <a:path w="596265" h="454660">
                <a:moveTo>
                  <a:pt x="0" y="0"/>
                </a:moveTo>
                <a:lnTo>
                  <a:pt x="1523" y="36575"/>
                </a:lnTo>
                <a:lnTo>
                  <a:pt x="3047" y="57911"/>
                </a:lnTo>
                <a:lnTo>
                  <a:pt x="4571" y="80771"/>
                </a:lnTo>
                <a:lnTo>
                  <a:pt x="6095" y="102107"/>
                </a:lnTo>
                <a:lnTo>
                  <a:pt x="10667" y="123443"/>
                </a:lnTo>
                <a:lnTo>
                  <a:pt x="13715" y="143255"/>
                </a:lnTo>
                <a:lnTo>
                  <a:pt x="30479" y="204215"/>
                </a:lnTo>
                <a:lnTo>
                  <a:pt x="42671" y="240791"/>
                </a:lnTo>
                <a:lnTo>
                  <a:pt x="77723" y="309371"/>
                </a:lnTo>
                <a:lnTo>
                  <a:pt x="118871" y="365759"/>
                </a:lnTo>
                <a:lnTo>
                  <a:pt x="155447" y="400811"/>
                </a:lnTo>
                <a:lnTo>
                  <a:pt x="208787" y="434339"/>
                </a:lnTo>
                <a:lnTo>
                  <a:pt x="252983" y="449579"/>
                </a:lnTo>
                <a:lnTo>
                  <a:pt x="283463" y="454151"/>
                </a:lnTo>
                <a:lnTo>
                  <a:pt x="313943" y="454151"/>
                </a:lnTo>
                <a:lnTo>
                  <a:pt x="359663" y="445007"/>
                </a:lnTo>
                <a:lnTo>
                  <a:pt x="384809" y="435863"/>
                </a:lnTo>
                <a:lnTo>
                  <a:pt x="284987" y="435863"/>
                </a:lnTo>
                <a:lnTo>
                  <a:pt x="269747" y="434339"/>
                </a:lnTo>
                <a:lnTo>
                  <a:pt x="271271" y="434339"/>
                </a:lnTo>
                <a:lnTo>
                  <a:pt x="256031" y="431291"/>
                </a:lnTo>
                <a:lnTo>
                  <a:pt x="257555" y="431291"/>
                </a:lnTo>
                <a:lnTo>
                  <a:pt x="247395" y="428243"/>
                </a:lnTo>
                <a:lnTo>
                  <a:pt x="243839" y="428243"/>
                </a:lnTo>
                <a:lnTo>
                  <a:pt x="230123" y="422147"/>
                </a:lnTo>
                <a:lnTo>
                  <a:pt x="216407" y="417575"/>
                </a:lnTo>
                <a:lnTo>
                  <a:pt x="206654" y="411479"/>
                </a:lnTo>
                <a:lnTo>
                  <a:pt x="204215" y="411479"/>
                </a:lnTo>
                <a:lnTo>
                  <a:pt x="190499" y="403859"/>
                </a:lnTo>
                <a:lnTo>
                  <a:pt x="192023" y="403859"/>
                </a:lnTo>
                <a:lnTo>
                  <a:pt x="178307" y="394715"/>
                </a:lnTo>
                <a:lnTo>
                  <a:pt x="179831" y="394715"/>
                </a:lnTo>
                <a:lnTo>
                  <a:pt x="167639" y="385571"/>
                </a:lnTo>
                <a:lnTo>
                  <a:pt x="157189" y="376427"/>
                </a:lnTo>
                <a:lnTo>
                  <a:pt x="155447" y="376427"/>
                </a:lnTo>
                <a:lnTo>
                  <a:pt x="146113" y="365759"/>
                </a:lnTo>
                <a:lnTo>
                  <a:pt x="144779" y="365759"/>
                </a:lnTo>
                <a:lnTo>
                  <a:pt x="132587" y="353567"/>
                </a:lnTo>
                <a:lnTo>
                  <a:pt x="134111" y="353567"/>
                </a:lnTo>
                <a:lnTo>
                  <a:pt x="121919" y="339851"/>
                </a:lnTo>
                <a:lnTo>
                  <a:pt x="122258" y="339851"/>
                </a:lnTo>
                <a:lnTo>
                  <a:pt x="102107" y="313943"/>
                </a:lnTo>
                <a:lnTo>
                  <a:pt x="83819" y="283463"/>
                </a:lnTo>
                <a:lnTo>
                  <a:pt x="85343" y="283463"/>
                </a:lnTo>
                <a:lnTo>
                  <a:pt x="77031" y="268223"/>
                </a:lnTo>
                <a:lnTo>
                  <a:pt x="76199" y="268223"/>
                </a:lnTo>
                <a:lnTo>
                  <a:pt x="68579" y="251459"/>
                </a:lnTo>
                <a:lnTo>
                  <a:pt x="60959" y="233171"/>
                </a:lnTo>
                <a:lnTo>
                  <a:pt x="53339" y="216407"/>
                </a:lnTo>
                <a:lnTo>
                  <a:pt x="54863" y="216407"/>
                </a:lnTo>
                <a:lnTo>
                  <a:pt x="47243" y="198119"/>
                </a:lnTo>
                <a:lnTo>
                  <a:pt x="42671" y="178307"/>
                </a:lnTo>
                <a:lnTo>
                  <a:pt x="36575" y="160019"/>
                </a:lnTo>
                <a:lnTo>
                  <a:pt x="32003" y="140207"/>
                </a:lnTo>
                <a:lnTo>
                  <a:pt x="29173" y="120395"/>
                </a:lnTo>
                <a:lnTo>
                  <a:pt x="28955" y="120395"/>
                </a:lnTo>
                <a:lnTo>
                  <a:pt x="22859" y="77723"/>
                </a:lnTo>
                <a:lnTo>
                  <a:pt x="19811" y="35051"/>
                </a:lnTo>
                <a:lnTo>
                  <a:pt x="19811" y="27100"/>
                </a:lnTo>
                <a:lnTo>
                  <a:pt x="7619" y="22859"/>
                </a:lnTo>
                <a:lnTo>
                  <a:pt x="19811" y="13715"/>
                </a:lnTo>
                <a:lnTo>
                  <a:pt x="39901" y="13715"/>
                </a:lnTo>
                <a:lnTo>
                  <a:pt x="0" y="0"/>
                </a:lnTo>
                <a:close/>
              </a:path>
              <a:path w="596265" h="454660">
                <a:moveTo>
                  <a:pt x="326135" y="432815"/>
                </a:moveTo>
                <a:lnTo>
                  <a:pt x="312419" y="435863"/>
                </a:lnTo>
                <a:lnTo>
                  <a:pt x="384809" y="435863"/>
                </a:lnTo>
                <a:lnTo>
                  <a:pt x="388619" y="434339"/>
                </a:lnTo>
                <a:lnTo>
                  <a:pt x="326135" y="434339"/>
                </a:lnTo>
                <a:lnTo>
                  <a:pt x="326135" y="432815"/>
                </a:lnTo>
                <a:close/>
              </a:path>
              <a:path w="596265" h="454660">
                <a:moveTo>
                  <a:pt x="353567" y="426719"/>
                </a:moveTo>
                <a:lnTo>
                  <a:pt x="339851" y="431291"/>
                </a:lnTo>
                <a:lnTo>
                  <a:pt x="341375" y="431291"/>
                </a:lnTo>
                <a:lnTo>
                  <a:pt x="326135" y="434339"/>
                </a:lnTo>
                <a:lnTo>
                  <a:pt x="388619" y="434339"/>
                </a:lnTo>
                <a:lnTo>
                  <a:pt x="399592" y="428243"/>
                </a:lnTo>
                <a:lnTo>
                  <a:pt x="353567" y="428243"/>
                </a:lnTo>
                <a:lnTo>
                  <a:pt x="353567" y="426719"/>
                </a:lnTo>
                <a:close/>
              </a:path>
              <a:path w="596265" h="454660">
                <a:moveTo>
                  <a:pt x="242315" y="426719"/>
                </a:moveTo>
                <a:lnTo>
                  <a:pt x="243839" y="428243"/>
                </a:lnTo>
                <a:lnTo>
                  <a:pt x="247395" y="428243"/>
                </a:lnTo>
                <a:lnTo>
                  <a:pt x="242315" y="426719"/>
                </a:lnTo>
                <a:close/>
              </a:path>
              <a:path w="596265" h="454660">
                <a:moveTo>
                  <a:pt x="393191" y="409955"/>
                </a:moveTo>
                <a:lnTo>
                  <a:pt x="379475" y="417575"/>
                </a:lnTo>
                <a:lnTo>
                  <a:pt x="380999" y="417575"/>
                </a:lnTo>
                <a:lnTo>
                  <a:pt x="367283" y="422147"/>
                </a:lnTo>
                <a:lnTo>
                  <a:pt x="353567" y="428243"/>
                </a:lnTo>
                <a:lnTo>
                  <a:pt x="399592" y="428243"/>
                </a:lnTo>
                <a:lnTo>
                  <a:pt x="416051" y="419099"/>
                </a:lnTo>
                <a:lnTo>
                  <a:pt x="426211" y="411479"/>
                </a:lnTo>
                <a:lnTo>
                  <a:pt x="393191" y="411479"/>
                </a:lnTo>
                <a:lnTo>
                  <a:pt x="393191" y="409955"/>
                </a:lnTo>
                <a:close/>
              </a:path>
              <a:path w="596265" h="454660">
                <a:moveTo>
                  <a:pt x="204215" y="409955"/>
                </a:moveTo>
                <a:lnTo>
                  <a:pt x="204215" y="411479"/>
                </a:lnTo>
                <a:lnTo>
                  <a:pt x="206654" y="411479"/>
                </a:lnTo>
                <a:lnTo>
                  <a:pt x="204215" y="409955"/>
                </a:lnTo>
                <a:close/>
              </a:path>
              <a:path w="596265" h="454660">
                <a:moveTo>
                  <a:pt x="441959" y="374903"/>
                </a:moveTo>
                <a:lnTo>
                  <a:pt x="429767" y="385571"/>
                </a:lnTo>
                <a:lnTo>
                  <a:pt x="405383" y="403859"/>
                </a:lnTo>
                <a:lnTo>
                  <a:pt x="393191" y="411479"/>
                </a:lnTo>
                <a:lnTo>
                  <a:pt x="426211" y="411479"/>
                </a:lnTo>
                <a:lnTo>
                  <a:pt x="428243" y="409955"/>
                </a:lnTo>
                <a:lnTo>
                  <a:pt x="441959" y="400811"/>
                </a:lnTo>
                <a:lnTo>
                  <a:pt x="454151" y="390143"/>
                </a:lnTo>
                <a:lnTo>
                  <a:pt x="467867" y="376427"/>
                </a:lnTo>
                <a:lnTo>
                  <a:pt x="441959" y="376427"/>
                </a:lnTo>
                <a:lnTo>
                  <a:pt x="441959" y="374903"/>
                </a:lnTo>
                <a:close/>
              </a:path>
              <a:path w="596265" h="454660">
                <a:moveTo>
                  <a:pt x="155447" y="374903"/>
                </a:moveTo>
                <a:lnTo>
                  <a:pt x="155447" y="376427"/>
                </a:lnTo>
                <a:lnTo>
                  <a:pt x="157189" y="376427"/>
                </a:lnTo>
                <a:lnTo>
                  <a:pt x="155447" y="374903"/>
                </a:lnTo>
                <a:close/>
              </a:path>
              <a:path w="596265" h="454660">
                <a:moveTo>
                  <a:pt x="452627" y="364235"/>
                </a:moveTo>
                <a:lnTo>
                  <a:pt x="441959" y="376427"/>
                </a:lnTo>
                <a:lnTo>
                  <a:pt x="467867" y="376427"/>
                </a:lnTo>
                <a:lnTo>
                  <a:pt x="478535" y="365759"/>
                </a:lnTo>
                <a:lnTo>
                  <a:pt x="452627" y="365759"/>
                </a:lnTo>
                <a:lnTo>
                  <a:pt x="452627" y="364235"/>
                </a:lnTo>
                <a:close/>
              </a:path>
              <a:path w="596265" h="454660">
                <a:moveTo>
                  <a:pt x="144779" y="364235"/>
                </a:moveTo>
                <a:lnTo>
                  <a:pt x="144779" y="365759"/>
                </a:lnTo>
                <a:lnTo>
                  <a:pt x="146113" y="365759"/>
                </a:lnTo>
                <a:lnTo>
                  <a:pt x="144779" y="364235"/>
                </a:lnTo>
                <a:close/>
              </a:path>
              <a:path w="596265" h="454660">
                <a:moveTo>
                  <a:pt x="473963" y="339851"/>
                </a:moveTo>
                <a:lnTo>
                  <a:pt x="463295" y="353567"/>
                </a:lnTo>
                <a:lnTo>
                  <a:pt x="452627" y="365759"/>
                </a:lnTo>
                <a:lnTo>
                  <a:pt x="478535" y="365759"/>
                </a:lnTo>
                <a:lnTo>
                  <a:pt x="497501" y="341375"/>
                </a:lnTo>
                <a:lnTo>
                  <a:pt x="473963" y="341375"/>
                </a:lnTo>
                <a:lnTo>
                  <a:pt x="473963" y="339851"/>
                </a:lnTo>
                <a:close/>
              </a:path>
              <a:path w="596265" h="454660">
                <a:moveTo>
                  <a:pt x="122258" y="339851"/>
                </a:moveTo>
                <a:lnTo>
                  <a:pt x="121919" y="339851"/>
                </a:lnTo>
                <a:lnTo>
                  <a:pt x="123443" y="341375"/>
                </a:lnTo>
                <a:lnTo>
                  <a:pt x="122258" y="339851"/>
                </a:lnTo>
                <a:close/>
              </a:path>
              <a:path w="596265" h="454660">
                <a:moveTo>
                  <a:pt x="521207" y="266699"/>
                </a:moveTo>
                <a:lnTo>
                  <a:pt x="512063" y="283463"/>
                </a:lnTo>
                <a:lnTo>
                  <a:pt x="502919" y="298703"/>
                </a:lnTo>
                <a:lnTo>
                  <a:pt x="504443" y="298703"/>
                </a:lnTo>
                <a:lnTo>
                  <a:pt x="493775" y="313943"/>
                </a:lnTo>
                <a:lnTo>
                  <a:pt x="484631" y="327659"/>
                </a:lnTo>
                <a:lnTo>
                  <a:pt x="473963" y="341375"/>
                </a:lnTo>
                <a:lnTo>
                  <a:pt x="497501" y="341375"/>
                </a:lnTo>
                <a:lnTo>
                  <a:pt x="510539" y="324611"/>
                </a:lnTo>
                <a:lnTo>
                  <a:pt x="519683" y="309371"/>
                </a:lnTo>
                <a:lnTo>
                  <a:pt x="537971" y="275843"/>
                </a:lnTo>
                <a:lnTo>
                  <a:pt x="541435" y="268223"/>
                </a:lnTo>
                <a:lnTo>
                  <a:pt x="521207" y="268223"/>
                </a:lnTo>
                <a:lnTo>
                  <a:pt x="521207" y="266699"/>
                </a:lnTo>
                <a:close/>
              </a:path>
              <a:path w="596265" h="454660">
                <a:moveTo>
                  <a:pt x="76199" y="266699"/>
                </a:moveTo>
                <a:lnTo>
                  <a:pt x="76199" y="268223"/>
                </a:lnTo>
                <a:lnTo>
                  <a:pt x="77031" y="268223"/>
                </a:lnTo>
                <a:lnTo>
                  <a:pt x="76199" y="266699"/>
                </a:lnTo>
                <a:close/>
              </a:path>
              <a:path w="596265" h="454660">
                <a:moveTo>
                  <a:pt x="554735" y="178307"/>
                </a:moveTo>
                <a:lnTo>
                  <a:pt x="542543" y="216407"/>
                </a:lnTo>
                <a:lnTo>
                  <a:pt x="521207" y="268223"/>
                </a:lnTo>
                <a:lnTo>
                  <a:pt x="541435" y="268223"/>
                </a:lnTo>
                <a:lnTo>
                  <a:pt x="545591" y="259079"/>
                </a:lnTo>
                <a:lnTo>
                  <a:pt x="560831" y="222503"/>
                </a:lnTo>
                <a:lnTo>
                  <a:pt x="566927" y="204215"/>
                </a:lnTo>
                <a:lnTo>
                  <a:pt x="574430" y="179831"/>
                </a:lnTo>
                <a:lnTo>
                  <a:pt x="554735" y="179831"/>
                </a:lnTo>
                <a:lnTo>
                  <a:pt x="554735" y="178307"/>
                </a:lnTo>
                <a:close/>
              </a:path>
              <a:path w="596265" h="454660">
                <a:moveTo>
                  <a:pt x="568451" y="118871"/>
                </a:moveTo>
                <a:lnTo>
                  <a:pt x="563879" y="140207"/>
                </a:lnTo>
                <a:lnTo>
                  <a:pt x="554735" y="179831"/>
                </a:lnTo>
                <a:lnTo>
                  <a:pt x="574430" y="179831"/>
                </a:lnTo>
                <a:lnTo>
                  <a:pt x="579119" y="164591"/>
                </a:lnTo>
                <a:lnTo>
                  <a:pt x="583691" y="143255"/>
                </a:lnTo>
                <a:lnTo>
                  <a:pt x="586739" y="123443"/>
                </a:lnTo>
                <a:lnTo>
                  <a:pt x="587175" y="120395"/>
                </a:lnTo>
                <a:lnTo>
                  <a:pt x="568451" y="120395"/>
                </a:lnTo>
                <a:lnTo>
                  <a:pt x="568451" y="118871"/>
                </a:lnTo>
                <a:close/>
              </a:path>
              <a:path w="596265" h="454660">
                <a:moveTo>
                  <a:pt x="28955" y="118871"/>
                </a:moveTo>
                <a:lnTo>
                  <a:pt x="28955" y="120395"/>
                </a:lnTo>
                <a:lnTo>
                  <a:pt x="29173" y="120395"/>
                </a:lnTo>
                <a:lnTo>
                  <a:pt x="28955" y="118871"/>
                </a:lnTo>
                <a:close/>
              </a:path>
              <a:path w="596265" h="454660">
                <a:moveTo>
                  <a:pt x="595883" y="13715"/>
                </a:moveTo>
                <a:lnTo>
                  <a:pt x="577595" y="13715"/>
                </a:lnTo>
                <a:lnTo>
                  <a:pt x="589787" y="22859"/>
                </a:lnTo>
                <a:lnTo>
                  <a:pt x="576615" y="27441"/>
                </a:lnTo>
                <a:lnTo>
                  <a:pt x="576071" y="35051"/>
                </a:lnTo>
                <a:lnTo>
                  <a:pt x="576071" y="56387"/>
                </a:lnTo>
                <a:lnTo>
                  <a:pt x="574547" y="77723"/>
                </a:lnTo>
                <a:lnTo>
                  <a:pt x="568451" y="120395"/>
                </a:lnTo>
                <a:lnTo>
                  <a:pt x="587175" y="120395"/>
                </a:lnTo>
                <a:lnTo>
                  <a:pt x="592835" y="80771"/>
                </a:lnTo>
                <a:lnTo>
                  <a:pt x="594359" y="57911"/>
                </a:lnTo>
                <a:lnTo>
                  <a:pt x="595883" y="36575"/>
                </a:lnTo>
                <a:lnTo>
                  <a:pt x="595883" y="13715"/>
                </a:lnTo>
                <a:close/>
              </a:path>
              <a:path w="596265" h="454660">
                <a:moveTo>
                  <a:pt x="39901" y="13715"/>
                </a:moveTo>
                <a:lnTo>
                  <a:pt x="19811" y="13715"/>
                </a:lnTo>
                <a:lnTo>
                  <a:pt x="19811" y="27100"/>
                </a:lnTo>
                <a:lnTo>
                  <a:pt x="79247" y="45719"/>
                </a:lnTo>
                <a:lnTo>
                  <a:pt x="152399" y="64007"/>
                </a:lnTo>
                <a:lnTo>
                  <a:pt x="225551" y="73151"/>
                </a:lnTo>
                <a:lnTo>
                  <a:pt x="262127" y="76199"/>
                </a:lnTo>
                <a:lnTo>
                  <a:pt x="335279" y="76199"/>
                </a:lnTo>
                <a:lnTo>
                  <a:pt x="371855" y="73151"/>
                </a:lnTo>
                <a:lnTo>
                  <a:pt x="445007" y="64007"/>
                </a:lnTo>
                <a:lnTo>
                  <a:pt x="469391" y="57911"/>
                </a:lnTo>
                <a:lnTo>
                  <a:pt x="298703" y="57911"/>
                </a:lnTo>
                <a:lnTo>
                  <a:pt x="262127" y="56387"/>
                </a:lnTo>
                <a:lnTo>
                  <a:pt x="263651" y="56387"/>
                </a:lnTo>
                <a:lnTo>
                  <a:pt x="227075" y="54863"/>
                </a:lnTo>
                <a:lnTo>
                  <a:pt x="190499" y="50291"/>
                </a:lnTo>
                <a:lnTo>
                  <a:pt x="192023" y="50291"/>
                </a:lnTo>
                <a:lnTo>
                  <a:pt x="155447" y="44195"/>
                </a:lnTo>
                <a:lnTo>
                  <a:pt x="118871" y="36575"/>
                </a:lnTo>
                <a:lnTo>
                  <a:pt x="120395" y="36575"/>
                </a:lnTo>
                <a:lnTo>
                  <a:pt x="83819" y="27431"/>
                </a:lnTo>
                <a:lnTo>
                  <a:pt x="48767" y="16763"/>
                </a:lnTo>
                <a:lnTo>
                  <a:pt x="39901" y="13715"/>
                </a:lnTo>
                <a:close/>
              </a:path>
              <a:path w="596265" h="454660">
                <a:moveTo>
                  <a:pt x="595883" y="0"/>
                </a:moveTo>
                <a:lnTo>
                  <a:pt x="548639" y="16763"/>
                </a:lnTo>
                <a:lnTo>
                  <a:pt x="512063" y="27431"/>
                </a:lnTo>
                <a:lnTo>
                  <a:pt x="513587" y="27431"/>
                </a:lnTo>
                <a:lnTo>
                  <a:pt x="477011" y="36575"/>
                </a:lnTo>
                <a:lnTo>
                  <a:pt x="441959" y="44195"/>
                </a:lnTo>
                <a:lnTo>
                  <a:pt x="405383" y="50291"/>
                </a:lnTo>
                <a:lnTo>
                  <a:pt x="406907" y="50291"/>
                </a:lnTo>
                <a:lnTo>
                  <a:pt x="370331" y="54863"/>
                </a:lnTo>
                <a:lnTo>
                  <a:pt x="333755" y="56387"/>
                </a:lnTo>
                <a:lnTo>
                  <a:pt x="335279" y="56387"/>
                </a:lnTo>
                <a:lnTo>
                  <a:pt x="298703" y="57911"/>
                </a:lnTo>
                <a:lnTo>
                  <a:pt x="469391" y="57911"/>
                </a:lnTo>
                <a:lnTo>
                  <a:pt x="518159" y="45719"/>
                </a:lnTo>
                <a:lnTo>
                  <a:pt x="554735" y="35051"/>
                </a:lnTo>
                <a:lnTo>
                  <a:pt x="576615" y="27441"/>
                </a:lnTo>
                <a:lnTo>
                  <a:pt x="577595" y="13715"/>
                </a:lnTo>
                <a:lnTo>
                  <a:pt x="595883" y="13715"/>
                </a:lnTo>
                <a:lnTo>
                  <a:pt x="595883" y="0"/>
                </a:lnTo>
                <a:close/>
              </a:path>
              <a:path w="596265" h="454660">
                <a:moveTo>
                  <a:pt x="577595" y="13715"/>
                </a:moveTo>
                <a:lnTo>
                  <a:pt x="576615" y="27441"/>
                </a:lnTo>
                <a:lnTo>
                  <a:pt x="589787" y="22859"/>
                </a:lnTo>
                <a:lnTo>
                  <a:pt x="577595" y="13715"/>
                </a:lnTo>
                <a:close/>
              </a:path>
              <a:path w="596265" h="454660">
                <a:moveTo>
                  <a:pt x="19811" y="13715"/>
                </a:moveTo>
                <a:lnTo>
                  <a:pt x="7619" y="22859"/>
                </a:lnTo>
                <a:lnTo>
                  <a:pt x="19811" y="27100"/>
                </a:lnTo>
                <a:lnTo>
                  <a:pt x="19811" y="137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362321" y="6013699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35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782945" y="5568691"/>
            <a:ext cx="596265" cy="454659"/>
          </a:xfrm>
          <a:custGeom>
            <a:avLst/>
            <a:gdLst/>
            <a:ahLst/>
            <a:cxnLst/>
            <a:rect l="l" t="t" r="r" b="b"/>
            <a:pathLst>
              <a:path w="596265" h="454660">
                <a:moveTo>
                  <a:pt x="0" y="0"/>
                </a:moveTo>
                <a:lnTo>
                  <a:pt x="1523" y="36575"/>
                </a:lnTo>
                <a:lnTo>
                  <a:pt x="1523" y="57911"/>
                </a:lnTo>
                <a:lnTo>
                  <a:pt x="4571" y="80771"/>
                </a:lnTo>
                <a:lnTo>
                  <a:pt x="6095" y="102107"/>
                </a:lnTo>
                <a:lnTo>
                  <a:pt x="9143" y="123443"/>
                </a:lnTo>
                <a:lnTo>
                  <a:pt x="13715" y="143255"/>
                </a:lnTo>
                <a:lnTo>
                  <a:pt x="18287" y="164591"/>
                </a:lnTo>
                <a:lnTo>
                  <a:pt x="24383" y="184403"/>
                </a:lnTo>
                <a:lnTo>
                  <a:pt x="28955" y="204215"/>
                </a:lnTo>
                <a:lnTo>
                  <a:pt x="36575" y="222503"/>
                </a:lnTo>
                <a:lnTo>
                  <a:pt x="42671" y="240791"/>
                </a:lnTo>
                <a:lnTo>
                  <a:pt x="50291" y="259079"/>
                </a:lnTo>
                <a:lnTo>
                  <a:pt x="59435" y="275843"/>
                </a:lnTo>
                <a:lnTo>
                  <a:pt x="67055" y="292607"/>
                </a:lnTo>
                <a:lnTo>
                  <a:pt x="118871" y="365759"/>
                </a:lnTo>
                <a:lnTo>
                  <a:pt x="155447" y="400811"/>
                </a:lnTo>
                <a:lnTo>
                  <a:pt x="208787" y="434339"/>
                </a:lnTo>
                <a:lnTo>
                  <a:pt x="252983" y="449579"/>
                </a:lnTo>
                <a:lnTo>
                  <a:pt x="283463" y="454151"/>
                </a:lnTo>
                <a:lnTo>
                  <a:pt x="313943" y="454151"/>
                </a:lnTo>
                <a:lnTo>
                  <a:pt x="359663" y="445007"/>
                </a:lnTo>
                <a:lnTo>
                  <a:pt x="384809" y="435863"/>
                </a:lnTo>
                <a:lnTo>
                  <a:pt x="284987" y="435863"/>
                </a:lnTo>
                <a:lnTo>
                  <a:pt x="269747" y="434339"/>
                </a:lnTo>
                <a:lnTo>
                  <a:pt x="271271" y="434339"/>
                </a:lnTo>
                <a:lnTo>
                  <a:pt x="256031" y="431291"/>
                </a:lnTo>
                <a:lnTo>
                  <a:pt x="257555" y="431291"/>
                </a:lnTo>
                <a:lnTo>
                  <a:pt x="247395" y="428243"/>
                </a:lnTo>
                <a:lnTo>
                  <a:pt x="243839" y="428243"/>
                </a:lnTo>
                <a:lnTo>
                  <a:pt x="230123" y="422147"/>
                </a:lnTo>
                <a:lnTo>
                  <a:pt x="216407" y="417575"/>
                </a:lnTo>
                <a:lnTo>
                  <a:pt x="206654" y="411479"/>
                </a:lnTo>
                <a:lnTo>
                  <a:pt x="204215" y="411479"/>
                </a:lnTo>
                <a:lnTo>
                  <a:pt x="190499" y="403859"/>
                </a:lnTo>
                <a:lnTo>
                  <a:pt x="192023" y="403859"/>
                </a:lnTo>
                <a:lnTo>
                  <a:pt x="178307" y="394715"/>
                </a:lnTo>
                <a:lnTo>
                  <a:pt x="179831" y="394715"/>
                </a:lnTo>
                <a:lnTo>
                  <a:pt x="166115" y="385571"/>
                </a:lnTo>
                <a:lnTo>
                  <a:pt x="167639" y="385571"/>
                </a:lnTo>
                <a:lnTo>
                  <a:pt x="157189" y="376427"/>
                </a:lnTo>
                <a:lnTo>
                  <a:pt x="155447" y="376427"/>
                </a:lnTo>
                <a:lnTo>
                  <a:pt x="132587" y="353567"/>
                </a:lnTo>
                <a:lnTo>
                  <a:pt x="123105" y="341375"/>
                </a:lnTo>
                <a:lnTo>
                  <a:pt x="121919" y="341375"/>
                </a:lnTo>
                <a:lnTo>
                  <a:pt x="112775" y="327659"/>
                </a:lnTo>
                <a:lnTo>
                  <a:pt x="102107" y="313943"/>
                </a:lnTo>
                <a:lnTo>
                  <a:pt x="83819" y="283463"/>
                </a:lnTo>
                <a:lnTo>
                  <a:pt x="76892" y="268223"/>
                </a:lnTo>
                <a:lnTo>
                  <a:pt x="76199" y="268223"/>
                </a:lnTo>
                <a:lnTo>
                  <a:pt x="68579" y="251459"/>
                </a:lnTo>
                <a:lnTo>
                  <a:pt x="60959" y="233171"/>
                </a:lnTo>
                <a:lnTo>
                  <a:pt x="53339" y="216407"/>
                </a:lnTo>
                <a:lnTo>
                  <a:pt x="47243" y="198119"/>
                </a:lnTo>
                <a:lnTo>
                  <a:pt x="42671" y="178307"/>
                </a:lnTo>
                <a:lnTo>
                  <a:pt x="36575" y="160019"/>
                </a:lnTo>
                <a:lnTo>
                  <a:pt x="32003" y="140207"/>
                </a:lnTo>
                <a:lnTo>
                  <a:pt x="29173" y="120395"/>
                </a:lnTo>
                <a:lnTo>
                  <a:pt x="28955" y="120395"/>
                </a:lnTo>
                <a:lnTo>
                  <a:pt x="22859" y="77723"/>
                </a:lnTo>
                <a:lnTo>
                  <a:pt x="19811" y="35051"/>
                </a:lnTo>
                <a:lnTo>
                  <a:pt x="19811" y="27100"/>
                </a:lnTo>
                <a:lnTo>
                  <a:pt x="7619" y="22859"/>
                </a:lnTo>
                <a:lnTo>
                  <a:pt x="19811" y="13715"/>
                </a:lnTo>
                <a:lnTo>
                  <a:pt x="39901" y="13715"/>
                </a:lnTo>
                <a:lnTo>
                  <a:pt x="0" y="0"/>
                </a:lnTo>
                <a:close/>
              </a:path>
              <a:path w="596265" h="454660">
                <a:moveTo>
                  <a:pt x="326135" y="432815"/>
                </a:moveTo>
                <a:lnTo>
                  <a:pt x="312419" y="435863"/>
                </a:lnTo>
                <a:lnTo>
                  <a:pt x="384809" y="435863"/>
                </a:lnTo>
                <a:lnTo>
                  <a:pt x="388619" y="434339"/>
                </a:lnTo>
                <a:lnTo>
                  <a:pt x="326135" y="434339"/>
                </a:lnTo>
                <a:lnTo>
                  <a:pt x="326135" y="432815"/>
                </a:lnTo>
                <a:close/>
              </a:path>
              <a:path w="596265" h="454660">
                <a:moveTo>
                  <a:pt x="353567" y="426719"/>
                </a:moveTo>
                <a:lnTo>
                  <a:pt x="339851" y="431291"/>
                </a:lnTo>
                <a:lnTo>
                  <a:pt x="326135" y="434339"/>
                </a:lnTo>
                <a:lnTo>
                  <a:pt x="388619" y="434339"/>
                </a:lnTo>
                <a:lnTo>
                  <a:pt x="399592" y="428243"/>
                </a:lnTo>
                <a:lnTo>
                  <a:pt x="353567" y="428243"/>
                </a:lnTo>
                <a:lnTo>
                  <a:pt x="353567" y="426719"/>
                </a:lnTo>
                <a:close/>
              </a:path>
              <a:path w="596265" h="454660">
                <a:moveTo>
                  <a:pt x="242315" y="426719"/>
                </a:moveTo>
                <a:lnTo>
                  <a:pt x="243839" y="428243"/>
                </a:lnTo>
                <a:lnTo>
                  <a:pt x="247395" y="428243"/>
                </a:lnTo>
                <a:lnTo>
                  <a:pt x="242315" y="426719"/>
                </a:lnTo>
                <a:close/>
              </a:path>
              <a:path w="596265" h="454660">
                <a:moveTo>
                  <a:pt x="393191" y="409955"/>
                </a:moveTo>
                <a:lnTo>
                  <a:pt x="379475" y="417575"/>
                </a:lnTo>
                <a:lnTo>
                  <a:pt x="380999" y="417575"/>
                </a:lnTo>
                <a:lnTo>
                  <a:pt x="367283" y="422147"/>
                </a:lnTo>
                <a:lnTo>
                  <a:pt x="353567" y="428243"/>
                </a:lnTo>
                <a:lnTo>
                  <a:pt x="399592" y="428243"/>
                </a:lnTo>
                <a:lnTo>
                  <a:pt x="416051" y="419099"/>
                </a:lnTo>
                <a:lnTo>
                  <a:pt x="426211" y="411479"/>
                </a:lnTo>
                <a:lnTo>
                  <a:pt x="393191" y="411479"/>
                </a:lnTo>
                <a:lnTo>
                  <a:pt x="393191" y="409955"/>
                </a:lnTo>
                <a:close/>
              </a:path>
              <a:path w="596265" h="454660">
                <a:moveTo>
                  <a:pt x="204215" y="409955"/>
                </a:moveTo>
                <a:lnTo>
                  <a:pt x="204215" y="411479"/>
                </a:lnTo>
                <a:lnTo>
                  <a:pt x="206654" y="411479"/>
                </a:lnTo>
                <a:lnTo>
                  <a:pt x="204215" y="409955"/>
                </a:lnTo>
                <a:close/>
              </a:path>
              <a:path w="596265" h="454660">
                <a:moveTo>
                  <a:pt x="441959" y="374903"/>
                </a:moveTo>
                <a:lnTo>
                  <a:pt x="429767" y="385571"/>
                </a:lnTo>
                <a:lnTo>
                  <a:pt x="405383" y="403859"/>
                </a:lnTo>
                <a:lnTo>
                  <a:pt x="393191" y="411479"/>
                </a:lnTo>
                <a:lnTo>
                  <a:pt x="426211" y="411479"/>
                </a:lnTo>
                <a:lnTo>
                  <a:pt x="428243" y="409955"/>
                </a:lnTo>
                <a:lnTo>
                  <a:pt x="441959" y="400811"/>
                </a:lnTo>
                <a:lnTo>
                  <a:pt x="454151" y="390143"/>
                </a:lnTo>
                <a:lnTo>
                  <a:pt x="467867" y="376427"/>
                </a:lnTo>
                <a:lnTo>
                  <a:pt x="440435" y="376427"/>
                </a:lnTo>
                <a:lnTo>
                  <a:pt x="441959" y="374903"/>
                </a:lnTo>
                <a:close/>
              </a:path>
              <a:path w="596265" h="454660">
                <a:moveTo>
                  <a:pt x="155447" y="374903"/>
                </a:moveTo>
                <a:lnTo>
                  <a:pt x="155447" y="376427"/>
                </a:lnTo>
                <a:lnTo>
                  <a:pt x="157189" y="376427"/>
                </a:lnTo>
                <a:lnTo>
                  <a:pt x="155447" y="374903"/>
                </a:lnTo>
                <a:close/>
              </a:path>
              <a:path w="596265" h="454660">
                <a:moveTo>
                  <a:pt x="452627" y="364235"/>
                </a:moveTo>
                <a:lnTo>
                  <a:pt x="440435" y="376427"/>
                </a:lnTo>
                <a:lnTo>
                  <a:pt x="467867" y="376427"/>
                </a:lnTo>
                <a:lnTo>
                  <a:pt x="478535" y="365759"/>
                </a:lnTo>
                <a:lnTo>
                  <a:pt x="452627" y="365759"/>
                </a:lnTo>
                <a:lnTo>
                  <a:pt x="452627" y="364235"/>
                </a:lnTo>
                <a:close/>
              </a:path>
              <a:path w="596265" h="454660">
                <a:moveTo>
                  <a:pt x="473963" y="339851"/>
                </a:moveTo>
                <a:lnTo>
                  <a:pt x="463295" y="353567"/>
                </a:lnTo>
                <a:lnTo>
                  <a:pt x="452627" y="365759"/>
                </a:lnTo>
                <a:lnTo>
                  <a:pt x="478535" y="365759"/>
                </a:lnTo>
                <a:lnTo>
                  <a:pt x="497501" y="341375"/>
                </a:lnTo>
                <a:lnTo>
                  <a:pt x="473963" y="341375"/>
                </a:lnTo>
                <a:lnTo>
                  <a:pt x="473963" y="339851"/>
                </a:lnTo>
                <a:close/>
              </a:path>
              <a:path w="596265" h="454660">
                <a:moveTo>
                  <a:pt x="121919" y="339851"/>
                </a:moveTo>
                <a:lnTo>
                  <a:pt x="121919" y="341375"/>
                </a:lnTo>
                <a:lnTo>
                  <a:pt x="123105" y="341375"/>
                </a:lnTo>
                <a:lnTo>
                  <a:pt x="121919" y="339851"/>
                </a:lnTo>
                <a:close/>
              </a:path>
              <a:path w="596265" h="454660">
                <a:moveTo>
                  <a:pt x="521207" y="266699"/>
                </a:moveTo>
                <a:lnTo>
                  <a:pt x="512063" y="283463"/>
                </a:lnTo>
                <a:lnTo>
                  <a:pt x="493775" y="313943"/>
                </a:lnTo>
                <a:lnTo>
                  <a:pt x="484631" y="327659"/>
                </a:lnTo>
                <a:lnTo>
                  <a:pt x="473963" y="341375"/>
                </a:lnTo>
                <a:lnTo>
                  <a:pt x="497501" y="341375"/>
                </a:lnTo>
                <a:lnTo>
                  <a:pt x="510539" y="324611"/>
                </a:lnTo>
                <a:lnTo>
                  <a:pt x="519683" y="309371"/>
                </a:lnTo>
                <a:lnTo>
                  <a:pt x="537971" y="275843"/>
                </a:lnTo>
                <a:lnTo>
                  <a:pt x="541435" y="268223"/>
                </a:lnTo>
                <a:lnTo>
                  <a:pt x="521207" y="268223"/>
                </a:lnTo>
                <a:lnTo>
                  <a:pt x="521207" y="266699"/>
                </a:lnTo>
                <a:close/>
              </a:path>
              <a:path w="596265" h="454660">
                <a:moveTo>
                  <a:pt x="76199" y="266699"/>
                </a:moveTo>
                <a:lnTo>
                  <a:pt x="76199" y="268223"/>
                </a:lnTo>
                <a:lnTo>
                  <a:pt x="76892" y="268223"/>
                </a:lnTo>
                <a:lnTo>
                  <a:pt x="76199" y="266699"/>
                </a:lnTo>
                <a:close/>
              </a:path>
              <a:path w="596265" h="454660">
                <a:moveTo>
                  <a:pt x="554735" y="178307"/>
                </a:moveTo>
                <a:lnTo>
                  <a:pt x="542543" y="216407"/>
                </a:lnTo>
                <a:lnTo>
                  <a:pt x="521207" y="268223"/>
                </a:lnTo>
                <a:lnTo>
                  <a:pt x="541435" y="268223"/>
                </a:lnTo>
                <a:lnTo>
                  <a:pt x="560831" y="222503"/>
                </a:lnTo>
                <a:lnTo>
                  <a:pt x="573023" y="184403"/>
                </a:lnTo>
                <a:lnTo>
                  <a:pt x="574079" y="179831"/>
                </a:lnTo>
                <a:lnTo>
                  <a:pt x="554735" y="179831"/>
                </a:lnTo>
                <a:lnTo>
                  <a:pt x="554735" y="178307"/>
                </a:lnTo>
                <a:close/>
              </a:path>
              <a:path w="596265" h="454660">
                <a:moveTo>
                  <a:pt x="568451" y="118871"/>
                </a:moveTo>
                <a:lnTo>
                  <a:pt x="563879" y="140207"/>
                </a:lnTo>
                <a:lnTo>
                  <a:pt x="554735" y="179831"/>
                </a:lnTo>
                <a:lnTo>
                  <a:pt x="574079" y="179831"/>
                </a:lnTo>
                <a:lnTo>
                  <a:pt x="577595" y="164591"/>
                </a:lnTo>
                <a:lnTo>
                  <a:pt x="582167" y="143255"/>
                </a:lnTo>
                <a:lnTo>
                  <a:pt x="586739" y="123443"/>
                </a:lnTo>
                <a:lnTo>
                  <a:pt x="587175" y="120395"/>
                </a:lnTo>
                <a:lnTo>
                  <a:pt x="568451" y="120395"/>
                </a:lnTo>
                <a:lnTo>
                  <a:pt x="568451" y="118871"/>
                </a:lnTo>
                <a:close/>
              </a:path>
              <a:path w="596265" h="454660">
                <a:moveTo>
                  <a:pt x="28955" y="118871"/>
                </a:moveTo>
                <a:lnTo>
                  <a:pt x="28955" y="120395"/>
                </a:lnTo>
                <a:lnTo>
                  <a:pt x="29173" y="120395"/>
                </a:lnTo>
                <a:lnTo>
                  <a:pt x="28955" y="118871"/>
                </a:lnTo>
                <a:close/>
              </a:path>
              <a:path w="596265" h="454660">
                <a:moveTo>
                  <a:pt x="595883" y="13715"/>
                </a:moveTo>
                <a:lnTo>
                  <a:pt x="577595" y="13715"/>
                </a:lnTo>
                <a:lnTo>
                  <a:pt x="589787" y="22859"/>
                </a:lnTo>
                <a:lnTo>
                  <a:pt x="576629" y="27246"/>
                </a:lnTo>
                <a:lnTo>
                  <a:pt x="576071" y="35051"/>
                </a:lnTo>
                <a:lnTo>
                  <a:pt x="576071" y="56387"/>
                </a:lnTo>
                <a:lnTo>
                  <a:pt x="573023" y="77723"/>
                </a:lnTo>
                <a:lnTo>
                  <a:pt x="571499" y="99059"/>
                </a:lnTo>
                <a:lnTo>
                  <a:pt x="568451" y="120395"/>
                </a:lnTo>
                <a:lnTo>
                  <a:pt x="587175" y="120395"/>
                </a:lnTo>
                <a:lnTo>
                  <a:pt x="592835" y="80771"/>
                </a:lnTo>
                <a:lnTo>
                  <a:pt x="594359" y="57911"/>
                </a:lnTo>
                <a:lnTo>
                  <a:pt x="595883" y="36575"/>
                </a:lnTo>
                <a:lnTo>
                  <a:pt x="595883" y="13715"/>
                </a:lnTo>
                <a:close/>
              </a:path>
              <a:path w="596265" h="454660">
                <a:moveTo>
                  <a:pt x="39901" y="13715"/>
                </a:moveTo>
                <a:lnTo>
                  <a:pt x="19811" y="13715"/>
                </a:lnTo>
                <a:lnTo>
                  <a:pt x="19811" y="27100"/>
                </a:lnTo>
                <a:lnTo>
                  <a:pt x="79247" y="45719"/>
                </a:lnTo>
                <a:lnTo>
                  <a:pt x="152399" y="64007"/>
                </a:lnTo>
                <a:lnTo>
                  <a:pt x="225551" y="73151"/>
                </a:lnTo>
                <a:lnTo>
                  <a:pt x="262127" y="76199"/>
                </a:lnTo>
                <a:lnTo>
                  <a:pt x="335279" y="76199"/>
                </a:lnTo>
                <a:lnTo>
                  <a:pt x="371855" y="73151"/>
                </a:lnTo>
                <a:lnTo>
                  <a:pt x="445007" y="64007"/>
                </a:lnTo>
                <a:lnTo>
                  <a:pt x="469391" y="57911"/>
                </a:lnTo>
                <a:lnTo>
                  <a:pt x="298703" y="57911"/>
                </a:lnTo>
                <a:lnTo>
                  <a:pt x="227075" y="54863"/>
                </a:lnTo>
                <a:lnTo>
                  <a:pt x="190499" y="50291"/>
                </a:lnTo>
                <a:lnTo>
                  <a:pt x="155447" y="44195"/>
                </a:lnTo>
                <a:lnTo>
                  <a:pt x="118871" y="36575"/>
                </a:lnTo>
                <a:lnTo>
                  <a:pt x="120395" y="36575"/>
                </a:lnTo>
                <a:lnTo>
                  <a:pt x="83819" y="27431"/>
                </a:lnTo>
                <a:lnTo>
                  <a:pt x="48767" y="16763"/>
                </a:lnTo>
                <a:lnTo>
                  <a:pt x="39901" y="13715"/>
                </a:lnTo>
                <a:close/>
              </a:path>
              <a:path w="596265" h="454660">
                <a:moveTo>
                  <a:pt x="595883" y="0"/>
                </a:moveTo>
                <a:lnTo>
                  <a:pt x="547115" y="16763"/>
                </a:lnTo>
                <a:lnTo>
                  <a:pt x="548639" y="16763"/>
                </a:lnTo>
                <a:lnTo>
                  <a:pt x="512063" y="27431"/>
                </a:lnTo>
                <a:lnTo>
                  <a:pt x="513587" y="27431"/>
                </a:lnTo>
                <a:lnTo>
                  <a:pt x="477011" y="36575"/>
                </a:lnTo>
                <a:lnTo>
                  <a:pt x="441959" y="44195"/>
                </a:lnTo>
                <a:lnTo>
                  <a:pt x="405383" y="50291"/>
                </a:lnTo>
                <a:lnTo>
                  <a:pt x="370331" y="54863"/>
                </a:lnTo>
                <a:lnTo>
                  <a:pt x="298703" y="57911"/>
                </a:lnTo>
                <a:lnTo>
                  <a:pt x="469391" y="57911"/>
                </a:lnTo>
                <a:lnTo>
                  <a:pt x="518159" y="45719"/>
                </a:lnTo>
                <a:lnTo>
                  <a:pt x="553211" y="35051"/>
                </a:lnTo>
                <a:lnTo>
                  <a:pt x="576629" y="27246"/>
                </a:lnTo>
                <a:lnTo>
                  <a:pt x="577595" y="13715"/>
                </a:lnTo>
                <a:lnTo>
                  <a:pt x="595883" y="13715"/>
                </a:lnTo>
                <a:lnTo>
                  <a:pt x="595883" y="0"/>
                </a:lnTo>
                <a:close/>
              </a:path>
              <a:path w="596265" h="454660">
                <a:moveTo>
                  <a:pt x="577595" y="13715"/>
                </a:moveTo>
                <a:lnTo>
                  <a:pt x="576629" y="27246"/>
                </a:lnTo>
                <a:lnTo>
                  <a:pt x="589787" y="22859"/>
                </a:lnTo>
                <a:lnTo>
                  <a:pt x="577595" y="13715"/>
                </a:lnTo>
                <a:close/>
              </a:path>
              <a:path w="596265" h="454660">
                <a:moveTo>
                  <a:pt x="19811" y="13715"/>
                </a:moveTo>
                <a:lnTo>
                  <a:pt x="7619" y="22859"/>
                </a:lnTo>
                <a:lnTo>
                  <a:pt x="19811" y="27100"/>
                </a:lnTo>
                <a:lnTo>
                  <a:pt x="19811" y="137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082412" y="6013699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35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763645" y="3909049"/>
            <a:ext cx="173990" cy="172720"/>
          </a:xfrm>
          <a:custGeom>
            <a:avLst/>
            <a:gdLst/>
            <a:ahLst/>
            <a:cxnLst/>
            <a:rect l="l" t="t" r="r" b="b"/>
            <a:pathLst>
              <a:path w="173989" h="172720">
                <a:moveTo>
                  <a:pt x="147827" y="147827"/>
                </a:moveTo>
                <a:lnTo>
                  <a:pt x="27431" y="147827"/>
                </a:lnTo>
                <a:lnTo>
                  <a:pt x="38099" y="156971"/>
                </a:lnTo>
                <a:lnTo>
                  <a:pt x="38099" y="158495"/>
                </a:lnTo>
                <a:lnTo>
                  <a:pt x="39623" y="158495"/>
                </a:lnTo>
                <a:lnTo>
                  <a:pt x="47243" y="163067"/>
                </a:lnTo>
                <a:lnTo>
                  <a:pt x="53339" y="166115"/>
                </a:lnTo>
                <a:lnTo>
                  <a:pt x="62483" y="169163"/>
                </a:lnTo>
                <a:lnTo>
                  <a:pt x="70103" y="170687"/>
                </a:lnTo>
                <a:lnTo>
                  <a:pt x="79247" y="172211"/>
                </a:lnTo>
                <a:lnTo>
                  <a:pt x="96011" y="172211"/>
                </a:lnTo>
                <a:lnTo>
                  <a:pt x="114299" y="169163"/>
                </a:lnTo>
                <a:lnTo>
                  <a:pt x="121919" y="166115"/>
                </a:lnTo>
                <a:lnTo>
                  <a:pt x="129539" y="161543"/>
                </a:lnTo>
                <a:lnTo>
                  <a:pt x="135635" y="158495"/>
                </a:lnTo>
                <a:lnTo>
                  <a:pt x="135635" y="156971"/>
                </a:lnTo>
                <a:lnTo>
                  <a:pt x="137159" y="156971"/>
                </a:lnTo>
                <a:lnTo>
                  <a:pt x="147827" y="147827"/>
                </a:lnTo>
                <a:close/>
              </a:path>
              <a:path w="173989" h="172720">
                <a:moveTo>
                  <a:pt x="96011" y="0"/>
                </a:moveTo>
                <a:lnTo>
                  <a:pt x="77723" y="0"/>
                </a:lnTo>
                <a:lnTo>
                  <a:pt x="68579" y="1523"/>
                </a:lnTo>
                <a:lnTo>
                  <a:pt x="45719" y="10667"/>
                </a:lnTo>
                <a:lnTo>
                  <a:pt x="39623" y="13715"/>
                </a:lnTo>
                <a:lnTo>
                  <a:pt x="38099" y="15239"/>
                </a:lnTo>
                <a:lnTo>
                  <a:pt x="27431" y="24383"/>
                </a:lnTo>
                <a:lnTo>
                  <a:pt x="25907" y="24383"/>
                </a:lnTo>
                <a:lnTo>
                  <a:pt x="25907" y="25907"/>
                </a:lnTo>
                <a:lnTo>
                  <a:pt x="16763" y="36575"/>
                </a:lnTo>
                <a:lnTo>
                  <a:pt x="15239" y="38099"/>
                </a:lnTo>
                <a:lnTo>
                  <a:pt x="10667" y="45719"/>
                </a:lnTo>
                <a:lnTo>
                  <a:pt x="4571" y="60959"/>
                </a:lnTo>
                <a:lnTo>
                  <a:pt x="3047" y="70103"/>
                </a:lnTo>
                <a:lnTo>
                  <a:pt x="1523" y="77723"/>
                </a:lnTo>
                <a:lnTo>
                  <a:pt x="7619" y="120395"/>
                </a:lnTo>
                <a:lnTo>
                  <a:pt x="25907" y="147827"/>
                </a:lnTo>
                <a:lnTo>
                  <a:pt x="149351" y="147827"/>
                </a:lnTo>
                <a:lnTo>
                  <a:pt x="149351" y="146303"/>
                </a:lnTo>
                <a:lnTo>
                  <a:pt x="150685" y="144779"/>
                </a:lnTo>
                <a:lnTo>
                  <a:pt x="86867" y="144779"/>
                </a:lnTo>
                <a:lnTo>
                  <a:pt x="80771" y="143255"/>
                </a:lnTo>
                <a:lnTo>
                  <a:pt x="74675" y="143255"/>
                </a:lnTo>
                <a:lnTo>
                  <a:pt x="68579" y="141731"/>
                </a:lnTo>
                <a:lnTo>
                  <a:pt x="64007" y="140207"/>
                </a:lnTo>
                <a:lnTo>
                  <a:pt x="57149" y="135635"/>
                </a:lnTo>
                <a:lnTo>
                  <a:pt x="56387" y="135635"/>
                </a:lnTo>
                <a:lnTo>
                  <a:pt x="47497" y="128015"/>
                </a:lnTo>
                <a:lnTo>
                  <a:pt x="47243" y="128015"/>
                </a:lnTo>
                <a:lnTo>
                  <a:pt x="45719" y="126491"/>
                </a:lnTo>
                <a:lnTo>
                  <a:pt x="45937" y="126491"/>
                </a:lnTo>
                <a:lnTo>
                  <a:pt x="38099" y="117347"/>
                </a:lnTo>
                <a:lnTo>
                  <a:pt x="36575" y="112775"/>
                </a:lnTo>
                <a:lnTo>
                  <a:pt x="33527" y="108203"/>
                </a:lnTo>
                <a:lnTo>
                  <a:pt x="32003" y="102107"/>
                </a:lnTo>
                <a:lnTo>
                  <a:pt x="30479" y="97535"/>
                </a:lnTo>
                <a:lnTo>
                  <a:pt x="28955" y="91439"/>
                </a:lnTo>
                <a:lnTo>
                  <a:pt x="28955" y="79247"/>
                </a:lnTo>
                <a:lnTo>
                  <a:pt x="30479" y="73151"/>
                </a:lnTo>
                <a:lnTo>
                  <a:pt x="32003" y="68579"/>
                </a:lnTo>
                <a:lnTo>
                  <a:pt x="33527" y="62483"/>
                </a:lnTo>
                <a:lnTo>
                  <a:pt x="38607" y="54863"/>
                </a:lnTo>
                <a:lnTo>
                  <a:pt x="38099" y="54863"/>
                </a:lnTo>
                <a:lnTo>
                  <a:pt x="45937" y="45719"/>
                </a:lnTo>
                <a:lnTo>
                  <a:pt x="45719" y="45719"/>
                </a:lnTo>
                <a:lnTo>
                  <a:pt x="47243" y="44195"/>
                </a:lnTo>
                <a:lnTo>
                  <a:pt x="47853" y="44195"/>
                </a:lnTo>
                <a:lnTo>
                  <a:pt x="56387" y="38099"/>
                </a:lnTo>
                <a:lnTo>
                  <a:pt x="54863" y="38099"/>
                </a:lnTo>
                <a:lnTo>
                  <a:pt x="59435" y="35051"/>
                </a:lnTo>
                <a:lnTo>
                  <a:pt x="65531" y="32003"/>
                </a:lnTo>
                <a:lnTo>
                  <a:pt x="70103" y="30479"/>
                </a:lnTo>
                <a:lnTo>
                  <a:pt x="76199" y="28955"/>
                </a:lnTo>
                <a:lnTo>
                  <a:pt x="151964" y="28955"/>
                </a:lnTo>
                <a:lnTo>
                  <a:pt x="149351" y="25907"/>
                </a:lnTo>
                <a:lnTo>
                  <a:pt x="147827" y="24383"/>
                </a:lnTo>
                <a:lnTo>
                  <a:pt x="137159" y="15239"/>
                </a:lnTo>
                <a:lnTo>
                  <a:pt x="135635" y="15239"/>
                </a:lnTo>
                <a:lnTo>
                  <a:pt x="135635" y="13715"/>
                </a:lnTo>
                <a:lnTo>
                  <a:pt x="128015" y="10667"/>
                </a:lnTo>
                <a:lnTo>
                  <a:pt x="120395" y="6095"/>
                </a:lnTo>
                <a:lnTo>
                  <a:pt x="112775" y="3047"/>
                </a:lnTo>
                <a:lnTo>
                  <a:pt x="103631" y="1523"/>
                </a:lnTo>
                <a:lnTo>
                  <a:pt x="96011" y="0"/>
                </a:lnTo>
                <a:close/>
              </a:path>
              <a:path w="173989" h="172720">
                <a:moveTo>
                  <a:pt x="120395" y="134111"/>
                </a:moveTo>
                <a:lnTo>
                  <a:pt x="114299" y="137159"/>
                </a:lnTo>
                <a:lnTo>
                  <a:pt x="109727" y="140207"/>
                </a:lnTo>
                <a:lnTo>
                  <a:pt x="97535" y="143255"/>
                </a:lnTo>
                <a:lnTo>
                  <a:pt x="92963" y="144779"/>
                </a:lnTo>
                <a:lnTo>
                  <a:pt x="150685" y="144779"/>
                </a:lnTo>
                <a:lnTo>
                  <a:pt x="158686" y="135635"/>
                </a:lnTo>
                <a:lnTo>
                  <a:pt x="118871" y="135635"/>
                </a:lnTo>
                <a:lnTo>
                  <a:pt x="120395" y="134111"/>
                </a:lnTo>
                <a:close/>
              </a:path>
              <a:path w="173989" h="172720">
                <a:moveTo>
                  <a:pt x="54863" y="134111"/>
                </a:moveTo>
                <a:lnTo>
                  <a:pt x="56387" y="135635"/>
                </a:lnTo>
                <a:lnTo>
                  <a:pt x="57149" y="135635"/>
                </a:lnTo>
                <a:lnTo>
                  <a:pt x="54863" y="134111"/>
                </a:lnTo>
                <a:close/>
              </a:path>
              <a:path w="173989" h="172720">
                <a:moveTo>
                  <a:pt x="163067" y="126491"/>
                </a:moveTo>
                <a:lnTo>
                  <a:pt x="129539" y="126491"/>
                </a:lnTo>
                <a:lnTo>
                  <a:pt x="118871" y="135635"/>
                </a:lnTo>
                <a:lnTo>
                  <a:pt x="158686" y="135635"/>
                </a:lnTo>
                <a:lnTo>
                  <a:pt x="160019" y="134111"/>
                </a:lnTo>
                <a:lnTo>
                  <a:pt x="163067" y="126491"/>
                </a:lnTo>
                <a:close/>
              </a:path>
              <a:path w="173989" h="172720">
                <a:moveTo>
                  <a:pt x="45719" y="126491"/>
                </a:moveTo>
                <a:lnTo>
                  <a:pt x="47243" y="128015"/>
                </a:lnTo>
                <a:lnTo>
                  <a:pt x="46540" y="127195"/>
                </a:lnTo>
                <a:lnTo>
                  <a:pt x="45719" y="126491"/>
                </a:lnTo>
                <a:close/>
              </a:path>
              <a:path w="173989" h="172720">
                <a:moveTo>
                  <a:pt x="46540" y="127195"/>
                </a:moveTo>
                <a:lnTo>
                  <a:pt x="47243" y="128015"/>
                </a:lnTo>
                <a:lnTo>
                  <a:pt x="47497" y="128015"/>
                </a:lnTo>
                <a:lnTo>
                  <a:pt x="46540" y="127195"/>
                </a:lnTo>
                <a:close/>
              </a:path>
              <a:path w="173989" h="172720">
                <a:moveTo>
                  <a:pt x="166725" y="53339"/>
                </a:moveTo>
                <a:lnTo>
                  <a:pt x="135635" y="53339"/>
                </a:lnTo>
                <a:lnTo>
                  <a:pt x="138683" y="59435"/>
                </a:lnTo>
                <a:lnTo>
                  <a:pt x="140207" y="64007"/>
                </a:lnTo>
                <a:lnTo>
                  <a:pt x="143255" y="70103"/>
                </a:lnTo>
                <a:lnTo>
                  <a:pt x="144779" y="74675"/>
                </a:lnTo>
                <a:lnTo>
                  <a:pt x="144779" y="92963"/>
                </a:lnTo>
                <a:lnTo>
                  <a:pt x="143255" y="99059"/>
                </a:lnTo>
                <a:lnTo>
                  <a:pt x="141731" y="103631"/>
                </a:lnTo>
                <a:lnTo>
                  <a:pt x="140207" y="109727"/>
                </a:lnTo>
                <a:lnTo>
                  <a:pt x="137159" y="114299"/>
                </a:lnTo>
                <a:lnTo>
                  <a:pt x="135635" y="118871"/>
                </a:lnTo>
                <a:lnTo>
                  <a:pt x="126491" y="128015"/>
                </a:lnTo>
                <a:lnTo>
                  <a:pt x="129539" y="126491"/>
                </a:lnTo>
                <a:lnTo>
                  <a:pt x="163067" y="126491"/>
                </a:lnTo>
                <a:lnTo>
                  <a:pt x="167639" y="118871"/>
                </a:lnTo>
                <a:lnTo>
                  <a:pt x="170687" y="111251"/>
                </a:lnTo>
                <a:lnTo>
                  <a:pt x="172211" y="103631"/>
                </a:lnTo>
                <a:lnTo>
                  <a:pt x="173735" y="94487"/>
                </a:lnTo>
                <a:lnTo>
                  <a:pt x="173735" y="77723"/>
                </a:lnTo>
                <a:lnTo>
                  <a:pt x="172211" y="68579"/>
                </a:lnTo>
                <a:lnTo>
                  <a:pt x="169163" y="59435"/>
                </a:lnTo>
                <a:lnTo>
                  <a:pt x="166725" y="53339"/>
                </a:lnTo>
                <a:close/>
              </a:path>
              <a:path w="173989" h="172720">
                <a:moveTo>
                  <a:pt x="45937" y="126491"/>
                </a:moveTo>
                <a:lnTo>
                  <a:pt x="45719" y="126491"/>
                </a:lnTo>
                <a:lnTo>
                  <a:pt x="46540" y="127195"/>
                </a:lnTo>
                <a:lnTo>
                  <a:pt x="45937" y="126491"/>
                </a:lnTo>
                <a:close/>
              </a:path>
              <a:path w="173989" h="172720">
                <a:moveTo>
                  <a:pt x="39623" y="53339"/>
                </a:moveTo>
                <a:lnTo>
                  <a:pt x="38099" y="54863"/>
                </a:lnTo>
                <a:lnTo>
                  <a:pt x="38607" y="54863"/>
                </a:lnTo>
                <a:lnTo>
                  <a:pt x="39623" y="53339"/>
                </a:lnTo>
                <a:close/>
              </a:path>
              <a:path w="173989" h="172720">
                <a:moveTo>
                  <a:pt x="128650" y="45084"/>
                </a:moveTo>
                <a:lnTo>
                  <a:pt x="135635" y="54863"/>
                </a:lnTo>
                <a:lnTo>
                  <a:pt x="135635" y="53339"/>
                </a:lnTo>
                <a:lnTo>
                  <a:pt x="166725" y="53339"/>
                </a:lnTo>
                <a:lnTo>
                  <a:pt x="163677" y="45719"/>
                </a:lnTo>
                <a:lnTo>
                  <a:pt x="129539" y="45719"/>
                </a:lnTo>
                <a:lnTo>
                  <a:pt x="128650" y="45084"/>
                </a:lnTo>
                <a:close/>
              </a:path>
              <a:path w="173989" h="172720">
                <a:moveTo>
                  <a:pt x="47243" y="44195"/>
                </a:moveTo>
                <a:lnTo>
                  <a:pt x="45719" y="45719"/>
                </a:lnTo>
                <a:lnTo>
                  <a:pt x="46281" y="45318"/>
                </a:lnTo>
                <a:lnTo>
                  <a:pt x="47243" y="44195"/>
                </a:lnTo>
                <a:close/>
              </a:path>
              <a:path w="173989" h="172720">
                <a:moveTo>
                  <a:pt x="46281" y="45318"/>
                </a:moveTo>
                <a:lnTo>
                  <a:pt x="45719" y="45719"/>
                </a:lnTo>
                <a:lnTo>
                  <a:pt x="45937" y="45719"/>
                </a:lnTo>
                <a:lnTo>
                  <a:pt x="46281" y="45318"/>
                </a:lnTo>
                <a:close/>
              </a:path>
              <a:path w="173989" h="172720">
                <a:moveTo>
                  <a:pt x="128015" y="44195"/>
                </a:moveTo>
                <a:lnTo>
                  <a:pt x="128650" y="45084"/>
                </a:lnTo>
                <a:lnTo>
                  <a:pt x="129539" y="45719"/>
                </a:lnTo>
                <a:lnTo>
                  <a:pt x="128015" y="44195"/>
                </a:lnTo>
                <a:close/>
              </a:path>
              <a:path w="173989" h="172720">
                <a:moveTo>
                  <a:pt x="163067" y="44195"/>
                </a:moveTo>
                <a:lnTo>
                  <a:pt x="128015" y="44195"/>
                </a:lnTo>
                <a:lnTo>
                  <a:pt x="129539" y="45719"/>
                </a:lnTo>
                <a:lnTo>
                  <a:pt x="163677" y="45719"/>
                </a:lnTo>
                <a:lnTo>
                  <a:pt x="163067" y="44195"/>
                </a:lnTo>
                <a:close/>
              </a:path>
              <a:path w="173989" h="172720">
                <a:moveTo>
                  <a:pt x="47853" y="44195"/>
                </a:moveTo>
                <a:lnTo>
                  <a:pt x="47243" y="44195"/>
                </a:lnTo>
                <a:lnTo>
                  <a:pt x="46281" y="45318"/>
                </a:lnTo>
                <a:lnTo>
                  <a:pt x="47853" y="44195"/>
                </a:lnTo>
                <a:close/>
              </a:path>
              <a:path w="173989" h="172720">
                <a:moveTo>
                  <a:pt x="160019" y="38099"/>
                </a:moveTo>
                <a:lnTo>
                  <a:pt x="118871" y="38099"/>
                </a:lnTo>
                <a:lnTo>
                  <a:pt x="128650" y="45084"/>
                </a:lnTo>
                <a:lnTo>
                  <a:pt x="128015" y="44195"/>
                </a:lnTo>
                <a:lnTo>
                  <a:pt x="163067" y="44195"/>
                </a:lnTo>
                <a:lnTo>
                  <a:pt x="160019" y="38099"/>
                </a:lnTo>
                <a:close/>
              </a:path>
              <a:path w="173989" h="172720">
                <a:moveTo>
                  <a:pt x="151964" y="28955"/>
                </a:moveTo>
                <a:lnTo>
                  <a:pt x="99059" y="28955"/>
                </a:lnTo>
                <a:lnTo>
                  <a:pt x="105155" y="30479"/>
                </a:lnTo>
                <a:lnTo>
                  <a:pt x="109727" y="33527"/>
                </a:lnTo>
                <a:lnTo>
                  <a:pt x="115823" y="35051"/>
                </a:lnTo>
                <a:lnTo>
                  <a:pt x="120395" y="38099"/>
                </a:lnTo>
                <a:lnTo>
                  <a:pt x="158495" y="38099"/>
                </a:lnTo>
                <a:lnTo>
                  <a:pt x="158495" y="36575"/>
                </a:lnTo>
                <a:lnTo>
                  <a:pt x="151964" y="28955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908425" y="4701535"/>
            <a:ext cx="173990" cy="172720"/>
          </a:xfrm>
          <a:custGeom>
            <a:avLst/>
            <a:gdLst/>
            <a:ahLst/>
            <a:cxnLst/>
            <a:rect l="l" t="t" r="r" b="b"/>
            <a:pathLst>
              <a:path w="173989" h="172720">
                <a:moveTo>
                  <a:pt x="147827" y="146303"/>
                </a:moveTo>
                <a:lnTo>
                  <a:pt x="25907" y="146303"/>
                </a:lnTo>
                <a:lnTo>
                  <a:pt x="25907" y="147827"/>
                </a:lnTo>
                <a:lnTo>
                  <a:pt x="27431" y="147827"/>
                </a:lnTo>
                <a:lnTo>
                  <a:pt x="39623" y="158495"/>
                </a:lnTo>
                <a:lnTo>
                  <a:pt x="79247" y="172211"/>
                </a:lnTo>
                <a:lnTo>
                  <a:pt x="96011" y="172211"/>
                </a:lnTo>
                <a:lnTo>
                  <a:pt x="105155" y="170687"/>
                </a:lnTo>
                <a:lnTo>
                  <a:pt x="112775" y="167639"/>
                </a:lnTo>
                <a:lnTo>
                  <a:pt x="120395" y="166115"/>
                </a:lnTo>
                <a:lnTo>
                  <a:pt x="128015" y="161543"/>
                </a:lnTo>
                <a:lnTo>
                  <a:pt x="134111" y="158495"/>
                </a:lnTo>
                <a:lnTo>
                  <a:pt x="135635" y="158495"/>
                </a:lnTo>
                <a:lnTo>
                  <a:pt x="135635" y="156971"/>
                </a:lnTo>
                <a:lnTo>
                  <a:pt x="137159" y="156971"/>
                </a:lnTo>
                <a:lnTo>
                  <a:pt x="147827" y="147827"/>
                </a:lnTo>
                <a:lnTo>
                  <a:pt x="147827" y="146303"/>
                </a:lnTo>
                <a:close/>
              </a:path>
              <a:path w="173989" h="172720">
                <a:moveTo>
                  <a:pt x="149351" y="25907"/>
                </a:moveTo>
                <a:lnTo>
                  <a:pt x="24383" y="25907"/>
                </a:lnTo>
                <a:lnTo>
                  <a:pt x="15239" y="36575"/>
                </a:lnTo>
                <a:lnTo>
                  <a:pt x="15239" y="38099"/>
                </a:lnTo>
                <a:lnTo>
                  <a:pt x="10667" y="45719"/>
                </a:lnTo>
                <a:lnTo>
                  <a:pt x="4571" y="60959"/>
                </a:lnTo>
                <a:lnTo>
                  <a:pt x="1523" y="70103"/>
                </a:lnTo>
                <a:lnTo>
                  <a:pt x="0" y="77723"/>
                </a:lnTo>
                <a:lnTo>
                  <a:pt x="0" y="86867"/>
                </a:lnTo>
                <a:lnTo>
                  <a:pt x="1523" y="96011"/>
                </a:lnTo>
                <a:lnTo>
                  <a:pt x="1523" y="103631"/>
                </a:lnTo>
                <a:lnTo>
                  <a:pt x="4571" y="112775"/>
                </a:lnTo>
                <a:lnTo>
                  <a:pt x="10667" y="128015"/>
                </a:lnTo>
                <a:lnTo>
                  <a:pt x="15239" y="134111"/>
                </a:lnTo>
                <a:lnTo>
                  <a:pt x="15239" y="135635"/>
                </a:lnTo>
                <a:lnTo>
                  <a:pt x="24383" y="146303"/>
                </a:lnTo>
                <a:lnTo>
                  <a:pt x="149351" y="146303"/>
                </a:lnTo>
                <a:lnTo>
                  <a:pt x="151964" y="143255"/>
                </a:lnTo>
                <a:lnTo>
                  <a:pt x="74675" y="143255"/>
                </a:lnTo>
                <a:lnTo>
                  <a:pt x="68579" y="141731"/>
                </a:lnTo>
                <a:lnTo>
                  <a:pt x="64007" y="138683"/>
                </a:lnTo>
                <a:lnTo>
                  <a:pt x="57911" y="137159"/>
                </a:lnTo>
                <a:lnTo>
                  <a:pt x="53339" y="134111"/>
                </a:lnTo>
                <a:lnTo>
                  <a:pt x="44195" y="126491"/>
                </a:lnTo>
                <a:lnTo>
                  <a:pt x="45937" y="126491"/>
                </a:lnTo>
                <a:lnTo>
                  <a:pt x="38099" y="117347"/>
                </a:lnTo>
                <a:lnTo>
                  <a:pt x="38480" y="117347"/>
                </a:lnTo>
                <a:lnTo>
                  <a:pt x="35051" y="112775"/>
                </a:lnTo>
                <a:lnTo>
                  <a:pt x="33527" y="108203"/>
                </a:lnTo>
                <a:lnTo>
                  <a:pt x="30479" y="102107"/>
                </a:lnTo>
                <a:lnTo>
                  <a:pt x="30479" y="97535"/>
                </a:lnTo>
                <a:lnTo>
                  <a:pt x="28955" y="91439"/>
                </a:lnTo>
                <a:lnTo>
                  <a:pt x="28955" y="79247"/>
                </a:lnTo>
                <a:lnTo>
                  <a:pt x="30479" y="73151"/>
                </a:lnTo>
                <a:lnTo>
                  <a:pt x="32003" y="68579"/>
                </a:lnTo>
                <a:lnTo>
                  <a:pt x="33527" y="62483"/>
                </a:lnTo>
                <a:lnTo>
                  <a:pt x="38607" y="54863"/>
                </a:lnTo>
                <a:lnTo>
                  <a:pt x="38099" y="54863"/>
                </a:lnTo>
                <a:lnTo>
                  <a:pt x="45937" y="45719"/>
                </a:lnTo>
                <a:lnTo>
                  <a:pt x="44195" y="45719"/>
                </a:lnTo>
                <a:lnTo>
                  <a:pt x="54863" y="36575"/>
                </a:lnTo>
                <a:lnTo>
                  <a:pt x="59435" y="35051"/>
                </a:lnTo>
                <a:lnTo>
                  <a:pt x="65531" y="32003"/>
                </a:lnTo>
                <a:lnTo>
                  <a:pt x="70103" y="30479"/>
                </a:lnTo>
                <a:lnTo>
                  <a:pt x="76199" y="28955"/>
                </a:lnTo>
                <a:lnTo>
                  <a:pt x="82295" y="28955"/>
                </a:lnTo>
                <a:lnTo>
                  <a:pt x="88391" y="27431"/>
                </a:lnTo>
                <a:lnTo>
                  <a:pt x="150658" y="27431"/>
                </a:lnTo>
                <a:lnTo>
                  <a:pt x="149351" y="25907"/>
                </a:lnTo>
                <a:close/>
              </a:path>
              <a:path w="173989" h="172720">
                <a:moveTo>
                  <a:pt x="120395" y="134111"/>
                </a:moveTo>
                <a:lnTo>
                  <a:pt x="108203" y="140207"/>
                </a:lnTo>
                <a:lnTo>
                  <a:pt x="103631" y="141731"/>
                </a:lnTo>
                <a:lnTo>
                  <a:pt x="97535" y="143255"/>
                </a:lnTo>
                <a:lnTo>
                  <a:pt x="151964" y="143255"/>
                </a:lnTo>
                <a:lnTo>
                  <a:pt x="158495" y="135635"/>
                </a:lnTo>
                <a:lnTo>
                  <a:pt x="118871" y="135635"/>
                </a:lnTo>
                <a:lnTo>
                  <a:pt x="120395" y="134111"/>
                </a:lnTo>
                <a:close/>
              </a:path>
              <a:path w="173989" h="172720">
                <a:moveTo>
                  <a:pt x="163067" y="126491"/>
                </a:moveTo>
                <a:lnTo>
                  <a:pt x="129539" y="126491"/>
                </a:lnTo>
                <a:lnTo>
                  <a:pt x="118871" y="135635"/>
                </a:lnTo>
                <a:lnTo>
                  <a:pt x="158495" y="135635"/>
                </a:lnTo>
                <a:lnTo>
                  <a:pt x="158495" y="134111"/>
                </a:lnTo>
                <a:lnTo>
                  <a:pt x="163067" y="126491"/>
                </a:lnTo>
                <a:close/>
              </a:path>
              <a:path w="173989" h="172720">
                <a:moveTo>
                  <a:pt x="45937" y="126491"/>
                </a:moveTo>
                <a:lnTo>
                  <a:pt x="44195" y="126491"/>
                </a:lnTo>
                <a:lnTo>
                  <a:pt x="47243" y="128015"/>
                </a:lnTo>
                <a:lnTo>
                  <a:pt x="45937" y="126491"/>
                </a:lnTo>
                <a:close/>
              </a:path>
              <a:path w="173989" h="172720">
                <a:moveTo>
                  <a:pt x="166725" y="117347"/>
                </a:moveTo>
                <a:lnTo>
                  <a:pt x="135635" y="117347"/>
                </a:lnTo>
                <a:lnTo>
                  <a:pt x="126491" y="128015"/>
                </a:lnTo>
                <a:lnTo>
                  <a:pt x="129539" y="126491"/>
                </a:lnTo>
                <a:lnTo>
                  <a:pt x="163067" y="126491"/>
                </a:lnTo>
                <a:lnTo>
                  <a:pt x="166725" y="117347"/>
                </a:lnTo>
                <a:close/>
              </a:path>
              <a:path w="173989" h="172720">
                <a:moveTo>
                  <a:pt x="38480" y="117347"/>
                </a:moveTo>
                <a:lnTo>
                  <a:pt x="38099" y="117347"/>
                </a:lnTo>
                <a:lnTo>
                  <a:pt x="39623" y="118871"/>
                </a:lnTo>
                <a:lnTo>
                  <a:pt x="38480" y="117347"/>
                </a:lnTo>
                <a:close/>
              </a:path>
              <a:path w="173989" h="172720">
                <a:moveTo>
                  <a:pt x="134111" y="53339"/>
                </a:moveTo>
                <a:lnTo>
                  <a:pt x="138683" y="59435"/>
                </a:lnTo>
                <a:lnTo>
                  <a:pt x="140207" y="64007"/>
                </a:lnTo>
                <a:lnTo>
                  <a:pt x="143255" y="70103"/>
                </a:lnTo>
                <a:lnTo>
                  <a:pt x="143255" y="74675"/>
                </a:lnTo>
                <a:lnTo>
                  <a:pt x="144779" y="80771"/>
                </a:lnTo>
                <a:lnTo>
                  <a:pt x="144779" y="92963"/>
                </a:lnTo>
                <a:lnTo>
                  <a:pt x="143255" y="99059"/>
                </a:lnTo>
                <a:lnTo>
                  <a:pt x="141731" y="103631"/>
                </a:lnTo>
                <a:lnTo>
                  <a:pt x="140207" y="109727"/>
                </a:lnTo>
                <a:lnTo>
                  <a:pt x="134111" y="118871"/>
                </a:lnTo>
                <a:lnTo>
                  <a:pt x="135635" y="117347"/>
                </a:lnTo>
                <a:lnTo>
                  <a:pt x="166725" y="117347"/>
                </a:lnTo>
                <a:lnTo>
                  <a:pt x="169163" y="111251"/>
                </a:lnTo>
                <a:lnTo>
                  <a:pt x="172211" y="102107"/>
                </a:lnTo>
                <a:lnTo>
                  <a:pt x="173735" y="94487"/>
                </a:lnTo>
                <a:lnTo>
                  <a:pt x="173735" y="85343"/>
                </a:lnTo>
                <a:lnTo>
                  <a:pt x="172211" y="76199"/>
                </a:lnTo>
                <a:lnTo>
                  <a:pt x="172211" y="68579"/>
                </a:lnTo>
                <a:lnTo>
                  <a:pt x="169163" y="59435"/>
                </a:lnTo>
                <a:lnTo>
                  <a:pt x="167335" y="54863"/>
                </a:lnTo>
                <a:lnTo>
                  <a:pt x="135635" y="54863"/>
                </a:lnTo>
                <a:lnTo>
                  <a:pt x="134111" y="53339"/>
                </a:lnTo>
                <a:close/>
              </a:path>
              <a:path w="173989" h="172720">
                <a:moveTo>
                  <a:pt x="39623" y="53339"/>
                </a:moveTo>
                <a:lnTo>
                  <a:pt x="38099" y="54863"/>
                </a:lnTo>
                <a:lnTo>
                  <a:pt x="38607" y="54863"/>
                </a:lnTo>
                <a:lnTo>
                  <a:pt x="39623" y="53339"/>
                </a:lnTo>
                <a:close/>
              </a:path>
              <a:path w="173989" h="172720">
                <a:moveTo>
                  <a:pt x="126491" y="44195"/>
                </a:moveTo>
                <a:lnTo>
                  <a:pt x="135635" y="54863"/>
                </a:lnTo>
                <a:lnTo>
                  <a:pt x="167335" y="54863"/>
                </a:lnTo>
                <a:lnTo>
                  <a:pt x="163677" y="45719"/>
                </a:lnTo>
                <a:lnTo>
                  <a:pt x="129539" y="45719"/>
                </a:lnTo>
                <a:lnTo>
                  <a:pt x="126491" y="44195"/>
                </a:lnTo>
                <a:close/>
              </a:path>
              <a:path w="173989" h="172720">
                <a:moveTo>
                  <a:pt x="47243" y="44195"/>
                </a:moveTo>
                <a:lnTo>
                  <a:pt x="44195" y="45719"/>
                </a:lnTo>
                <a:lnTo>
                  <a:pt x="45937" y="45719"/>
                </a:lnTo>
                <a:lnTo>
                  <a:pt x="47243" y="44195"/>
                </a:lnTo>
                <a:close/>
              </a:path>
              <a:path w="173989" h="172720">
                <a:moveTo>
                  <a:pt x="158495" y="36575"/>
                </a:moveTo>
                <a:lnTo>
                  <a:pt x="118871" y="36575"/>
                </a:lnTo>
                <a:lnTo>
                  <a:pt x="129539" y="45719"/>
                </a:lnTo>
                <a:lnTo>
                  <a:pt x="163677" y="45719"/>
                </a:lnTo>
                <a:lnTo>
                  <a:pt x="163067" y="44195"/>
                </a:lnTo>
                <a:lnTo>
                  <a:pt x="158495" y="38099"/>
                </a:lnTo>
                <a:lnTo>
                  <a:pt x="158495" y="36575"/>
                </a:lnTo>
                <a:close/>
              </a:path>
              <a:path w="173989" h="172720">
                <a:moveTo>
                  <a:pt x="150658" y="27431"/>
                </a:moveTo>
                <a:lnTo>
                  <a:pt x="88391" y="27431"/>
                </a:lnTo>
                <a:lnTo>
                  <a:pt x="92963" y="28955"/>
                </a:lnTo>
                <a:lnTo>
                  <a:pt x="99059" y="28955"/>
                </a:lnTo>
                <a:lnTo>
                  <a:pt x="105155" y="30479"/>
                </a:lnTo>
                <a:lnTo>
                  <a:pt x="109727" y="33527"/>
                </a:lnTo>
                <a:lnTo>
                  <a:pt x="115823" y="35051"/>
                </a:lnTo>
                <a:lnTo>
                  <a:pt x="120395" y="38099"/>
                </a:lnTo>
                <a:lnTo>
                  <a:pt x="118871" y="36575"/>
                </a:lnTo>
                <a:lnTo>
                  <a:pt x="158495" y="36575"/>
                </a:lnTo>
                <a:lnTo>
                  <a:pt x="150658" y="27431"/>
                </a:lnTo>
                <a:close/>
              </a:path>
              <a:path w="173989" h="172720">
                <a:moveTo>
                  <a:pt x="94487" y="0"/>
                </a:moveTo>
                <a:lnTo>
                  <a:pt x="77723" y="0"/>
                </a:lnTo>
                <a:lnTo>
                  <a:pt x="68579" y="1523"/>
                </a:lnTo>
                <a:lnTo>
                  <a:pt x="60959" y="3047"/>
                </a:lnTo>
                <a:lnTo>
                  <a:pt x="53339" y="6095"/>
                </a:lnTo>
                <a:lnTo>
                  <a:pt x="38099" y="15239"/>
                </a:lnTo>
                <a:lnTo>
                  <a:pt x="27431" y="24383"/>
                </a:lnTo>
                <a:lnTo>
                  <a:pt x="25907" y="24383"/>
                </a:lnTo>
                <a:lnTo>
                  <a:pt x="25907" y="25907"/>
                </a:lnTo>
                <a:lnTo>
                  <a:pt x="147827" y="25907"/>
                </a:lnTo>
                <a:lnTo>
                  <a:pt x="147827" y="24383"/>
                </a:lnTo>
                <a:lnTo>
                  <a:pt x="137159" y="15239"/>
                </a:lnTo>
                <a:lnTo>
                  <a:pt x="135635" y="15239"/>
                </a:lnTo>
                <a:lnTo>
                  <a:pt x="135635" y="13715"/>
                </a:lnTo>
                <a:lnTo>
                  <a:pt x="134111" y="13715"/>
                </a:lnTo>
                <a:lnTo>
                  <a:pt x="128015" y="9143"/>
                </a:lnTo>
                <a:lnTo>
                  <a:pt x="112775" y="3047"/>
                </a:lnTo>
                <a:lnTo>
                  <a:pt x="94487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348605" y="3909049"/>
            <a:ext cx="173990" cy="172720"/>
          </a:xfrm>
          <a:custGeom>
            <a:avLst/>
            <a:gdLst/>
            <a:ahLst/>
            <a:cxnLst/>
            <a:rect l="l" t="t" r="r" b="b"/>
            <a:pathLst>
              <a:path w="173990" h="172720">
                <a:moveTo>
                  <a:pt x="146303" y="147827"/>
                </a:moveTo>
                <a:lnTo>
                  <a:pt x="25907" y="147827"/>
                </a:lnTo>
                <a:lnTo>
                  <a:pt x="36575" y="156971"/>
                </a:lnTo>
                <a:lnTo>
                  <a:pt x="38099" y="156971"/>
                </a:lnTo>
                <a:lnTo>
                  <a:pt x="38099" y="158495"/>
                </a:lnTo>
                <a:lnTo>
                  <a:pt x="45719" y="163067"/>
                </a:lnTo>
                <a:lnTo>
                  <a:pt x="60959" y="169163"/>
                </a:lnTo>
                <a:lnTo>
                  <a:pt x="70103" y="170687"/>
                </a:lnTo>
                <a:lnTo>
                  <a:pt x="77723" y="172211"/>
                </a:lnTo>
                <a:lnTo>
                  <a:pt x="96011" y="172211"/>
                </a:lnTo>
                <a:lnTo>
                  <a:pt x="105155" y="170687"/>
                </a:lnTo>
                <a:lnTo>
                  <a:pt x="112775" y="169163"/>
                </a:lnTo>
                <a:lnTo>
                  <a:pt x="120395" y="166115"/>
                </a:lnTo>
                <a:lnTo>
                  <a:pt x="135635" y="156971"/>
                </a:lnTo>
                <a:lnTo>
                  <a:pt x="146303" y="147827"/>
                </a:lnTo>
                <a:close/>
              </a:path>
              <a:path w="173990" h="172720">
                <a:moveTo>
                  <a:pt x="94487" y="0"/>
                </a:moveTo>
                <a:lnTo>
                  <a:pt x="77723" y="0"/>
                </a:lnTo>
                <a:lnTo>
                  <a:pt x="68579" y="1523"/>
                </a:lnTo>
                <a:lnTo>
                  <a:pt x="59435" y="4571"/>
                </a:lnTo>
                <a:lnTo>
                  <a:pt x="44195" y="10667"/>
                </a:lnTo>
                <a:lnTo>
                  <a:pt x="38099" y="13715"/>
                </a:lnTo>
                <a:lnTo>
                  <a:pt x="38099" y="15239"/>
                </a:lnTo>
                <a:lnTo>
                  <a:pt x="36575" y="15239"/>
                </a:lnTo>
                <a:lnTo>
                  <a:pt x="25907" y="24383"/>
                </a:lnTo>
                <a:lnTo>
                  <a:pt x="24383" y="25907"/>
                </a:lnTo>
                <a:lnTo>
                  <a:pt x="15239" y="36575"/>
                </a:lnTo>
                <a:lnTo>
                  <a:pt x="15239" y="38099"/>
                </a:lnTo>
                <a:lnTo>
                  <a:pt x="6095" y="53339"/>
                </a:lnTo>
                <a:lnTo>
                  <a:pt x="3047" y="60959"/>
                </a:lnTo>
                <a:lnTo>
                  <a:pt x="1523" y="70103"/>
                </a:lnTo>
                <a:lnTo>
                  <a:pt x="0" y="77723"/>
                </a:lnTo>
                <a:lnTo>
                  <a:pt x="0" y="96011"/>
                </a:lnTo>
                <a:lnTo>
                  <a:pt x="1523" y="105155"/>
                </a:lnTo>
                <a:lnTo>
                  <a:pt x="10667" y="128015"/>
                </a:lnTo>
                <a:lnTo>
                  <a:pt x="15239" y="135635"/>
                </a:lnTo>
                <a:lnTo>
                  <a:pt x="24383" y="146303"/>
                </a:lnTo>
                <a:lnTo>
                  <a:pt x="24383" y="147827"/>
                </a:lnTo>
                <a:lnTo>
                  <a:pt x="147827" y="147827"/>
                </a:lnTo>
                <a:lnTo>
                  <a:pt x="149351" y="146303"/>
                </a:lnTo>
                <a:lnTo>
                  <a:pt x="150494" y="144779"/>
                </a:lnTo>
                <a:lnTo>
                  <a:pt x="85343" y="144779"/>
                </a:lnTo>
                <a:lnTo>
                  <a:pt x="79247" y="143255"/>
                </a:lnTo>
                <a:lnTo>
                  <a:pt x="74675" y="143255"/>
                </a:lnTo>
                <a:lnTo>
                  <a:pt x="68579" y="141731"/>
                </a:lnTo>
                <a:lnTo>
                  <a:pt x="64007" y="140207"/>
                </a:lnTo>
                <a:lnTo>
                  <a:pt x="57911" y="137159"/>
                </a:lnTo>
                <a:lnTo>
                  <a:pt x="55625" y="135635"/>
                </a:lnTo>
                <a:lnTo>
                  <a:pt x="54863" y="135635"/>
                </a:lnTo>
                <a:lnTo>
                  <a:pt x="44195" y="126491"/>
                </a:lnTo>
                <a:lnTo>
                  <a:pt x="45937" y="126491"/>
                </a:lnTo>
                <a:lnTo>
                  <a:pt x="38099" y="117347"/>
                </a:lnTo>
                <a:lnTo>
                  <a:pt x="35051" y="112775"/>
                </a:lnTo>
                <a:lnTo>
                  <a:pt x="33527" y="108203"/>
                </a:lnTo>
                <a:lnTo>
                  <a:pt x="30479" y="102107"/>
                </a:lnTo>
                <a:lnTo>
                  <a:pt x="28955" y="97535"/>
                </a:lnTo>
                <a:lnTo>
                  <a:pt x="28955" y="79247"/>
                </a:lnTo>
                <a:lnTo>
                  <a:pt x="30479" y="73151"/>
                </a:lnTo>
                <a:lnTo>
                  <a:pt x="32003" y="68579"/>
                </a:lnTo>
                <a:lnTo>
                  <a:pt x="33527" y="62483"/>
                </a:lnTo>
                <a:lnTo>
                  <a:pt x="38607" y="54863"/>
                </a:lnTo>
                <a:lnTo>
                  <a:pt x="38099" y="54863"/>
                </a:lnTo>
                <a:lnTo>
                  <a:pt x="45937" y="45719"/>
                </a:lnTo>
                <a:lnTo>
                  <a:pt x="44195" y="45719"/>
                </a:lnTo>
                <a:lnTo>
                  <a:pt x="54863" y="38099"/>
                </a:lnTo>
                <a:lnTo>
                  <a:pt x="53339" y="38099"/>
                </a:lnTo>
                <a:lnTo>
                  <a:pt x="59435" y="35051"/>
                </a:lnTo>
                <a:lnTo>
                  <a:pt x="64007" y="32003"/>
                </a:lnTo>
                <a:lnTo>
                  <a:pt x="76199" y="28955"/>
                </a:lnTo>
                <a:lnTo>
                  <a:pt x="151529" y="28955"/>
                </a:lnTo>
                <a:lnTo>
                  <a:pt x="149351" y="25907"/>
                </a:lnTo>
                <a:lnTo>
                  <a:pt x="147827" y="25907"/>
                </a:lnTo>
                <a:lnTo>
                  <a:pt x="147827" y="24383"/>
                </a:lnTo>
                <a:lnTo>
                  <a:pt x="146303" y="24383"/>
                </a:lnTo>
                <a:lnTo>
                  <a:pt x="134111" y="13715"/>
                </a:lnTo>
                <a:lnTo>
                  <a:pt x="126491" y="10667"/>
                </a:lnTo>
                <a:lnTo>
                  <a:pt x="120395" y="6095"/>
                </a:lnTo>
                <a:lnTo>
                  <a:pt x="111251" y="3047"/>
                </a:lnTo>
                <a:lnTo>
                  <a:pt x="103631" y="1523"/>
                </a:lnTo>
                <a:lnTo>
                  <a:pt x="94487" y="0"/>
                </a:lnTo>
                <a:close/>
              </a:path>
              <a:path w="173990" h="172720">
                <a:moveTo>
                  <a:pt x="127126" y="127253"/>
                </a:moveTo>
                <a:lnTo>
                  <a:pt x="117347" y="135635"/>
                </a:lnTo>
                <a:lnTo>
                  <a:pt x="108203" y="140207"/>
                </a:lnTo>
                <a:lnTo>
                  <a:pt x="103631" y="141731"/>
                </a:lnTo>
                <a:lnTo>
                  <a:pt x="91439" y="144779"/>
                </a:lnTo>
                <a:lnTo>
                  <a:pt x="150494" y="144779"/>
                </a:lnTo>
                <a:lnTo>
                  <a:pt x="158495" y="134111"/>
                </a:lnTo>
                <a:lnTo>
                  <a:pt x="162153" y="128015"/>
                </a:lnTo>
                <a:lnTo>
                  <a:pt x="126491" y="128015"/>
                </a:lnTo>
                <a:lnTo>
                  <a:pt x="127126" y="127253"/>
                </a:lnTo>
                <a:close/>
              </a:path>
              <a:path w="173990" h="172720">
                <a:moveTo>
                  <a:pt x="53339" y="134111"/>
                </a:moveTo>
                <a:lnTo>
                  <a:pt x="54863" y="135635"/>
                </a:lnTo>
                <a:lnTo>
                  <a:pt x="55625" y="135635"/>
                </a:lnTo>
                <a:lnTo>
                  <a:pt x="53339" y="134111"/>
                </a:lnTo>
                <a:close/>
              </a:path>
              <a:path w="173990" h="172720">
                <a:moveTo>
                  <a:pt x="45937" y="126491"/>
                </a:moveTo>
                <a:lnTo>
                  <a:pt x="44195" y="126491"/>
                </a:lnTo>
                <a:lnTo>
                  <a:pt x="47243" y="128015"/>
                </a:lnTo>
                <a:lnTo>
                  <a:pt x="45937" y="126491"/>
                </a:lnTo>
                <a:close/>
              </a:path>
              <a:path w="173990" h="172720">
                <a:moveTo>
                  <a:pt x="128015" y="126491"/>
                </a:moveTo>
                <a:lnTo>
                  <a:pt x="127126" y="127253"/>
                </a:lnTo>
                <a:lnTo>
                  <a:pt x="126491" y="128015"/>
                </a:lnTo>
                <a:lnTo>
                  <a:pt x="128015" y="126491"/>
                </a:lnTo>
                <a:close/>
              </a:path>
              <a:path w="173990" h="172720">
                <a:moveTo>
                  <a:pt x="163067" y="126491"/>
                </a:moveTo>
                <a:lnTo>
                  <a:pt x="128015" y="126491"/>
                </a:lnTo>
                <a:lnTo>
                  <a:pt x="126491" y="128015"/>
                </a:lnTo>
                <a:lnTo>
                  <a:pt x="162153" y="128015"/>
                </a:lnTo>
                <a:lnTo>
                  <a:pt x="163067" y="126491"/>
                </a:lnTo>
                <a:close/>
              </a:path>
              <a:path w="173990" h="172720">
                <a:moveTo>
                  <a:pt x="134111" y="53339"/>
                </a:moveTo>
                <a:lnTo>
                  <a:pt x="137159" y="59435"/>
                </a:lnTo>
                <a:lnTo>
                  <a:pt x="140207" y="64007"/>
                </a:lnTo>
                <a:lnTo>
                  <a:pt x="141731" y="70103"/>
                </a:lnTo>
                <a:lnTo>
                  <a:pt x="143255" y="74675"/>
                </a:lnTo>
                <a:lnTo>
                  <a:pt x="144779" y="80771"/>
                </a:lnTo>
                <a:lnTo>
                  <a:pt x="144779" y="92963"/>
                </a:lnTo>
                <a:lnTo>
                  <a:pt x="143255" y="99059"/>
                </a:lnTo>
                <a:lnTo>
                  <a:pt x="141731" y="103631"/>
                </a:lnTo>
                <a:lnTo>
                  <a:pt x="140207" y="109727"/>
                </a:lnTo>
                <a:lnTo>
                  <a:pt x="134111" y="118871"/>
                </a:lnTo>
                <a:lnTo>
                  <a:pt x="127126" y="127253"/>
                </a:lnTo>
                <a:lnTo>
                  <a:pt x="128015" y="126491"/>
                </a:lnTo>
                <a:lnTo>
                  <a:pt x="163067" y="126491"/>
                </a:lnTo>
                <a:lnTo>
                  <a:pt x="172211" y="103631"/>
                </a:lnTo>
                <a:lnTo>
                  <a:pt x="172211" y="94487"/>
                </a:lnTo>
                <a:lnTo>
                  <a:pt x="173735" y="85343"/>
                </a:lnTo>
                <a:lnTo>
                  <a:pt x="172211" y="77723"/>
                </a:lnTo>
                <a:lnTo>
                  <a:pt x="169163" y="59435"/>
                </a:lnTo>
                <a:lnTo>
                  <a:pt x="167335" y="54863"/>
                </a:lnTo>
                <a:lnTo>
                  <a:pt x="135635" y="54863"/>
                </a:lnTo>
                <a:lnTo>
                  <a:pt x="134111" y="53339"/>
                </a:lnTo>
                <a:close/>
              </a:path>
              <a:path w="173990" h="172720">
                <a:moveTo>
                  <a:pt x="39623" y="53339"/>
                </a:moveTo>
                <a:lnTo>
                  <a:pt x="38099" y="54863"/>
                </a:lnTo>
                <a:lnTo>
                  <a:pt x="38607" y="54863"/>
                </a:lnTo>
                <a:lnTo>
                  <a:pt x="39623" y="53339"/>
                </a:lnTo>
                <a:close/>
              </a:path>
              <a:path w="173990" h="172720">
                <a:moveTo>
                  <a:pt x="127253" y="45084"/>
                </a:moveTo>
                <a:lnTo>
                  <a:pt x="135635" y="54863"/>
                </a:lnTo>
                <a:lnTo>
                  <a:pt x="167335" y="54863"/>
                </a:lnTo>
                <a:lnTo>
                  <a:pt x="166115" y="51815"/>
                </a:lnTo>
                <a:lnTo>
                  <a:pt x="162458" y="45719"/>
                </a:lnTo>
                <a:lnTo>
                  <a:pt x="128015" y="45719"/>
                </a:lnTo>
                <a:lnTo>
                  <a:pt x="127253" y="45084"/>
                </a:lnTo>
                <a:close/>
              </a:path>
              <a:path w="173990" h="172720">
                <a:moveTo>
                  <a:pt x="47243" y="44195"/>
                </a:moveTo>
                <a:lnTo>
                  <a:pt x="44195" y="45719"/>
                </a:lnTo>
                <a:lnTo>
                  <a:pt x="45937" y="45719"/>
                </a:lnTo>
                <a:lnTo>
                  <a:pt x="47243" y="44195"/>
                </a:lnTo>
                <a:close/>
              </a:path>
              <a:path w="173990" h="172720">
                <a:moveTo>
                  <a:pt x="126491" y="44195"/>
                </a:moveTo>
                <a:lnTo>
                  <a:pt x="127253" y="45084"/>
                </a:lnTo>
                <a:lnTo>
                  <a:pt x="128015" y="45719"/>
                </a:lnTo>
                <a:lnTo>
                  <a:pt x="126491" y="44195"/>
                </a:lnTo>
                <a:close/>
              </a:path>
              <a:path w="173990" h="172720">
                <a:moveTo>
                  <a:pt x="161543" y="44195"/>
                </a:moveTo>
                <a:lnTo>
                  <a:pt x="126491" y="44195"/>
                </a:lnTo>
                <a:lnTo>
                  <a:pt x="128015" y="45719"/>
                </a:lnTo>
                <a:lnTo>
                  <a:pt x="162458" y="45719"/>
                </a:lnTo>
                <a:lnTo>
                  <a:pt x="161543" y="44195"/>
                </a:lnTo>
                <a:close/>
              </a:path>
              <a:path w="173990" h="172720">
                <a:moveTo>
                  <a:pt x="151529" y="28955"/>
                </a:moveTo>
                <a:lnTo>
                  <a:pt x="99059" y="28955"/>
                </a:lnTo>
                <a:lnTo>
                  <a:pt x="105155" y="30479"/>
                </a:lnTo>
                <a:lnTo>
                  <a:pt x="109727" y="33527"/>
                </a:lnTo>
                <a:lnTo>
                  <a:pt x="114299" y="35051"/>
                </a:lnTo>
                <a:lnTo>
                  <a:pt x="118871" y="38099"/>
                </a:lnTo>
                <a:lnTo>
                  <a:pt x="127253" y="45084"/>
                </a:lnTo>
                <a:lnTo>
                  <a:pt x="126491" y="44195"/>
                </a:lnTo>
                <a:lnTo>
                  <a:pt x="161543" y="44195"/>
                </a:lnTo>
                <a:lnTo>
                  <a:pt x="158495" y="38099"/>
                </a:lnTo>
                <a:lnTo>
                  <a:pt x="156971" y="36575"/>
                </a:lnTo>
                <a:lnTo>
                  <a:pt x="151529" y="28955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493386" y="4701535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20" h="172720">
                <a:moveTo>
                  <a:pt x="94487" y="0"/>
                </a:moveTo>
                <a:lnTo>
                  <a:pt x="76199" y="0"/>
                </a:lnTo>
                <a:lnTo>
                  <a:pt x="68579" y="1523"/>
                </a:lnTo>
                <a:lnTo>
                  <a:pt x="59435" y="3047"/>
                </a:lnTo>
                <a:lnTo>
                  <a:pt x="51815" y="6095"/>
                </a:lnTo>
                <a:lnTo>
                  <a:pt x="44195" y="10667"/>
                </a:lnTo>
                <a:lnTo>
                  <a:pt x="38099" y="13715"/>
                </a:lnTo>
                <a:lnTo>
                  <a:pt x="36575" y="15239"/>
                </a:lnTo>
                <a:lnTo>
                  <a:pt x="25907" y="24383"/>
                </a:lnTo>
                <a:lnTo>
                  <a:pt x="24383" y="25907"/>
                </a:lnTo>
                <a:lnTo>
                  <a:pt x="15239" y="36575"/>
                </a:lnTo>
                <a:lnTo>
                  <a:pt x="13715" y="38099"/>
                </a:lnTo>
                <a:lnTo>
                  <a:pt x="9143" y="45719"/>
                </a:lnTo>
                <a:lnTo>
                  <a:pt x="3047" y="60959"/>
                </a:lnTo>
                <a:lnTo>
                  <a:pt x="1523" y="70103"/>
                </a:lnTo>
                <a:lnTo>
                  <a:pt x="0" y="77723"/>
                </a:lnTo>
                <a:lnTo>
                  <a:pt x="0" y="96011"/>
                </a:lnTo>
                <a:lnTo>
                  <a:pt x="1523" y="103631"/>
                </a:lnTo>
                <a:lnTo>
                  <a:pt x="4571" y="112775"/>
                </a:lnTo>
                <a:lnTo>
                  <a:pt x="6095" y="120395"/>
                </a:lnTo>
                <a:lnTo>
                  <a:pt x="10667" y="128015"/>
                </a:lnTo>
                <a:lnTo>
                  <a:pt x="13715" y="134111"/>
                </a:lnTo>
                <a:lnTo>
                  <a:pt x="15239" y="135635"/>
                </a:lnTo>
                <a:lnTo>
                  <a:pt x="24383" y="146303"/>
                </a:lnTo>
                <a:lnTo>
                  <a:pt x="25907" y="147827"/>
                </a:lnTo>
                <a:lnTo>
                  <a:pt x="36575" y="156971"/>
                </a:lnTo>
                <a:lnTo>
                  <a:pt x="38099" y="158495"/>
                </a:lnTo>
                <a:lnTo>
                  <a:pt x="45719" y="163067"/>
                </a:lnTo>
                <a:lnTo>
                  <a:pt x="60959" y="169163"/>
                </a:lnTo>
                <a:lnTo>
                  <a:pt x="70103" y="170687"/>
                </a:lnTo>
                <a:lnTo>
                  <a:pt x="77723" y="172211"/>
                </a:lnTo>
                <a:lnTo>
                  <a:pt x="96011" y="172211"/>
                </a:lnTo>
                <a:lnTo>
                  <a:pt x="105155" y="170687"/>
                </a:lnTo>
                <a:lnTo>
                  <a:pt x="112775" y="167639"/>
                </a:lnTo>
                <a:lnTo>
                  <a:pt x="120395" y="166115"/>
                </a:lnTo>
                <a:lnTo>
                  <a:pt x="128015" y="161543"/>
                </a:lnTo>
                <a:lnTo>
                  <a:pt x="134111" y="158495"/>
                </a:lnTo>
                <a:lnTo>
                  <a:pt x="135635" y="156971"/>
                </a:lnTo>
                <a:lnTo>
                  <a:pt x="146303" y="147827"/>
                </a:lnTo>
                <a:lnTo>
                  <a:pt x="147827" y="147827"/>
                </a:lnTo>
                <a:lnTo>
                  <a:pt x="147827" y="146303"/>
                </a:lnTo>
                <a:lnTo>
                  <a:pt x="150440" y="143255"/>
                </a:lnTo>
                <a:lnTo>
                  <a:pt x="73151" y="143255"/>
                </a:lnTo>
                <a:lnTo>
                  <a:pt x="68579" y="141731"/>
                </a:lnTo>
                <a:lnTo>
                  <a:pt x="62483" y="138683"/>
                </a:lnTo>
                <a:lnTo>
                  <a:pt x="57911" y="137159"/>
                </a:lnTo>
                <a:lnTo>
                  <a:pt x="55625" y="135635"/>
                </a:lnTo>
                <a:lnTo>
                  <a:pt x="54863" y="135635"/>
                </a:lnTo>
                <a:lnTo>
                  <a:pt x="45973" y="128015"/>
                </a:lnTo>
                <a:lnTo>
                  <a:pt x="45719" y="128015"/>
                </a:lnTo>
                <a:lnTo>
                  <a:pt x="44195" y="126491"/>
                </a:lnTo>
                <a:lnTo>
                  <a:pt x="44413" y="126491"/>
                </a:lnTo>
                <a:lnTo>
                  <a:pt x="36575" y="117347"/>
                </a:lnTo>
                <a:lnTo>
                  <a:pt x="37337" y="117347"/>
                </a:lnTo>
                <a:lnTo>
                  <a:pt x="35051" y="112775"/>
                </a:lnTo>
                <a:lnTo>
                  <a:pt x="32003" y="108203"/>
                </a:lnTo>
                <a:lnTo>
                  <a:pt x="30479" y="102107"/>
                </a:lnTo>
                <a:lnTo>
                  <a:pt x="28955" y="97535"/>
                </a:lnTo>
                <a:lnTo>
                  <a:pt x="28955" y="73151"/>
                </a:lnTo>
                <a:lnTo>
                  <a:pt x="30479" y="68579"/>
                </a:lnTo>
                <a:lnTo>
                  <a:pt x="33527" y="62483"/>
                </a:lnTo>
                <a:lnTo>
                  <a:pt x="35051" y="57911"/>
                </a:lnTo>
                <a:lnTo>
                  <a:pt x="37083" y="54863"/>
                </a:lnTo>
                <a:lnTo>
                  <a:pt x="36575" y="54863"/>
                </a:lnTo>
                <a:lnTo>
                  <a:pt x="44413" y="45719"/>
                </a:lnTo>
                <a:lnTo>
                  <a:pt x="44195" y="45719"/>
                </a:lnTo>
                <a:lnTo>
                  <a:pt x="45719" y="44195"/>
                </a:lnTo>
                <a:lnTo>
                  <a:pt x="45973" y="44195"/>
                </a:lnTo>
                <a:lnTo>
                  <a:pt x="54863" y="36575"/>
                </a:lnTo>
                <a:lnTo>
                  <a:pt x="56387" y="36575"/>
                </a:lnTo>
                <a:lnTo>
                  <a:pt x="59435" y="35051"/>
                </a:lnTo>
                <a:lnTo>
                  <a:pt x="64007" y="32003"/>
                </a:lnTo>
                <a:lnTo>
                  <a:pt x="70103" y="30479"/>
                </a:lnTo>
                <a:lnTo>
                  <a:pt x="74675" y="28955"/>
                </a:lnTo>
                <a:lnTo>
                  <a:pt x="80771" y="28955"/>
                </a:lnTo>
                <a:lnTo>
                  <a:pt x="86867" y="27431"/>
                </a:lnTo>
                <a:lnTo>
                  <a:pt x="149134" y="27431"/>
                </a:lnTo>
                <a:lnTo>
                  <a:pt x="147827" y="25907"/>
                </a:lnTo>
                <a:lnTo>
                  <a:pt x="147827" y="24383"/>
                </a:lnTo>
                <a:lnTo>
                  <a:pt x="146303" y="24383"/>
                </a:lnTo>
                <a:lnTo>
                  <a:pt x="135635" y="15239"/>
                </a:lnTo>
                <a:lnTo>
                  <a:pt x="134111" y="13715"/>
                </a:lnTo>
                <a:lnTo>
                  <a:pt x="126491" y="9143"/>
                </a:lnTo>
                <a:lnTo>
                  <a:pt x="111251" y="3047"/>
                </a:lnTo>
                <a:lnTo>
                  <a:pt x="103631" y="1523"/>
                </a:lnTo>
                <a:lnTo>
                  <a:pt x="94487" y="0"/>
                </a:lnTo>
                <a:close/>
              </a:path>
              <a:path w="172720" h="172720">
                <a:moveTo>
                  <a:pt x="118871" y="134111"/>
                </a:moveTo>
                <a:lnTo>
                  <a:pt x="112775" y="137159"/>
                </a:lnTo>
                <a:lnTo>
                  <a:pt x="108203" y="140207"/>
                </a:lnTo>
                <a:lnTo>
                  <a:pt x="102107" y="141731"/>
                </a:lnTo>
                <a:lnTo>
                  <a:pt x="97535" y="143255"/>
                </a:lnTo>
                <a:lnTo>
                  <a:pt x="150440" y="143255"/>
                </a:lnTo>
                <a:lnTo>
                  <a:pt x="156971" y="135635"/>
                </a:lnTo>
                <a:lnTo>
                  <a:pt x="117347" y="135635"/>
                </a:lnTo>
                <a:lnTo>
                  <a:pt x="118871" y="134111"/>
                </a:lnTo>
                <a:close/>
              </a:path>
              <a:path w="172720" h="172720">
                <a:moveTo>
                  <a:pt x="53339" y="134111"/>
                </a:moveTo>
                <a:lnTo>
                  <a:pt x="54863" y="135635"/>
                </a:lnTo>
                <a:lnTo>
                  <a:pt x="55625" y="135635"/>
                </a:lnTo>
                <a:lnTo>
                  <a:pt x="53339" y="134111"/>
                </a:lnTo>
                <a:close/>
              </a:path>
              <a:path w="172720" h="172720">
                <a:moveTo>
                  <a:pt x="127195" y="127195"/>
                </a:moveTo>
                <a:lnTo>
                  <a:pt x="117347" y="135635"/>
                </a:lnTo>
                <a:lnTo>
                  <a:pt x="156971" y="135635"/>
                </a:lnTo>
                <a:lnTo>
                  <a:pt x="158495" y="134111"/>
                </a:lnTo>
                <a:lnTo>
                  <a:pt x="162153" y="128015"/>
                </a:lnTo>
                <a:lnTo>
                  <a:pt x="126491" y="128015"/>
                </a:lnTo>
                <a:lnTo>
                  <a:pt x="127195" y="127195"/>
                </a:lnTo>
                <a:close/>
              </a:path>
              <a:path w="172720" h="172720">
                <a:moveTo>
                  <a:pt x="44195" y="126491"/>
                </a:moveTo>
                <a:lnTo>
                  <a:pt x="45719" y="128015"/>
                </a:lnTo>
                <a:lnTo>
                  <a:pt x="45016" y="127195"/>
                </a:lnTo>
                <a:lnTo>
                  <a:pt x="44195" y="126491"/>
                </a:lnTo>
                <a:close/>
              </a:path>
              <a:path w="172720" h="172720">
                <a:moveTo>
                  <a:pt x="45016" y="127195"/>
                </a:moveTo>
                <a:lnTo>
                  <a:pt x="45719" y="128015"/>
                </a:lnTo>
                <a:lnTo>
                  <a:pt x="45973" y="128015"/>
                </a:lnTo>
                <a:lnTo>
                  <a:pt x="45016" y="127195"/>
                </a:lnTo>
                <a:close/>
              </a:path>
              <a:path w="172720" h="172720">
                <a:moveTo>
                  <a:pt x="128015" y="126491"/>
                </a:moveTo>
                <a:lnTo>
                  <a:pt x="127195" y="127195"/>
                </a:lnTo>
                <a:lnTo>
                  <a:pt x="126491" y="128015"/>
                </a:lnTo>
                <a:lnTo>
                  <a:pt x="128015" y="126491"/>
                </a:lnTo>
                <a:close/>
              </a:path>
              <a:path w="172720" h="172720">
                <a:moveTo>
                  <a:pt x="163067" y="126491"/>
                </a:moveTo>
                <a:lnTo>
                  <a:pt x="128015" y="126491"/>
                </a:lnTo>
                <a:lnTo>
                  <a:pt x="126491" y="128015"/>
                </a:lnTo>
                <a:lnTo>
                  <a:pt x="162153" y="128015"/>
                </a:lnTo>
                <a:lnTo>
                  <a:pt x="163067" y="126491"/>
                </a:lnTo>
                <a:close/>
              </a:path>
              <a:path w="172720" h="172720">
                <a:moveTo>
                  <a:pt x="44413" y="126491"/>
                </a:moveTo>
                <a:lnTo>
                  <a:pt x="44195" y="126491"/>
                </a:lnTo>
                <a:lnTo>
                  <a:pt x="45016" y="127195"/>
                </a:lnTo>
                <a:lnTo>
                  <a:pt x="44413" y="126491"/>
                </a:lnTo>
                <a:close/>
              </a:path>
              <a:path w="172720" h="172720">
                <a:moveTo>
                  <a:pt x="166725" y="117347"/>
                </a:moveTo>
                <a:lnTo>
                  <a:pt x="135635" y="117347"/>
                </a:lnTo>
                <a:lnTo>
                  <a:pt x="127195" y="127195"/>
                </a:lnTo>
                <a:lnTo>
                  <a:pt x="128015" y="126491"/>
                </a:lnTo>
                <a:lnTo>
                  <a:pt x="163067" y="126491"/>
                </a:lnTo>
                <a:lnTo>
                  <a:pt x="166725" y="117347"/>
                </a:lnTo>
                <a:close/>
              </a:path>
              <a:path w="172720" h="172720">
                <a:moveTo>
                  <a:pt x="37337" y="117347"/>
                </a:moveTo>
                <a:lnTo>
                  <a:pt x="36575" y="117347"/>
                </a:lnTo>
                <a:lnTo>
                  <a:pt x="38099" y="118871"/>
                </a:lnTo>
                <a:lnTo>
                  <a:pt x="37337" y="117347"/>
                </a:lnTo>
                <a:close/>
              </a:path>
              <a:path w="172720" h="172720">
                <a:moveTo>
                  <a:pt x="134111" y="53339"/>
                </a:moveTo>
                <a:lnTo>
                  <a:pt x="137159" y="59435"/>
                </a:lnTo>
                <a:lnTo>
                  <a:pt x="140207" y="64007"/>
                </a:lnTo>
                <a:lnTo>
                  <a:pt x="141731" y="70103"/>
                </a:lnTo>
                <a:lnTo>
                  <a:pt x="143255" y="74675"/>
                </a:lnTo>
                <a:lnTo>
                  <a:pt x="143255" y="80771"/>
                </a:lnTo>
                <a:lnTo>
                  <a:pt x="144779" y="86867"/>
                </a:lnTo>
                <a:lnTo>
                  <a:pt x="143255" y="92963"/>
                </a:lnTo>
                <a:lnTo>
                  <a:pt x="143255" y="99059"/>
                </a:lnTo>
                <a:lnTo>
                  <a:pt x="141731" y="103631"/>
                </a:lnTo>
                <a:lnTo>
                  <a:pt x="138683" y="109727"/>
                </a:lnTo>
                <a:lnTo>
                  <a:pt x="137159" y="114299"/>
                </a:lnTo>
                <a:lnTo>
                  <a:pt x="134111" y="118871"/>
                </a:lnTo>
                <a:lnTo>
                  <a:pt x="135635" y="117347"/>
                </a:lnTo>
                <a:lnTo>
                  <a:pt x="166725" y="117347"/>
                </a:lnTo>
                <a:lnTo>
                  <a:pt x="169163" y="111251"/>
                </a:lnTo>
                <a:lnTo>
                  <a:pt x="170687" y="102107"/>
                </a:lnTo>
                <a:lnTo>
                  <a:pt x="172211" y="94487"/>
                </a:lnTo>
                <a:lnTo>
                  <a:pt x="172211" y="76199"/>
                </a:lnTo>
                <a:lnTo>
                  <a:pt x="170687" y="68579"/>
                </a:lnTo>
                <a:lnTo>
                  <a:pt x="169163" y="59435"/>
                </a:lnTo>
                <a:lnTo>
                  <a:pt x="167335" y="54863"/>
                </a:lnTo>
                <a:lnTo>
                  <a:pt x="135635" y="54863"/>
                </a:lnTo>
                <a:lnTo>
                  <a:pt x="134111" y="53339"/>
                </a:lnTo>
                <a:close/>
              </a:path>
              <a:path w="172720" h="172720">
                <a:moveTo>
                  <a:pt x="38099" y="53339"/>
                </a:moveTo>
                <a:lnTo>
                  <a:pt x="36575" y="54863"/>
                </a:lnTo>
                <a:lnTo>
                  <a:pt x="37083" y="54863"/>
                </a:lnTo>
                <a:lnTo>
                  <a:pt x="38099" y="53339"/>
                </a:lnTo>
                <a:close/>
              </a:path>
              <a:path w="172720" h="172720">
                <a:moveTo>
                  <a:pt x="127195" y="45016"/>
                </a:moveTo>
                <a:lnTo>
                  <a:pt x="135635" y="54863"/>
                </a:lnTo>
                <a:lnTo>
                  <a:pt x="167335" y="54863"/>
                </a:lnTo>
                <a:lnTo>
                  <a:pt x="166115" y="51815"/>
                </a:lnTo>
                <a:lnTo>
                  <a:pt x="162458" y="45719"/>
                </a:lnTo>
                <a:lnTo>
                  <a:pt x="128015" y="45719"/>
                </a:lnTo>
                <a:lnTo>
                  <a:pt x="127195" y="45016"/>
                </a:lnTo>
                <a:close/>
              </a:path>
              <a:path w="172720" h="172720">
                <a:moveTo>
                  <a:pt x="45719" y="44195"/>
                </a:moveTo>
                <a:lnTo>
                  <a:pt x="44195" y="45719"/>
                </a:lnTo>
                <a:lnTo>
                  <a:pt x="45016" y="45016"/>
                </a:lnTo>
                <a:lnTo>
                  <a:pt x="45719" y="44195"/>
                </a:lnTo>
                <a:close/>
              </a:path>
              <a:path w="172720" h="172720">
                <a:moveTo>
                  <a:pt x="45016" y="45016"/>
                </a:moveTo>
                <a:lnTo>
                  <a:pt x="44195" y="45719"/>
                </a:lnTo>
                <a:lnTo>
                  <a:pt x="44413" y="45719"/>
                </a:lnTo>
                <a:lnTo>
                  <a:pt x="45016" y="45016"/>
                </a:lnTo>
                <a:close/>
              </a:path>
              <a:path w="172720" h="172720">
                <a:moveTo>
                  <a:pt x="126491" y="44195"/>
                </a:moveTo>
                <a:lnTo>
                  <a:pt x="127195" y="45016"/>
                </a:lnTo>
                <a:lnTo>
                  <a:pt x="128015" y="45719"/>
                </a:lnTo>
                <a:lnTo>
                  <a:pt x="126491" y="44195"/>
                </a:lnTo>
                <a:close/>
              </a:path>
              <a:path w="172720" h="172720">
                <a:moveTo>
                  <a:pt x="161543" y="44195"/>
                </a:moveTo>
                <a:lnTo>
                  <a:pt x="126491" y="44195"/>
                </a:lnTo>
                <a:lnTo>
                  <a:pt x="128015" y="45719"/>
                </a:lnTo>
                <a:lnTo>
                  <a:pt x="162458" y="45719"/>
                </a:lnTo>
                <a:lnTo>
                  <a:pt x="161543" y="44195"/>
                </a:lnTo>
                <a:close/>
              </a:path>
              <a:path w="172720" h="172720">
                <a:moveTo>
                  <a:pt x="45973" y="44195"/>
                </a:moveTo>
                <a:lnTo>
                  <a:pt x="45719" y="44195"/>
                </a:lnTo>
                <a:lnTo>
                  <a:pt x="45016" y="45016"/>
                </a:lnTo>
                <a:lnTo>
                  <a:pt x="45973" y="44195"/>
                </a:lnTo>
                <a:close/>
              </a:path>
              <a:path w="172720" h="172720">
                <a:moveTo>
                  <a:pt x="156971" y="36575"/>
                </a:moveTo>
                <a:lnTo>
                  <a:pt x="117347" y="36575"/>
                </a:lnTo>
                <a:lnTo>
                  <a:pt x="127195" y="45016"/>
                </a:lnTo>
                <a:lnTo>
                  <a:pt x="126491" y="44195"/>
                </a:lnTo>
                <a:lnTo>
                  <a:pt x="161543" y="44195"/>
                </a:lnTo>
                <a:lnTo>
                  <a:pt x="158495" y="38099"/>
                </a:lnTo>
                <a:lnTo>
                  <a:pt x="156971" y="36575"/>
                </a:lnTo>
                <a:close/>
              </a:path>
              <a:path w="172720" h="172720">
                <a:moveTo>
                  <a:pt x="56387" y="36575"/>
                </a:moveTo>
                <a:lnTo>
                  <a:pt x="54863" y="36575"/>
                </a:lnTo>
                <a:lnTo>
                  <a:pt x="53339" y="38099"/>
                </a:lnTo>
                <a:lnTo>
                  <a:pt x="56387" y="36575"/>
                </a:lnTo>
                <a:close/>
              </a:path>
              <a:path w="172720" h="172720">
                <a:moveTo>
                  <a:pt x="149134" y="27431"/>
                </a:moveTo>
                <a:lnTo>
                  <a:pt x="86867" y="27431"/>
                </a:lnTo>
                <a:lnTo>
                  <a:pt x="92963" y="28955"/>
                </a:lnTo>
                <a:lnTo>
                  <a:pt x="99059" y="28955"/>
                </a:lnTo>
                <a:lnTo>
                  <a:pt x="103631" y="30479"/>
                </a:lnTo>
                <a:lnTo>
                  <a:pt x="109727" y="33527"/>
                </a:lnTo>
                <a:lnTo>
                  <a:pt x="114299" y="35051"/>
                </a:lnTo>
                <a:lnTo>
                  <a:pt x="118871" y="38099"/>
                </a:lnTo>
                <a:lnTo>
                  <a:pt x="117347" y="36575"/>
                </a:lnTo>
                <a:lnTo>
                  <a:pt x="156971" y="36575"/>
                </a:lnTo>
                <a:lnTo>
                  <a:pt x="149134" y="27431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740033" y="3835898"/>
            <a:ext cx="173990" cy="173990"/>
          </a:xfrm>
          <a:custGeom>
            <a:avLst/>
            <a:gdLst/>
            <a:ahLst/>
            <a:cxnLst/>
            <a:rect l="l" t="t" r="r" b="b"/>
            <a:pathLst>
              <a:path w="173989" h="173989">
                <a:moveTo>
                  <a:pt x="134111" y="158495"/>
                </a:moveTo>
                <a:lnTo>
                  <a:pt x="39623" y="158495"/>
                </a:lnTo>
                <a:lnTo>
                  <a:pt x="45719" y="163067"/>
                </a:lnTo>
                <a:lnTo>
                  <a:pt x="60959" y="169163"/>
                </a:lnTo>
                <a:lnTo>
                  <a:pt x="70103" y="170687"/>
                </a:lnTo>
                <a:lnTo>
                  <a:pt x="77723" y="172211"/>
                </a:lnTo>
                <a:lnTo>
                  <a:pt x="120395" y="166115"/>
                </a:lnTo>
                <a:lnTo>
                  <a:pt x="128015" y="161543"/>
                </a:lnTo>
                <a:lnTo>
                  <a:pt x="134111" y="158495"/>
                </a:lnTo>
                <a:close/>
              </a:path>
              <a:path w="173989" h="173989">
                <a:moveTo>
                  <a:pt x="146303" y="147827"/>
                </a:moveTo>
                <a:lnTo>
                  <a:pt x="25907" y="147827"/>
                </a:lnTo>
                <a:lnTo>
                  <a:pt x="36575" y="156971"/>
                </a:lnTo>
                <a:lnTo>
                  <a:pt x="38099" y="158495"/>
                </a:lnTo>
                <a:lnTo>
                  <a:pt x="135635" y="158495"/>
                </a:lnTo>
                <a:lnTo>
                  <a:pt x="135635" y="156971"/>
                </a:lnTo>
                <a:lnTo>
                  <a:pt x="146303" y="147827"/>
                </a:lnTo>
                <a:close/>
              </a:path>
              <a:path w="173989" h="173989">
                <a:moveTo>
                  <a:pt x="94487" y="0"/>
                </a:moveTo>
                <a:lnTo>
                  <a:pt x="77723" y="0"/>
                </a:lnTo>
                <a:lnTo>
                  <a:pt x="68579" y="1523"/>
                </a:lnTo>
                <a:lnTo>
                  <a:pt x="59435" y="4571"/>
                </a:lnTo>
                <a:lnTo>
                  <a:pt x="44195" y="10667"/>
                </a:lnTo>
                <a:lnTo>
                  <a:pt x="39623" y="13715"/>
                </a:lnTo>
                <a:lnTo>
                  <a:pt x="38099" y="15239"/>
                </a:lnTo>
                <a:lnTo>
                  <a:pt x="36575" y="15239"/>
                </a:lnTo>
                <a:lnTo>
                  <a:pt x="6095" y="53339"/>
                </a:lnTo>
                <a:lnTo>
                  <a:pt x="4571" y="60959"/>
                </a:lnTo>
                <a:lnTo>
                  <a:pt x="1523" y="70103"/>
                </a:lnTo>
                <a:lnTo>
                  <a:pt x="0" y="77723"/>
                </a:lnTo>
                <a:lnTo>
                  <a:pt x="0" y="96011"/>
                </a:lnTo>
                <a:lnTo>
                  <a:pt x="1523" y="105155"/>
                </a:lnTo>
                <a:lnTo>
                  <a:pt x="10667" y="128015"/>
                </a:lnTo>
                <a:lnTo>
                  <a:pt x="15239" y="134111"/>
                </a:lnTo>
                <a:lnTo>
                  <a:pt x="15239" y="135635"/>
                </a:lnTo>
                <a:lnTo>
                  <a:pt x="24383" y="146303"/>
                </a:lnTo>
                <a:lnTo>
                  <a:pt x="24383" y="147827"/>
                </a:lnTo>
                <a:lnTo>
                  <a:pt x="147827" y="147827"/>
                </a:lnTo>
                <a:lnTo>
                  <a:pt x="149351" y="146303"/>
                </a:lnTo>
                <a:lnTo>
                  <a:pt x="150440" y="144779"/>
                </a:lnTo>
                <a:lnTo>
                  <a:pt x="79247" y="144779"/>
                </a:lnTo>
                <a:lnTo>
                  <a:pt x="74675" y="143255"/>
                </a:lnTo>
                <a:lnTo>
                  <a:pt x="68579" y="141731"/>
                </a:lnTo>
                <a:lnTo>
                  <a:pt x="64007" y="140207"/>
                </a:lnTo>
                <a:lnTo>
                  <a:pt x="57911" y="137159"/>
                </a:lnTo>
                <a:lnTo>
                  <a:pt x="55625" y="135635"/>
                </a:lnTo>
                <a:lnTo>
                  <a:pt x="54863" y="135635"/>
                </a:lnTo>
                <a:lnTo>
                  <a:pt x="44195" y="126491"/>
                </a:lnTo>
                <a:lnTo>
                  <a:pt x="45937" y="126491"/>
                </a:lnTo>
                <a:lnTo>
                  <a:pt x="38099" y="117347"/>
                </a:lnTo>
                <a:lnTo>
                  <a:pt x="35051" y="114299"/>
                </a:lnTo>
                <a:lnTo>
                  <a:pt x="33527" y="108203"/>
                </a:lnTo>
                <a:lnTo>
                  <a:pt x="30479" y="103631"/>
                </a:lnTo>
                <a:lnTo>
                  <a:pt x="28955" y="97535"/>
                </a:lnTo>
                <a:lnTo>
                  <a:pt x="28955" y="79247"/>
                </a:lnTo>
                <a:lnTo>
                  <a:pt x="30479" y="74675"/>
                </a:lnTo>
                <a:lnTo>
                  <a:pt x="32003" y="68579"/>
                </a:lnTo>
                <a:lnTo>
                  <a:pt x="33527" y="64007"/>
                </a:lnTo>
                <a:lnTo>
                  <a:pt x="36575" y="57911"/>
                </a:lnTo>
                <a:lnTo>
                  <a:pt x="39623" y="53339"/>
                </a:lnTo>
                <a:lnTo>
                  <a:pt x="45973" y="45719"/>
                </a:lnTo>
                <a:lnTo>
                  <a:pt x="44195" y="45719"/>
                </a:lnTo>
                <a:lnTo>
                  <a:pt x="54863" y="38099"/>
                </a:lnTo>
                <a:lnTo>
                  <a:pt x="53339" y="38099"/>
                </a:lnTo>
                <a:lnTo>
                  <a:pt x="59435" y="35051"/>
                </a:lnTo>
                <a:lnTo>
                  <a:pt x="64007" y="33527"/>
                </a:lnTo>
                <a:lnTo>
                  <a:pt x="70103" y="30479"/>
                </a:lnTo>
                <a:lnTo>
                  <a:pt x="76199" y="28955"/>
                </a:lnTo>
                <a:lnTo>
                  <a:pt x="151529" y="28955"/>
                </a:lnTo>
                <a:lnTo>
                  <a:pt x="149351" y="25907"/>
                </a:lnTo>
                <a:lnTo>
                  <a:pt x="147827" y="25907"/>
                </a:lnTo>
                <a:lnTo>
                  <a:pt x="147827" y="24383"/>
                </a:lnTo>
                <a:lnTo>
                  <a:pt x="146303" y="24383"/>
                </a:lnTo>
                <a:lnTo>
                  <a:pt x="135635" y="15239"/>
                </a:lnTo>
                <a:lnTo>
                  <a:pt x="134111" y="13715"/>
                </a:lnTo>
                <a:lnTo>
                  <a:pt x="126491" y="10667"/>
                </a:lnTo>
                <a:lnTo>
                  <a:pt x="120395" y="6095"/>
                </a:lnTo>
                <a:lnTo>
                  <a:pt x="111251" y="3047"/>
                </a:lnTo>
                <a:lnTo>
                  <a:pt x="103631" y="1523"/>
                </a:lnTo>
                <a:lnTo>
                  <a:pt x="94487" y="0"/>
                </a:lnTo>
                <a:close/>
              </a:path>
              <a:path w="173989" h="173989">
                <a:moveTo>
                  <a:pt x="158495" y="134111"/>
                </a:moveTo>
                <a:lnTo>
                  <a:pt x="120395" y="134111"/>
                </a:lnTo>
                <a:lnTo>
                  <a:pt x="108203" y="140207"/>
                </a:lnTo>
                <a:lnTo>
                  <a:pt x="103631" y="141731"/>
                </a:lnTo>
                <a:lnTo>
                  <a:pt x="91439" y="144779"/>
                </a:lnTo>
                <a:lnTo>
                  <a:pt x="150440" y="144779"/>
                </a:lnTo>
                <a:lnTo>
                  <a:pt x="156971" y="135635"/>
                </a:lnTo>
                <a:lnTo>
                  <a:pt x="158495" y="135635"/>
                </a:lnTo>
                <a:lnTo>
                  <a:pt x="158495" y="134111"/>
                </a:lnTo>
                <a:close/>
              </a:path>
              <a:path w="173989" h="173989">
                <a:moveTo>
                  <a:pt x="53339" y="134111"/>
                </a:moveTo>
                <a:lnTo>
                  <a:pt x="54863" y="135635"/>
                </a:lnTo>
                <a:lnTo>
                  <a:pt x="55625" y="135635"/>
                </a:lnTo>
                <a:lnTo>
                  <a:pt x="53339" y="134111"/>
                </a:lnTo>
                <a:close/>
              </a:path>
              <a:path w="173989" h="173989">
                <a:moveTo>
                  <a:pt x="127195" y="127195"/>
                </a:moveTo>
                <a:lnTo>
                  <a:pt x="117347" y="135635"/>
                </a:lnTo>
                <a:lnTo>
                  <a:pt x="120395" y="134111"/>
                </a:lnTo>
                <a:lnTo>
                  <a:pt x="158495" y="134111"/>
                </a:lnTo>
                <a:lnTo>
                  <a:pt x="162153" y="128015"/>
                </a:lnTo>
                <a:lnTo>
                  <a:pt x="126491" y="128015"/>
                </a:lnTo>
                <a:lnTo>
                  <a:pt x="127195" y="127195"/>
                </a:lnTo>
                <a:close/>
              </a:path>
              <a:path w="173989" h="173989">
                <a:moveTo>
                  <a:pt x="45937" y="126491"/>
                </a:moveTo>
                <a:lnTo>
                  <a:pt x="44195" y="126491"/>
                </a:lnTo>
                <a:lnTo>
                  <a:pt x="47243" y="128015"/>
                </a:lnTo>
                <a:lnTo>
                  <a:pt x="45937" y="126491"/>
                </a:lnTo>
                <a:close/>
              </a:path>
              <a:path w="173989" h="173989">
                <a:moveTo>
                  <a:pt x="128015" y="126491"/>
                </a:moveTo>
                <a:lnTo>
                  <a:pt x="127195" y="127195"/>
                </a:lnTo>
                <a:lnTo>
                  <a:pt x="126491" y="128015"/>
                </a:lnTo>
                <a:lnTo>
                  <a:pt x="128015" y="126491"/>
                </a:lnTo>
                <a:close/>
              </a:path>
              <a:path w="173989" h="173989">
                <a:moveTo>
                  <a:pt x="163067" y="126491"/>
                </a:moveTo>
                <a:lnTo>
                  <a:pt x="128015" y="126491"/>
                </a:lnTo>
                <a:lnTo>
                  <a:pt x="126491" y="128015"/>
                </a:lnTo>
                <a:lnTo>
                  <a:pt x="162153" y="128015"/>
                </a:lnTo>
                <a:lnTo>
                  <a:pt x="163067" y="126491"/>
                </a:lnTo>
                <a:close/>
              </a:path>
              <a:path w="173989" h="173989">
                <a:moveTo>
                  <a:pt x="167131" y="117347"/>
                </a:moveTo>
                <a:lnTo>
                  <a:pt x="135635" y="117347"/>
                </a:lnTo>
                <a:lnTo>
                  <a:pt x="127195" y="127195"/>
                </a:lnTo>
                <a:lnTo>
                  <a:pt x="128015" y="126491"/>
                </a:lnTo>
                <a:lnTo>
                  <a:pt x="163067" y="126491"/>
                </a:lnTo>
                <a:lnTo>
                  <a:pt x="166115" y="120395"/>
                </a:lnTo>
                <a:lnTo>
                  <a:pt x="167131" y="117347"/>
                </a:lnTo>
                <a:close/>
              </a:path>
              <a:path w="173989" h="173989">
                <a:moveTo>
                  <a:pt x="127454" y="45318"/>
                </a:moveTo>
                <a:lnTo>
                  <a:pt x="135635" y="54863"/>
                </a:lnTo>
                <a:lnTo>
                  <a:pt x="138683" y="59435"/>
                </a:lnTo>
                <a:lnTo>
                  <a:pt x="140207" y="64007"/>
                </a:lnTo>
                <a:lnTo>
                  <a:pt x="143255" y="76199"/>
                </a:lnTo>
                <a:lnTo>
                  <a:pt x="144779" y="80771"/>
                </a:lnTo>
                <a:lnTo>
                  <a:pt x="144779" y="92963"/>
                </a:lnTo>
                <a:lnTo>
                  <a:pt x="141731" y="105155"/>
                </a:lnTo>
                <a:lnTo>
                  <a:pt x="140207" y="109727"/>
                </a:lnTo>
                <a:lnTo>
                  <a:pt x="134111" y="118871"/>
                </a:lnTo>
                <a:lnTo>
                  <a:pt x="135635" y="117347"/>
                </a:lnTo>
                <a:lnTo>
                  <a:pt x="167131" y="117347"/>
                </a:lnTo>
                <a:lnTo>
                  <a:pt x="169163" y="111251"/>
                </a:lnTo>
                <a:lnTo>
                  <a:pt x="172211" y="103631"/>
                </a:lnTo>
                <a:lnTo>
                  <a:pt x="172211" y="94487"/>
                </a:lnTo>
                <a:lnTo>
                  <a:pt x="173735" y="85343"/>
                </a:lnTo>
                <a:lnTo>
                  <a:pt x="172211" y="77723"/>
                </a:lnTo>
                <a:lnTo>
                  <a:pt x="169163" y="59435"/>
                </a:lnTo>
                <a:lnTo>
                  <a:pt x="163677" y="45719"/>
                </a:lnTo>
                <a:lnTo>
                  <a:pt x="128015" y="45719"/>
                </a:lnTo>
                <a:lnTo>
                  <a:pt x="127454" y="45318"/>
                </a:lnTo>
                <a:close/>
              </a:path>
              <a:path w="173989" h="173989">
                <a:moveTo>
                  <a:pt x="47243" y="44195"/>
                </a:moveTo>
                <a:lnTo>
                  <a:pt x="44195" y="45719"/>
                </a:lnTo>
                <a:lnTo>
                  <a:pt x="45973" y="45719"/>
                </a:lnTo>
                <a:lnTo>
                  <a:pt x="47243" y="44195"/>
                </a:lnTo>
                <a:close/>
              </a:path>
              <a:path w="173989" h="173989">
                <a:moveTo>
                  <a:pt x="126491" y="44195"/>
                </a:moveTo>
                <a:lnTo>
                  <a:pt x="127454" y="45318"/>
                </a:lnTo>
                <a:lnTo>
                  <a:pt x="128015" y="45719"/>
                </a:lnTo>
                <a:lnTo>
                  <a:pt x="126491" y="44195"/>
                </a:lnTo>
                <a:close/>
              </a:path>
              <a:path w="173989" h="173989">
                <a:moveTo>
                  <a:pt x="163067" y="44195"/>
                </a:moveTo>
                <a:lnTo>
                  <a:pt x="126491" y="44195"/>
                </a:lnTo>
                <a:lnTo>
                  <a:pt x="128015" y="45719"/>
                </a:lnTo>
                <a:lnTo>
                  <a:pt x="163677" y="45719"/>
                </a:lnTo>
                <a:lnTo>
                  <a:pt x="163067" y="44195"/>
                </a:lnTo>
                <a:close/>
              </a:path>
              <a:path w="173989" h="173989">
                <a:moveTo>
                  <a:pt x="151529" y="28955"/>
                </a:moveTo>
                <a:lnTo>
                  <a:pt x="92963" y="28955"/>
                </a:lnTo>
                <a:lnTo>
                  <a:pt x="105155" y="32003"/>
                </a:lnTo>
                <a:lnTo>
                  <a:pt x="109727" y="33527"/>
                </a:lnTo>
                <a:lnTo>
                  <a:pt x="114299" y="36575"/>
                </a:lnTo>
                <a:lnTo>
                  <a:pt x="120395" y="38099"/>
                </a:lnTo>
                <a:lnTo>
                  <a:pt x="117347" y="38099"/>
                </a:lnTo>
                <a:lnTo>
                  <a:pt x="127454" y="45318"/>
                </a:lnTo>
                <a:lnTo>
                  <a:pt x="126491" y="44195"/>
                </a:lnTo>
                <a:lnTo>
                  <a:pt x="163067" y="44195"/>
                </a:lnTo>
                <a:lnTo>
                  <a:pt x="156971" y="36575"/>
                </a:lnTo>
                <a:lnTo>
                  <a:pt x="151529" y="28955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450473" y="3777991"/>
            <a:ext cx="173990" cy="88900"/>
          </a:xfrm>
          <a:custGeom>
            <a:avLst/>
            <a:gdLst/>
            <a:ahLst/>
            <a:cxnLst/>
            <a:rect l="l" t="t" r="r" b="b"/>
            <a:pathLst>
              <a:path w="173989" h="88900">
                <a:moveTo>
                  <a:pt x="28955" y="0"/>
                </a:moveTo>
                <a:lnTo>
                  <a:pt x="507" y="0"/>
                </a:lnTo>
                <a:lnTo>
                  <a:pt x="0" y="3042"/>
                </a:lnTo>
                <a:lnTo>
                  <a:pt x="1523" y="10662"/>
                </a:lnTo>
                <a:lnTo>
                  <a:pt x="3047" y="19806"/>
                </a:lnTo>
                <a:lnTo>
                  <a:pt x="4571" y="27426"/>
                </a:lnTo>
                <a:lnTo>
                  <a:pt x="7619" y="36570"/>
                </a:lnTo>
                <a:lnTo>
                  <a:pt x="12191" y="42666"/>
                </a:lnTo>
                <a:lnTo>
                  <a:pt x="15239" y="48762"/>
                </a:lnTo>
                <a:lnTo>
                  <a:pt x="15239" y="50286"/>
                </a:lnTo>
                <a:lnTo>
                  <a:pt x="16763" y="50286"/>
                </a:lnTo>
                <a:lnTo>
                  <a:pt x="24383" y="60954"/>
                </a:lnTo>
                <a:lnTo>
                  <a:pt x="70103" y="86862"/>
                </a:lnTo>
                <a:lnTo>
                  <a:pt x="79247" y="88386"/>
                </a:lnTo>
                <a:lnTo>
                  <a:pt x="88391" y="88386"/>
                </a:lnTo>
                <a:lnTo>
                  <a:pt x="97535" y="86862"/>
                </a:lnTo>
                <a:lnTo>
                  <a:pt x="105155" y="86862"/>
                </a:lnTo>
                <a:lnTo>
                  <a:pt x="114299" y="83814"/>
                </a:lnTo>
                <a:lnTo>
                  <a:pt x="129539" y="77718"/>
                </a:lnTo>
                <a:lnTo>
                  <a:pt x="135635" y="73146"/>
                </a:lnTo>
                <a:lnTo>
                  <a:pt x="137159" y="73146"/>
                </a:lnTo>
                <a:lnTo>
                  <a:pt x="147827" y="64002"/>
                </a:lnTo>
                <a:lnTo>
                  <a:pt x="147827" y="62478"/>
                </a:lnTo>
                <a:lnTo>
                  <a:pt x="149351" y="62478"/>
                </a:lnTo>
                <a:lnTo>
                  <a:pt x="151964" y="59430"/>
                </a:lnTo>
                <a:lnTo>
                  <a:pt x="80771" y="59430"/>
                </a:lnTo>
                <a:lnTo>
                  <a:pt x="74675" y="57906"/>
                </a:lnTo>
                <a:lnTo>
                  <a:pt x="70103" y="56382"/>
                </a:lnTo>
                <a:lnTo>
                  <a:pt x="64007" y="54858"/>
                </a:lnTo>
                <a:lnTo>
                  <a:pt x="54863" y="48762"/>
                </a:lnTo>
                <a:lnTo>
                  <a:pt x="49377" y="44190"/>
                </a:lnTo>
                <a:lnTo>
                  <a:pt x="47243" y="44190"/>
                </a:lnTo>
                <a:lnTo>
                  <a:pt x="38099" y="33522"/>
                </a:lnTo>
                <a:lnTo>
                  <a:pt x="38861" y="33522"/>
                </a:lnTo>
                <a:lnTo>
                  <a:pt x="33527" y="22854"/>
                </a:lnTo>
                <a:lnTo>
                  <a:pt x="32003" y="18282"/>
                </a:lnTo>
                <a:lnTo>
                  <a:pt x="30479" y="12186"/>
                </a:lnTo>
                <a:lnTo>
                  <a:pt x="28955" y="7614"/>
                </a:lnTo>
                <a:lnTo>
                  <a:pt x="28955" y="0"/>
                </a:lnTo>
                <a:close/>
              </a:path>
              <a:path w="173989" h="88900">
                <a:moveTo>
                  <a:pt x="120395" y="48762"/>
                </a:moveTo>
                <a:lnTo>
                  <a:pt x="114299" y="53334"/>
                </a:lnTo>
                <a:lnTo>
                  <a:pt x="109727" y="54858"/>
                </a:lnTo>
                <a:lnTo>
                  <a:pt x="103631" y="57906"/>
                </a:lnTo>
                <a:lnTo>
                  <a:pt x="97535" y="57906"/>
                </a:lnTo>
                <a:lnTo>
                  <a:pt x="92963" y="59430"/>
                </a:lnTo>
                <a:lnTo>
                  <a:pt x="151964" y="59430"/>
                </a:lnTo>
                <a:lnTo>
                  <a:pt x="158495" y="51810"/>
                </a:lnTo>
                <a:lnTo>
                  <a:pt x="158495" y="50286"/>
                </a:lnTo>
                <a:lnTo>
                  <a:pt x="118871" y="50286"/>
                </a:lnTo>
                <a:lnTo>
                  <a:pt x="120395" y="48762"/>
                </a:lnTo>
                <a:close/>
              </a:path>
              <a:path w="173989" h="88900">
                <a:moveTo>
                  <a:pt x="129539" y="41142"/>
                </a:moveTo>
                <a:lnTo>
                  <a:pt x="118871" y="50286"/>
                </a:lnTo>
                <a:lnTo>
                  <a:pt x="158495" y="50286"/>
                </a:lnTo>
                <a:lnTo>
                  <a:pt x="160019" y="48762"/>
                </a:lnTo>
                <a:lnTo>
                  <a:pt x="162305" y="44190"/>
                </a:lnTo>
                <a:lnTo>
                  <a:pt x="128015" y="44190"/>
                </a:lnTo>
                <a:lnTo>
                  <a:pt x="129539" y="41142"/>
                </a:lnTo>
                <a:close/>
              </a:path>
              <a:path w="173989" h="88900">
                <a:moveTo>
                  <a:pt x="45719" y="41142"/>
                </a:moveTo>
                <a:lnTo>
                  <a:pt x="47243" y="44190"/>
                </a:lnTo>
                <a:lnTo>
                  <a:pt x="49377" y="44190"/>
                </a:lnTo>
                <a:lnTo>
                  <a:pt x="45719" y="41142"/>
                </a:lnTo>
                <a:close/>
              </a:path>
              <a:path w="173989" h="88900">
                <a:moveTo>
                  <a:pt x="135635" y="33522"/>
                </a:moveTo>
                <a:lnTo>
                  <a:pt x="128015" y="44190"/>
                </a:lnTo>
                <a:lnTo>
                  <a:pt x="162305" y="44190"/>
                </a:lnTo>
                <a:lnTo>
                  <a:pt x="163067" y="42666"/>
                </a:lnTo>
                <a:lnTo>
                  <a:pt x="167639" y="35046"/>
                </a:lnTo>
                <a:lnTo>
                  <a:pt x="135635" y="35046"/>
                </a:lnTo>
                <a:lnTo>
                  <a:pt x="135635" y="33522"/>
                </a:lnTo>
                <a:close/>
              </a:path>
              <a:path w="173989" h="88900">
                <a:moveTo>
                  <a:pt x="38861" y="33522"/>
                </a:moveTo>
                <a:lnTo>
                  <a:pt x="38099" y="33522"/>
                </a:lnTo>
                <a:lnTo>
                  <a:pt x="39623" y="35046"/>
                </a:lnTo>
                <a:lnTo>
                  <a:pt x="38861" y="33522"/>
                </a:lnTo>
                <a:close/>
              </a:path>
              <a:path w="173989" h="88900">
                <a:moveTo>
                  <a:pt x="173735" y="0"/>
                </a:moveTo>
                <a:lnTo>
                  <a:pt x="144779" y="0"/>
                </a:lnTo>
                <a:lnTo>
                  <a:pt x="144779" y="7614"/>
                </a:lnTo>
                <a:lnTo>
                  <a:pt x="141731" y="19806"/>
                </a:lnTo>
                <a:lnTo>
                  <a:pt x="140207" y="24378"/>
                </a:lnTo>
                <a:lnTo>
                  <a:pt x="137159" y="30474"/>
                </a:lnTo>
                <a:lnTo>
                  <a:pt x="135635" y="35046"/>
                </a:lnTo>
                <a:lnTo>
                  <a:pt x="167639" y="35046"/>
                </a:lnTo>
                <a:lnTo>
                  <a:pt x="170687" y="27426"/>
                </a:lnTo>
                <a:lnTo>
                  <a:pt x="173735" y="9138"/>
                </a:lnTo>
                <a:lnTo>
                  <a:pt x="173735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180209" y="4125457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20" h="172720">
                <a:moveTo>
                  <a:pt x="147827" y="24383"/>
                </a:moveTo>
                <a:lnTo>
                  <a:pt x="24383" y="24383"/>
                </a:lnTo>
                <a:lnTo>
                  <a:pt x="24383" y="25907"/>
                </a:lnTo>
                <a:lnTo>
                  <a:pt x="15239" y="36575"/>
                </a:lnTo>
                <a:lnTo>
                  <a:pt x="15239" y="38099"/>
                </a:lnTo>
                <a:lnTo>
                  <a:pt x="13715" y="38099"/>
                </a:lnTo>
                <a:lnTo>
                  <a:pt x="10667" y="45719"/>
                </a:lnTo>
                <a:lnTo>
                  <a:pt x="6095" y="53339"/>
                </a:lnTo>
                <a:lnTo>
                  <a:pt x="3047" y="60959"/>
                </a:lnTo>
                <a:lnTo>
                  <a:pt x="1523" y="68579"/>
                </a:lnTo>
                <a:lnTo>
                  <a:pt x="0" y="77723"/>
                </a:lnTo>
                <a:lnTo>
                  <a:pt x="0" y="96011"/>
                </a:lnTo>
                <a:lnTo>
                  <a:pt x="1523" y="103631"/>
                </a:lnTo>
                <a:lnTo>
                  <a:pt x="4571" y="112775"/>
                </a:lnTo>
                <a:lnTo>
                  <a:pt x="10667" y="128015"/>
                </a:lnTo>
                <a:lnTo>
                  <a:pt x="13715" y="134111"/>
                </a:lnTo>
                <a:lnTo>
                  <a:pt x="15239" y="134111"/>
                </a:lnTo>
                <a:lnTo>
                  <a:pt x="15239" y="135635"/>
                </a:lnTo>
                <a:lnTo>
                  <a:pt x="45719" y="163067"/>
                </a:lnTo>
                <a:lnTo>
                  <a:pt x="70103" y="170687"/>
                </a:lnTo>
                <a:lnTo>
                  <a:pt x="77723" y="172211"/>
                </a:lnTo>
                <a:lnTo>
                  <a:pt x="96011" y="172211"/>
                </a:lnTo>
                <a:lnTo>
                  <a:pt x="105155" y="170687"/>
                </a:lnTo>
                <a:lnTo>
                  <a:pt x="128015" y="161543"/>
                </a:lnTo>
                <a:lnTo>
                  <a:pt x="134111" y="158495"/>
                </a:lnTo>
                <a:lnTo>
                  <a:pt x="134111" y="156971"/>
                </a:lnTo>
                <a:lnTo>
                  <a:pt x="135635" y="156971"/>
                </a:lnTo>
                <a:lnTo>
                  <a:pt x="146303" y="147827"/>
                </a:lnTo>
                <a:lnTo>
                  <a:pt x="147827" y="147827"/>
                </a:lnTo>
                <a:lnTo>
                  <a:pt x="147827" y="146303"/>
                </a:lnTo>
                <a:lnTo>
                  <a:pt x="150440" y="143255"/>
                </a:lnTo>
                <a:lnTo>
                  <a:pt x="73151" y="143255"/>
                </a:lnTo>
                <a:lnTo>
                  <a:pt x="68579" y="141731"/>
                </a:lnTo>
                <a:lnTo>
                  <a:pt x="64007" y="138683"/>
                </a:lnTo>
                <a:lnTo>
                  <a:pt x="57911" y="137159"/>
                </a:lnTo>
                <a:lnTo>
                  <a:pt x="53339" y="134111"/>
                </a:lnTo>
                <a:lnTo>
                  <a:pt x="46024" y="128015"/>
                </a:lnTo>
                <a:lnTo>
                  <a:pt x="45719" y="128015"/>
                </a:lnTo>
                <a:lnTo>
                  <a:pt x="44195" y="126491"/>
                </a:lnTo>
                <a:lnTo>
                  <a:pt x="44631" y="126491"/>
                </a:lnTo>
                <a:lnTo>
                  <a:pt x="39188" y="118871"/>
                </a:lnTo>
                <a:lnTo>
                  <a:pt x="38099" y="118871"/>
                </a:lnTo>
                <a:lnTo>
                  <a:pt x="35051" y="112775"/>
                </a:lnTo>
                <a:lnTo>
                  <a:pt x="32003" y="108203"/>
                </a:lnTo>
                <a:lnTo>
                  <a:pt x="30479" y="102107"/>
                </a:lnTo>
                <a:lnTo>
                  <a:pt x="28955" y="97535"/>
                </a:lnTo>
                <a:lnTo>
                  <a:pt x="28955" y="73151"/>
                </a:lnTo>
                <a:lnTo>
                  <a:pt x="30479" y="68579"/>
                </a:lnTo>
                <a:lnTo>
                  <a:pt x="33527" y="62483"/>
                </a:lnTo>
                <a:lnTo>
                  <a:pt x="35051" y="57911"/>
                </a:lnTo>
                <a:lnTo>
                  <a:pt x="38099" y="53339"/>
                </a:lnTo>
                <a:lnTo>
                  <a:pt x="39188" y="53339"/>
                </a:lnTo>
                <a:lnTo>
                  <a:pt x="44631" y="45719"/>
                </a:lnTo>
                <a:lnTo>
                  <a:pt x="44195" y="45719"/>
                </a:lnTo>
                <a:lnTo>
                  <a:pt x="45719" y="44195"/>
                </a:lnTo>
                <a:lnTo>
                  <a:pt x="45973" y="44195"/>
                </a:lnTo>
                <a:lnTo>
                  <a:pt x="54863" y="36575"/>
                </a:lnTo>
                <a:lnTo>
                  <a:pt x="59435" y="35051"/>
                </a:lnTo>
                <a:lnTo>
                  <a:pt x="64007" y="32003"/>
                </a:lnTo>
                <a:lnTo>
                  <a:pt x="70103" y="30479"/>
                </a:lnTo>
                <a:lnTo>
                  <a:pt x="74675" y="28955"/>
                </a:lnTo>
                <a:lnTo>
                  <a:pt x="80771" y="27431"/>
                </a:lnTo>
                <a:lnTo>
                  <a:pt x="149134" y="27431"/>
                </a:lnTo>
                <a:lnTo>
                  <a:pt x="147827" y="25907"/>
                </a:lnTo>
                <a:lnTo>
                  <a:pt x="147827" y="24383"/>
                </a:lnTo>
                <a:close/>
              </a:path>
              <a:path w="172720" h="172720">
                <a:moveTo>
                  <a:pt x="156971" y="134111"/>
                </a:moveTo>
                <a:lnTo>
                  <a:pt x="118871" y="134111"/>
                </a:lnTo>
                <a:lnTo>
                  <a:pt x="112775" y="137159"/>
                </a:lnTo>
                <a:lnTo>
                  <a:pt x="108203" y="138683"/>
                </a:lnTo>
                <a:lnTo>
                  <a:pt x="102107" y="141731"/>
                </a:lnTo>
                <a:lnTo>
                  <a:pt x="97535" y="143255"/>
                </a:lnTo>
                <a:lnTo>
                  <a:pt x="150440" y="143255"/>
                </a:lnTo>
                <a:lnTo>
                  <a:pt x="156971" y="135635"/>
                </a:lnTo>
                <a:lnTo>
                  <a:pt x="156971" y="134111"/>
                </a:lnTo>
                <a:close/>
              </a:path>
              <a:path w="172720" h="172720">
                <a:moveTo>
                  <a:pt x="127454" y="126893"/>
                </a:moveTo>
                <a:lnTo>
                  <a:pt x="117347" y="134111"/>
                </a:lnTo>
                <a:lnTo>
                  <a:pt x="158495" y="134111"/>
                </a:lnTo>
                <a:lnTo>
                  <a:pt x="162153" y="128015"/>
                </a:lnTo>
                <a:lnTo>
                  <a:pt x="126491" y="128015"/>
                </a:lnTo>
                <a:lnTo>
                  <a:pt x="127454" y="126893"/>
                </a:lnTo>
                <a:close/>
              </a:path>
              <a:path w="172720" h="172720">
                <a:moveTo>
                  <a:pt x="44195" y="126491"/>
                </a:moveTo>
                <a:lnTo>
                  <a:pt x="45719" y="128015"/>
                </a:lnTo>
                <a:lnTo>
                  <a:pt x="45271" y="127388"/>
                </a:lnTo>
                <a:lnTo>
                  <a:pt x="44195" y="126491"/>
                </a:lnTo>
                <a:close/>
              </a:path>
              <a:path w="172720" h="172720">
                <a:moveTo>
                  <a:pt x="45271" y="127388"/>
                </a:moveTo>
                <a:lnTo>
                  <a:pt x="45719" y="128015"/>
                </a:lnTo>
                <a:lnTo>
                  <a:pt x="46024" y="128015"/>
                </a:lnTo>
                <a:lnTo>
                  <a:pt x="45271" y="127388"/>
                </a:lnTo>
                <a:close/>
              </a:path>
              <a:path w="172720" h="172720">
                <a:moveTo>
                  <a:pt x="128015" y="126491"/>
                </a:moveTo>
                <a:lnTo>
                  <a:pt x="127454" y="126893"/>
                </a:lnTo>
                <a:lnTo>
                  <a:pt x="126491" y="128015"/>
                </a:lnTo>
                <a:lnTo>
                  <a:pt x="128015" y="126491"/>
                </a:lnTo>
                <a:close/>
              </a:path>
              <a:path w="172720" h="172720">
                <a:moveTo>
                  <a:pt x="163067" y="126491"/>
                </a:moveTo>
                <a:lnTo>
                  <a:pt x="128015" y="126491"/>
                </a:lnTo>
                <a:lnTo>
                  <a:pt x="126491" y="128015"/>
                </a:lnTo>
                <a:lnTo>
                  <a:pt x="162153" y="128015"/>
                </a:lnTo>
                <a:lnTo>
                  <a:pt x="163067" y="126491"/>
                </a:lnTo>
                <a:close/>
              </a:path>
              <a:path w="172720" h="172720">
                <a:moveTo>
                  <a:pt x="44631" y="126491"/>
                </a:moveTo>
                <a:lnTo>
                  <a:pt x="44195" y="126491"/>
                </a:lnTo>
                <a:lnTo>
                  <a:pt x="45271" y="127388"/>
                </a:lnTo>
                <a:lnTo>
                  <a:pt x="44631" y="126491"/>
                </a:lnTo>
                <a:close/>
              </a:path>
              <a:path w="172720" h="172720">
                <a:moveTo>
                  <a:pt x="166725" y="117347"/>
                </a:moveTo>
                <a:lnTo>
                  <a:pt x="135635" y="117347"/>
                </a:lnTo>
                <a:lnTo>
                  <a:pt x="127454" y="126893"/>
                </a:lnTo>
                <a:lnTo>
                  <a:pt x="128015" y="126491"/>
                </a:lnTo>
                <a:lnTo>
                  <a:pt x="163067" y="126491"/>
                </a:lnTo>
                <a:lnTo>
                  <a:pt x="166725" y="117347"/>
                </a:lnTo>
                <a:close/>
              </a:path>
              <a:path w="172720" h="172720">
                <a:moveTo>
                  <a:pt x="38099" y="117347"/>
                </a:moveTo>
                <a:lnTo>
                  <a:pt x="38099" y="118871"/>
                </a:lnTo>
                <a:lnTo>
                  <a:pt x="39188" y="118871"/>
                </a:lnTo>
                <a:lnTo>
                  <a:pt x="38099" y="117347"/>
                </a:lnTo>
                <a:close/>
              </a:path>
              <a:path w="172720" h="172720">
                <a:moveTo>
                  <a:pt x="134111" y="53339"/>
                </a:moveTo>
                <a:lnTo>
                  <a:pt x="137159" y="59435"/>
                </a:lnTo>
                <a:lnTo>
                  <a:pt x="140207" y="64007"/>
                </a:lnTo>
                <a:lnTo>
                  <a:pt x="141731" y="70103"/>
                </a:lnTo>
                <a:lnTo>
                  <a:pt x="143255" y="74675"/>
                </a:lnTo>
                <a:lnTo>
                  <a:pt x="144779" y="80771"/>
                </a:lnTo>
                <a:lnTo>
                  <a:pt x="144779" y="86867"/>
                </a:lnTo>
                <a:lnTo>
                  <a:pt x="143255" y="92963"/>
                </a:lnTo>
                <a:lnTo>
                  <a:pt x="143255" y="99059"/>
                </a:lnTo>
                <a:lnTo>
                  <a:pt x="140207" y="108203"/>
                </a:lnTo>
                <a:lnTo>
                  <a:pt x="137159" y="114299"/>
                </a:lnTo>
                <a:lnTo>
                  <a:pt x="134111" y="118871"/>
                </a:lnTo>
                <a:lnTo>
                  <a:pt x="135635" y="117347"/>
                </a:lnTo>
                <a:lnTo>
                  <a:pt x="166725" y="117347"/>
                </a:lnTo>
                <a:lnTo>
                  <a:pt x="169163" y="111251"/>
                </a:lnTo>
                <a:lnTo>
                  <a:pt x="170687" y="102107"/>
                </a:lnTo>
                <a:lnTo>
                  <a:pt x="172211" y="94487"/>
                </a:lnTo>
                <a:lnTo>
                  <a:pt x="172211" y="76199"/>
                </a:lnTo>
                <a:lnTo>
                  <a:pt x="170687" y="67055"/>
                </a:lnTo>
                <a:lnTo>
                  <a:pt x="169163" y="59435"/>
                </a:lnTo>
                <a:lnTo>
                  <a:pt x="167335" y="54863"/>
                </a:lnTo>
                <a:lnTo>
                  <a:pt x="135635" y="54863"/>
                </a:lnTo>
                <a:lnTo>
                  <a:pt x="134111" y="53339"/>
                </a:lnTo>
                <a:close/>
              </a:path>
              <a:path w="172720" h="172720">
                <a:moveTo>
                  <a:pt x="39188" y="53339"/>
                </a:moveTo>
                <a:lnTo>
                  <a:pt x="38099" y="53339"/>
                </a:lnTo>
                <a:lnTo>
                  <a:pt x="38099" y="54863"/>
                </a:lnTo>
                <a:lnTo>
                  <a:pt x="39188" y="53339"/>
                </a:lnTo>
                <a:close/>
              </a:path>
              <a:path w="172720" h="172720">
                <a:moveTo>
                  <a:pt x="127195" y="45016"/>
                </a:moveTo>
                <a:lnTo>
                  <a:pt x="135635" y="54863"/>
                </a:lnTo>
                <a:lnTo>
                  <a:pt x="167335" y="54863"/>
                </a:lnTo>
                <a:lnTo>
                  <a:pt x="166115" y="51815"/>
                </a:lnTo>
                <a:lnTo>
                  <a:pt x="162458" y="45719"/>
                </a:lnTo>
                <a:lnTo>
                  <a:pt x="128015" y="45719"/>
                </a:lnTo>
                <a:lnTo>
                  <a:pt x="127195" y="45016"/>
                </a:lnTo>
                <a:close/>
              </a:path>
              <a:path w="172720" h="172720">
                <a:moveTo>
                  <a:pt x="45719" y="44195"/>
                </a:moveTo>
                <a:lnTo>
                  <a:pt x="44195" y="45719"/>
                </a:lnTo>
                <a:lnTo>
                  <a:pt x="45318" y="44757"/>
                </a:lnTo>
                <a:lnTo>
                  <a:pt x="45719" y="44195"/>
                </a:lnTo>
                <a:close/>
              </a:path>
              <a:path w="172720" h="172720">
                <a:moveTo>
                  <a:pt x="45318" y="44757"/>
                </a:moveTo>
                <a:lnTo>
                  <a:pt x="44195" y="45719"/>
                </a:lnTo>
                <a:lnTo>
                  <a:pt x="44631" y="45719"/>
                </a:lnTo>
                <a:lnTo>
                  <a:pt x="45318" y="44757"/>
                </a:lnTo>
                <a:close/>
              </a:path>
              <a:path w="172720" h="172720">
                <a:moveTo>
                  <a:pt x="126491" y="44195"/>
                </a:moveTo>
                <a:lnTo>
                  <a:pt x="127195" y="45016"/>
                </a:lnTo>
                <a:lnTo>
                  <a:pt x="128015" y="45719"/>
                </a:lnTo>
                <a:lnTo>
                  <a:pt x="126491" y="44195"/>
                </a:lnTo>
                <a:close/>
              </a:path>
              <a:path w="172720" h="172720">
                <a:moveTo>
                  <a:pt x="161543" y="44195"/>
                </a:moveTo>
                <a:lnTo>
                  <a:pt x="126491" y="44195"/>
                </a:lnTo>
                <a:lnTo>
                  <a:pt x="128015" y="45719"/>
                </a:lnTo>
                <a:lnTo>
                  <a:pt x="162458" y="45719"/>
                </a:lnTo>
                <a:lnTo>
                  <a:pt x="161543" y="44195"/>
                </a:lnTo>
                <a:close/>
              </a:path>
              <a:path w="172720" h="172720">
                <a:moveTo>
                  <a:pt x="156971" y="36575"/>
                </a:moveTo>
                <a:lnTo>
                  <a:pt x="117347" y="36575"/>
                </a:lnTo>
                <a:lnTo>
                  <a:pt x="127195" y="45016"/>
                </a:lnTo>
                <a:lnTo>
                  <a:pt x="126491" y="44195"/>
                </a:lnTo>
                <a:lnTo>
                  <a:pt x="161543" y="44195"/>
                </a:lnTo>
                <a:lnTo>
                  <a:pt x="158495" y="38099"/>
                </a:lnTo>
                <a:lnTo>
                  <a:pt x="156971" y="36575"/>
                </a:lnTo>
                <a:close/>
              </a:path>
              <a:path w="172720" h="172720">
                <a:moveTo>
                  <a:pt x="45973" y="44195"/>
                </a:moveTo>
                <a:lnTo>
                  <a:pt x="45719" y="44195"/>
                </a:lnTo>
                <a:lnTo>
                  <a:pt x="45318" y="44757"/>
                </a:lnTo>
                <a:lnTo>
                  <a:pt x="45973" y="44195"/>
                </a:lnTo>
                <a:close/>
              </a:path>
              <a:path w="172720" h="172720">
                <a:moveTo>
                  <a:pt x="149134" y="27431"/>
                </a:moveTo>
                <a:lnTo>
                  <a:pt x="86867" y="27431"/>
                </a:lnTo>
                <a:lnTo>
                  <a:pt x="92963" y="28955"/>
                </a:lnTo>
                <a:lnTo>
                  <a:pt x="99059" y="28955"/>
                </a:lnTo>
                <a:lnTo>
                  <a:pt x="103631" y="30479"/>
                </a:lnTo>
                <a:lnTo>
                  <a:pt x="109727" y="32003"/>
                </a:lnTo>
                <a:lnTo>
                  <a:pt x="118871" y="38099"/>
                </a:lnTo>
                <a:lnTo>
                  <a:pt x="117347" y="36575"/>
                </a:lnTo>
                <a:lnTo>
                  <a:pt x="156971" y="36575"/>
                </a:lnTo>
                <a:lnTo>
                  <a:pt x="149134" y="27431"/>
                </a:lnTo>
                <a:close/>
              </a:path>
              <a:path w="172720" h="172720">
                <a:moveTo>
                  <a:pt x="94487" y="0"/>
                </a:moveTo>
                <a:lnTo>
                  <a:pt x="76199" y="0"/>
                </a:lnTo>
                <a:lnTo>
                  <a:pt x="68579" y="1523"/>
                </a:lnTo>
                <a:lnTo>
                  <a:pt x="59435" y="3047"/>
                </a:lnTo>
                <a:lnTo>
                  <a:pt x="51815" y="6095"/>
                </a:lnTo>
                <a:lnTo>
                  <a:pt x="36575" y="15239"/>
                </a:lnTo>
                <a:lnTo>
                  <a:pt x="25907" y="24383"/>
                </a:lnTo>
                <a:lnTo>
                  <a:pt x="146303" y="24383"/>
                </a:lnTo>
                <a:lnTo>
                  <a:pt x="135635" y="15239"/>
                </a:lnTo>
                <a:lnTo>
                  <a:pt x="134111" y="13715"/>
                </a:lnTo>
                <a:lnTo>
                  <a:pt x="126491" y="9143"/>
                </a:lnTo>
                <a:lnTo>
                  <a:pt x="111251" y="3047"/>
                </a:lnTo>
                <a:lnTo>
                  <a:pt x="103631" y="1523"/>
                </a:lnTo>
                <a:lnTo>
                  <a:pt x="94487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163961" y="3777991"/>
            <a:ext cx="172720" cy="88900"/>
          </a:xfrm>
          <a:custGeom>
            <a:avLst/>
            <a:gdLst/>
            <a:ahLst/>
            <a:cxnLst/>
            <a:rect l="l" t="t" r="r" b="b"/>
            <a:pathLst>
              <a:path w="172719" h="88900">
                <a:moveTo>
                  <a:pt x="134111" y="73146"/>
                </a:moveTo>
                <a:lnTo>
                  <a:pt x="38099" y="73146"/>
                </a:lnTo>
                <a:lnTo>
                  <a:pt x="45719" y="77718"/>
                </a:lnTo>
                <a:lnTo>
                  <a:pt x="60959" y="83814"/>
                </a:lnTo>
                <a:lnTo>
                  <a:pt x="70103" y="86862"/>
                </a:lnTo>
                <a:lnTo>
                  <a:pt x="77723" y="88386"/>
                </a:lnTo>
                <a:lnTo>
                  <a:pt x="86867" y="88386"/>
                </a:lnTo>
                <a:lnTo>
                  <a:pt x="96011" y="86862"/>
                </a:lnTo>
                <a:lnTo>
                  <a:pt x="105155" y="86862"/>
                </a:lnTo>
                <a:lnTo>
                  <a:pt x="128015" y="77718"/>
                </a:lnTo>
                <a:lnTo>
                  <a:pt x="134111" y="73146"/>
                </a:lnTo>
                <a:close/>
              </a:path>
              <a:path w="172719" h="88900">
                <a:moveTo>
                  <a:pt x="28955" y="0"/>
                </a:moveTo>
                <a:lnTo>
                  <a:pt x="0" y="0"/>
                </a:lnTo>
                <a:lnTo>
                  <a:pt x="0" y="10662"/>
                </a:lnTo>
                <a:lnTo>
                  <a:pt x="1523" y="19806"/>
                </a:lnTo>
                <a:lnTo>
                  <a:pt x="10667" y="42666"/>
                </a:lnTo>
                <a:lnTo>
                  <a:pt x="13715" y="48762"/>
                </a:lnTo>
                <a:lnTo>
                  <a:pt x="15239" y="50286"/>
                </a:lnTo>
                <a:lnTo>
                  <a:pt x="15239" y="51810"/>
                </a:lnTo>
                <a:lnTo>
                  <a:pt x="24383" y="62478"/>
                </a:lnTo>
                <a:lnTo>
                  <a:pt x="25907" y="62478"/>
                </a:lnTo>
                <a:lnTo>
                  <a:pt x="25907" y="64002"/>
                </a:lnTo>
                <a:lnTo>
                  <a:pt x="36575" y="73146"/>
                </a:lnTo>
                <a:lnTo>
                  <a:pt x="135635" y="73146"/>
                </a:lnTo>
                <a:lnTo>
                  <a:pt x="146303" y="64002"/>
                </a:lnTo>
                <a:lnTo>
                  <a:pt x="147827" y="62478"/>
                </a:lnTo>
                <a:lnTo>
                  <a:pt x="150440" y="59430"/>
                </a:lnTo>
                <a:lnTo>
                  <a:pt x="79247" y="59430"/>
                </a:lnTo>
                <a:lnTo>
                  <a:pt x="74675" y="57906"/>
                </a:lnTo>
                <a:lnTo>
                  <a:pt x="68579" y="56382"/>
                </a:lnTo>
                <a:lnTo>
                  <a:pt x="64007" y="54858"/>
                </a:lnTo>
                <a:lnTo>
                  <a:pt x="57911" y="51810"/>
                </a:lnTo>
                <a:lnTo>
                  <a:pt x="55625" y="50286"/>
                </a:lnTo>
                <a:lnTo>
                  <a:pt x="54863" y="50286"/>
                </a:lnTo>
                <a:lnTo>
                  <a:pt x="47751" y="44190"/>
                </a:lnTo>
                <a:lnTo>
                  <a:pt x="45719" y="44190"/>
                </a:lnTo>
                <a:lnTo>
                  <a:pt x="39188" y="35046"/>
                </a:lnTo>
                <a:lnTo>
                  <a:pt x="38099" y="35046"/>
                </a:lnTo>
                <a:lnTo>
                  <a:pt x="35051" y="28950"/>
                </a:lnTo>
                <a:lnTo>
                  <a:pt x="33527" y="22854"/>
                </a:lnTo>
                <a:lnTo>
                  <a:pt x="30479" y="18282"/>
                </a:lnTo>
                <a:lnTo>
                  <a:pt x="28955" y="12186"/>
                </a:lnTo>
                <a:lnTo>
                  <a:pt x="28955" y="0"/>
                </a:lnTo>
                <a:close/>
              </a:path>
              <a:path w="172719" h="88900">
                <a:moveTo>
                  <a:pt x="118871" y="48762"/>
                </a:moveTo>
                <a:lnTo>
                  <a:pt x="112775" y="53334"/>
                </a:lnTo>
                <a:lnTo>
                  <a:pt x="108203" y="54858"/>
                </a:lnTo>
                <a:lnTo>
                  <a:pt x="103631" y="57906"/>
                </a:lnTo>
                <a:lnTo>
                  <a:pt x="97535" y="57906"/>
                </a:lnTo>
                <a:lnTo>
                  <a:pt x="91439" y="59430"/>
                </a:lnTo>
                <a:lnTo>
                  <a:pt x="150440" y="59430"/>
                </a:lnTo>
                <a:lnTo>
                  <a:pt x="156971" y="51810"/>
                </a:lnTo>
                <a:lnTo>
                  <a:pt x="158495" y="50286"/>
                </a:lnTo>
                <a:lnTo>
                  <a:pt x="117347" y="50286"/>
                </a:lnTo>
                <a:lnTo>
                  <a:pt x="118871" y="48762"/>
                </a:lnTo>
                <a:close/>
              </a:path>
              <a:path w="172719" h="88900">
                <a:moveTo>
                  <a:pt x="53339" y="48762"/>
                </a:moveTo>
                <a:lnTo>
                  <a:pt x="54863" y="50286"/>
                </a:lnTo>
                <a:lnTo>
                  <a:pt x="55625" y="50286"/>
                </a:lnTo>
                <a:lnTo>
                  <a:pt x="53339" y="48762"/>
                </a:lnTo>
                <a:close/>
              </a:path>
              <a:path w="172719" h="88900">
                <a:moveTo>
                  <a:pt x="128015" y="41142"/>
                </a:moveTo>
                <a:lnTo>
                  <a:pt x="117347" y="50286"/>
                </a:lnTo>
                <a:lnTo>
                  <a:pt x="158495" y="50286"/>
                </a:lnTo>
                <a:lnTo>
                  <a:pt x="158495" y="48762"/>
                </a:lnTo>
                <a:lnTo>
                  <a:pt x="161924" y="44190"/>
                </a:lnTo>
                <a:lnTo>
                  <a:pt x="126491" y="44190"/>
                </a:lnTo>
                <a:lnTo>
                  <a:pt x="128015" y="41142"/>
                </a:lnTo>
                <a:close/>
              </a:path>
              <a:path w="172719" h="88900">
                <a:moveTo>
                  <a:pt x="44195" y="41142"/>
                </a:moveTo>
                <a:lnTo>
                  <a:pt x="45719" y="44190"/>
                </a:lnTo>
                <a:lnTo>
                  <a:pt x="47751" y="44190"/>
                </a:lnTo>
                <a:lnTo>
                  <a:pt x="44195" y="41142"/>
                </a:lnTo>
                <a:close/>
              </a:path>
              <a:path w="172719" h="88900">
                <a:moveTo>
                  <a:pt x="166725" y="33522"/>
                </a:moveTo>
                <a:lnTo>
                  <a:pt x="135635" y="33522"/>
                </a:lnTo>
                <a:lnTo>
                  <a:pt x="126491" y="44190"/>
                </a:lnTo>
                <a:lnTo>
                  <a:pt x="161924" y="44190"/>
                </a:lnTo>
                <a:lnTo>
                  <a:pt x="163067" y="42666"/>
                </a:lnTo>
                <a:lnTo>
                  <a:pt x="166725" y="33522"/>
                </a:lnTo>
                <a:close/>
              </a:path>
              <a:path w="172719" h="88900">
                <a:moveTo>
                  <a:pt x="38099" y="33522"/>
                </a:moveTo>
                <a:lnTo>
                  <a:pt x="38099" y="35046"/>
                </a:lnTo>
                <a:lnTo>
                  <a:pt x="39188" y="35046"/>
                </a:lnTo>
                <a:lnTo>
                  <a:pt x="38099" y="33522"/>
                </a:lnTo>
                <a:close/>
              </a:path>
              <a:path w="172719" h="88900">
                <a:moveTo>
                  <a:pt x="172211" y="0"/>
                </a:moveTo>
                <a:lnTo>
                  <a:pt x="144779" y="0"/>
                </a:lnTo>
                <a:lnTo>
                  <a:pt x="144779" y="3042"/>
                </a:lnTo>
                <a:lnTo>
                  <a:pt x="143255" y="7614"/>
                </a:lnTo>
                <a:lnTo>
                  <a:pt x="143255" y="13710"/>
                </a:lnTo>
                <a:lnTo>
                  <a:pt x="141731" y="19806"/>
                </a:lnTo>
                <a:lnTo>
                  <a:pt x="140207" y="24378"/>
                </a:lnTo>
                <a:lnTo>
                  <a:pt x="137159" y="30474"/>
                </a:lnTo>
                <a:lnTo>
                  <a:pt x="134111" y="35046"/>
                </a:lnTo>
                <a:lnTo>
                  <a:pt x="135635" y="33522"/>
                </a:lnTo>
                <a:lnTo>
                  <a:pt x="166725" y="33522"/>
                </a:lnTo>
                <a:lnTo>
                  <a:pt x="169163" y="27426"/>
                </a:lnTo>
                <a:lnTo>
                  <a:pt x="172211" y="9138"/>
                </a:lnTo>
                <a:lnTo>
                  <a:pt x="172211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316101" y="3980677"/>
            <a:ext cx="173990" cy="172720"/>
          </a:xfrm>
          <a:custGeom>
            <a:avLst/>
            <a:gdLst/>
            <a:ahLst/>
            <a:cxnLst/>
            <a:rect l="l" t="t" r="r" b="b"/>
            <a:pathLst>
              <a:path w="173989" h="172720">
                <a:moveTo>
                  <a:pt x="134111" y="158495"/>
                </a:moveTo>
                <a:lnTo>
                  <a:pt x="39623" y="158495"/>
                </a:lnTo>
                <a:lnTo>
                  <a:pt x="45719" y="163067"/>
                </a:lnTo>
                <a:lnTo>
                  <a:pt x="60959" y="169163"/>
                </a:lnTo>
                <a:lnTo>
                  <a:pt x="79247" y="172211"/>
                </a:lnTo>
                <a:lnTo>
                  <a:pt x="96011" y="172211"/>
                </a:lnTo>
                <a:lnTo>
                  <a:pt x="105155" y="170687"/>
                </a:lnTo>
                <a:lnTo>
                  <a:pt x="112775" y="169163"/>
                </a:lnTo>
                <a:lnTo>
                  <a:pt x="120395" y="166115"/>
                </a:lnTo>
                <a:lnTo>
                  <a:pt x="128015" y="161543"/>
                </a:lnTo>
                <a:lnTo>
                  <a:pt x="134111" y="158495"/>
                </a:lnTo>
                <a:close/>
              </a:path>
              <a:path w="173989" h="172720">
                <a:moveTo>
                  <a:pt x="146303" y="147827"/>
                </a:moveTo>
                <a:lnTo>
                  <a:pt x="27431" y="147827"/>
                </a:lnTo>
                <a:lnTo>
                  <a:pt x="38099" y="156971"/>
                </a:lnTo>
                <a:lnTo>
                  <a:pt x="38099" y="158495"/>
                </a:lnTo>
                <a:lnTo>
                  <a:pt x="135635" y="158495"/>
                </a:lnTo>
                <a:lnTo>
                  <a:pt x="135635" y="156971"/>
                </a:lnTo>
                <a:lnTo>
                  <a:pt x="146303" y="147827"/>
                </a:lnTo>
                <a:close/>
              </a:path>
              <a:path w="173989" h="172720">
                <a:moveTo>
                  <a:pt x="149351" y="25907"/>
                </a:moveTo>
                <a:lnTo>
                  <a:pt x="24383" y="25907"/>
                </a:lnTo>
                <a:lnTo>
                  <a:pt x="15239" y="36575"/>
                </a:lnTo>
                <a:lnTo>
                  <a:pt x="15239" y="38099"/>
                </a:lnTo>
                <a:lnTo>
                  <a:pt x="10667" y="45719"/>
                </a:lnTo>
                <a:lnTo>
                  <a:pt x="4571" y="60959"/>
                </a:lnTo>
                <a:lnTo>
                  <a:pt x="1523" y="70103"/>
                </a:lnTo>
                <a:lnTo>
                  <a:pt x="0" y="77723"/>
                </a:lnTo>
                <a:lnTo>
                  <a:pt x="0" y="86867"/>
                </a:lnTo>
                <a:lnTo>
                  <a:pt x="1523" y="96011"/>
                </a:lnTo>
                <a:lnTo>
                  <a:pt x="1523" y="103631"/>
                </a:lnTo>
                <a:lnTo>
                  <a:pt x="24383" y="146303"/>
                </a:lnTo>
                <a:lnTo>
                  <a:pt x="25907" y="147827"/>
                </a:lnTo>
                <a:lnTo>
                  <a:pt x="147827" y="147827"/>
                </a:lnTo>
                <a:lnTo>
                  <a:pt x="149351" y="146303"/>
                </a:lnTo>
                <a:lnTo>
                  <a:pt x="150494" y="144779"/>
                </a:lnTo>
                <a:lnTo>
                  <a:pt x="85343" y="144779"/>
                </a:lnTo>
                <a:lnTo>
                  <a:pt x="80771" y="143255"/>
                </a:lnTo>
                <a:lnTo>
                  <a:pt x="74675" y="143255"/>
                </a:lnTo>
                <a:lnTo>
                  <a:pt x="68579" y="141731"/>
                </a:lnTo>
                <a:lnTo>
                  <a:pt x="64007" y="138683"/>
                </a:lnTo>
                <a:lnTo>
                  <a:pt x="57911" y="137159"/>
                </a:lnTo>
                <a:lnTo>
                  <a:pt x="55625" y="135635"/>
                </a:lnTo>
                <a:lnTo>
                  <a:pt x="54863" y="135635"/>
                </a:lnTo>
                <a:lnTo>
                  <a:pt x="44195" y="126491"/>
                </a:lnTo>
                <a:lnTo>
                  <a:pt x="45937" y="126491"/>
                </a:lnTo>
                <a:lnTo>
                  <a:pt x="38099" y="117347"/>
                </a:lnTo>
                <a:lnTo>
                  <a:pt x="35051" y="112775"/>
                </a:lnTo>
                <a:lnTo>
                  <a:pt x="33527" y="108203"/>
                </a:lnTo>
                <a:lnTo>
                  <a:pt x="30479" y="102107"/>
                </a:lnTo>
                <a:lnTo>
                  <a:pt x="30479" y="97535"/>
                </a:lnTo>
                <a:lnTo>
                  <a:pt x="28955" y="91439"/>
                </a:lnTo>
                <a:lnTo>
                  <a:pt x="28955" y="79247"/>
                </a:lnTo>
                <a:lnTo>
                  <a:pt x="30479" y="73151"/>
                </a:lnTo>
                <a:lnTo>
                  <a:pt x="32003" y="68579"/>
                </a:lnTo>
                <a:lnTo>
                  <a:pt x="33527" y="62483"/>
                </a:lnTo>
                <a:lnTo>
                  <a:pt x="38607" y="54863"/>
                </a:lnTo>
                <a:lnTo>
                  <a:pt x="38099" y="54863"/>
                </a:lnTo>
                <a:lnTo>
                  <a:pt x="45937" y="45719"/>
                </a:lnTo>
                <a:lnTo>
                  <a:pt x="44195" y="45719"/>
                </a:lnTo>
                <a:lnTo>
                  <a:pt x="54863" y="38099"/>
                </a:lnTo>
                <a:lnTo>
                  <a:pt x="53339" y="38099"/>
                </a:lnTo>
                <a:lnTo>
                  <a:pt x="65531" y="32003"/>
                </a:lnTo>
                <a:lnTo>
                  <a:pt x="70103" y="30479"/>
                </a:lnTo>
                <a:lnTo>
                  <a:pt x="76199" y="28955"/>
                </a:lnTo>
                <a:lnTo>
                  <a:pt x="151529" y="28955"/>
                </a:lnTo>
                <a:lnTo>
                  <a:pt x="149351" y="25907"/>
                </a:lnTo>
                <a:close/>
              </a:path>
              <a:path w="173989" h="172720">
                <a:moveTo>
                  <a:pt x="120395" y="134111"/>
                </a:moveTo>
                <a:lnTo>
                  <a:pt x="108203" y="140207"/>
                </a:lnTo>
                <a:lnTo>
                  <a:pt x="103631" y="141731"/>
                </a:lnTo>
                <a:lnTo>
                  <a:pt x="97535" y="143255"/>
                </a:lnTo>
                <a:lnTo>
                  <a:pt x="91439" y="143255"/>
                </a:lnTo>
                <a:lnTo>
                  <a:pt x="85343" y="144779"/>
                </a:lnTo>
                <a:lnTo>
                  <a:pt x="150494" y="144779"/>
                </a:lnTo>
                <a:lnTo>
                  <a:pt x="157352" y="135635"/>
                </a:lnTo>
                <a:lnTo>
                  <a:pt x="118871" y="135635"/>
                </a:lnTo>
                <a:lnTo>
                  <a:pt x="120395" y="134111"/>
                </a:lnTo>
                <a:close/>
              </a:path>
              <a:path w="173989" h="172720">
                <a:moveTo>
                  <a:pt x="53339" y="134111"/>
                </a:moveTo>
                <a:lnTo>
                  <a:pt x="54863" y="135635"/>
                </a:lnTo>
                <a:lnTo>
                  <a:pt x="55625" y="135635"/>
                </a:lnTo>
                <a:lnTo>
                  <a:pt x="53339" y="134111"/>
                </a:lnTo>
                <a:close/>
              </a:path>
              <a:path w="173989" h="172720">
                <a:moveTo>
                  <a:pt x="163067" y="126491"/>
                </a:moveTo>
                <a:lnTo>
                  <a:pt x="129539" y="126491"/>
                </a:lnTo>
                <a:lnTo>
                  <a:pt x="118871" y="135635"/>
                </a:lnTo>
                <a:lnTo>
                  <a:pt x="157352" y="135635"/>
                </a:lnTo>
                <a:lnTo>
                  <a:pt x="158495" y="134111"/>
                </a:lnTo>
                <a:lnTo>
                  <a:pt x="163067" y="126491"/>
                </a:lnTo>
                <a:close/>
              </a:path>
              <a:path w="173989" h="172720">
                <a:moveTo>
                  <a:pt x="45937" y="126491"/>
                </a:moveTo>
                <a:lnTo>
                  <a:pt x="44195" y="126491"/>
                </a:lnTo>
                <a:lnTo>
                  <a:pt x="47243" y="128015"/>
                </a:lnTo>
                <a:lnTo>
                  <a:pt x="45937" y="126491"/>
                </a:lnTo>
                <a:close/>
              </a:path>
              <a:path w="173989" h="172720">
                <a:moveTo>
                  <a:pt x="134111" y="53339"/>
                </a:moveTo>
                <a:lnTo>
                  <a:pt x="138683" y="59435"/>
                </a:lnTo>
                <a:lnTo>
                  <a:pt x="140207" y="64007"/>
                </a:lnTo>
                <a:lnTo>
                  <a:pt x="141731" y="70103"/>
                </a:lnTo>
                <a:lnTo>
                  <a:pt x="143255" y="74675"/>
                </a:lnTo>
                <a:lnTo>
                  <a:pt x="144779" y="80771"/>
                </a:lnTo>
                <a:lnTo>
                  <a:pt x="144779" y="92963"/>
                </a:lnTo>
                <a:lnTo>
                  <a:pt x="143255" y="99059"/>
                </a:lnTo>
                <a:lnTo>
                  <a:pt x="141731" y="103631"/>
                </a:lnTo>
                <a:lnTo>
                  <a:pt x="140207" y="109727"/>
                </a:lnTo>
                <a:lnTo>
                  <a:pt x="134111" y="118871"/>
                </a:lnTo>
                <a:lnTo>
                  <a:pt x="126491" y="128015"/>
                </a:lnTo>
                <a:lnTo>
                  <a:pt x="129539" y="126491"/>
                </a:lnTo>
                <a:lnTo>
                  <a:pt x="163067" y="126491"/>
                </a:lnTo>
                <a:lnTo>
                  <a:pt x="169163" y="111251"/>
                </a:lnTo>
                <a:lnTo>
                  <a:pt x="172211" y="102107"/>
                </a:lnTo>
                <a:lnTo>
                  <a:pt x="172211" y="94487"/>
                </a:lnTo>
                <a:lnTo>
                  <a:pt x="173735" y="85343"/>
                </a:lnTo>
                <a:lnTo>
                  <a:pt x="172211" y="76199"/>
                </a:lnTo>
                <a:lnTo>
                  <a:pt x="170687" y="68579"/>
                </a:lnTo>
                <a:lnTo>
                  <a:pt x="169163" y="59435"/>
                </a:lnTo>
                <a:lnTo>
                  <a:pt x="167335" y="54863"/>
                </a:lnTo>
                <a:lnTo>
                  <a:pt x="135635" y="54863"/>
                </a:lnTo>
                <a:lnTo>
                  <a:pt x="134111" y="53339"/>
                </a:lnTo>
                <a:close/>
              </a:path>
              <a:path w="173989" h="172720">
                <a:moveTo>
                  <a:pt x="39623" y="53339"/>
                </a:moveTo>
                <a:lnTo>
                  <a:pt x="38099" y="54863"/>
                </a:lnTo>
                <a:lnTo>
                  <a:pt x="38607" y="54863"/>
                </a:lnTo>
                <a:lnTo>
                  <a:pt x="39623" y="53339"/>
                </a:lnTo>
                <a:close/>
              </a:path>
              <a:path w="173989" h="172720">
                <a:moveTo>
                  <a:pt x="126491" y="44195"/>
                </a:moveTo>
                <a:lnTo>
                  <a:pt x="135635" y="54863"/>
                </a:lnTo>
                <a:lnTo>
                  <a:pt x="167335" y="54863"/>
                </a:lnTo>
                <a:lnTo>
                  <a:pt x="163677" y="45719"/>
                </a:lnTo>
                <a:lnTo>
                  <a:pt x="129539" y="45719"/>
                </a:lnTo>
                <a:lnTo>
                  <a:pt x="126491" y="44195"/>
                </a:lnTo>
                <a:close/>
              </a:path>
              <a:path w="173989" h="172720">
                <a:moveTo>
                  <a:pt x="47243" y="44195"/>
                </a:moveTo>
                <a:lnTo>
                  <a:pt x="44195" y="45719"/>
                </a:lnTo>
                <a:lnTo>
                  <a:pt x="45937" y="45719"/>
                </a:lnTo>
                <a:lnTo>
                  <a:pt x="47243" y="44195"/>
                </a:lnTo>
                <a:close/>
              </a:path>
              <a:path w="173989" h="172720">
                <a:moveTo>
                  <a:pt x="151529" y="28955"/>
                </a:moveTo>
                <a:lnTo>
                  <a:pt x="99059" y="28955"/>
                </a:lnTo>
                <a:lnTo>
                  <a:pt x="105155" y="30479"/>
                </a:lnTo>
                <a:lnTo>
                  <a:pt x="109727" y="33527"/>
                </a:lnTo>
                <a:lnTo>
                  <a:pt x="114299" y="35051"/>
                </a:lnTo>
                <a:lnTo>
                  <a:pt x="120395" y="38099"/>
                </a:lnTo>
                <a:lnTo>
                  <a:pt x="118871" y="38099"/>
                </a:lnTo>
                <a:lnTo>
                  <a:pt x="129539" y="45719"/>
                </a:lnTo>
                <a:lnTo>
                  <a:pt x="163677" y="45719"/>
                </a:lnTo>
                <a:lnTo>
                  <a:pt x="163067" y="44195"/>
                </a:lnTo>
                <a:lnTo>
                  <a:pt x="158495" y="38099"/>
                </a:lnTo>
                <a:lnTo>
                  <a:pt x="158495" y="36575"/>
                </a:lnTo>
                <a:lnTo>
                  <a:pt x="156971" y="36575"/>
                </a:lnTo>
                <a:lnTo>
                  <a:pt x="151529" y="28955"/>
                </a:lnTo>
                <a:close/>
              </a:path>
              <a:path w="173989" h="172720">
                <a:moveTo>
                  <a:pt x="147827" y="24383"/>
                </a:moveTo>
                <a:lnTo>
                  <a:pt x="25907" y="24383"/>
                </a:lnTo>
                <a:lnTo>
                  <a:pt x="25907" y="25907"/>
                </a:lnTo>
                <a:lnTo>
                  <a:pt x="147827" y="25907"/>
                </a:lnTo>
                <a:lnTo>
                  <a:pt x="147827" y="24383"/>
                </a:lnTo>
                <a:close/>
              </a:path>
              <a:path w="173989" h="172720">
                <a:moveTo>
                  <a:pt x="135635" y="13715"/>
                </a:moveTo>
                <a:lnTo>
                  <a:pt x="38099" y="13715"/>
                </a:lnTo>
                <a:lnTo>
                  <a:pt x="38099" y="15239"/>
                </a:lnTo>
                <a:lnTo>
                  <a:pt x="27431" y="24383"/>
                </a:lnTo>
                <a:lnTo>
                  <a:pt x="146303" y="24383"/>
                </a:lnTo>
                <a:lnTo>
                  <a:pt x="135635" y="15239"/>
                </a:lnTo>
                <a:lnTo>
                  <a:pt x="135635" y="13715"/>
                </a:lnTo>
                <a:close/>
              </a:path>
              <a:path w="173989" h="172720">
                <a:moveTo>
                  <a:pt x="94487" y="0"/>
                </a:moveTo>
                <a:lnTo>
                  <a:pt x="77723" y="0"/>
                </a:lnTo>
                <a:lnTo>
                  <a:pt x="68579" y="1523"/>
                </a:lnTo>
                <a:lnTo>
                  <a:pt x="60959" y="4571"/>
                </a:lnTo>
                <a:lnTo>
                  <a:pt x="51815" y="6095"/>
                </a:lnTo>
                <a:lnTo>
                  <a:pt x="45719" y="10667"/>
                </a:lnTo>
                <a:lnTo>
                  <a:pt x="39623" y="13715"/>
                </a:lnTo>
                <a:lnTo>
                  <a:pt x="134111" y="13715"/>
                </a:lnTo>
                <a:lnTo>
                  <a:pt x="128015" y="9143"/>
                </a:lnTo>
                <a:lnTo>
                  <a:pt x="120395" y="6095"/>
                </a:lnTo>
                <a:lnTo>
                  <a:pt x="111251" y="3047"/>
                </a:lnTo>
                <a:lnTo>
                  <a:pt x="103631" y="1523"/>
                </a:lnTo>
                <a:lnTo>
                  <a:pt x="94487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892174" y="4125457"/>
            <a:ext cx="173990" cy="172720"/>
          </a:xfrm>
          <a:custGeom>
            <a:avLst/>
            <a:gdLst/>
            <a:ahLst/>
            <a:cxnLst/>
            <a:rect l="l" t="t" r="r" b="b"/>
            <a:pathLst>
              <a:path w="173989" h="172720">
                <a:moveTo>
                  <a:pt x="147827" y="146303"/>
                </a:moveTo>
                <a:lnTo>
                  <a:pt x="25907" y="146303"/>
                </a:lnTo>
                <a:lnTo>
                  <a:pt x="25907" y="147827"/>
                </a:lnTo>
                <a:lnTo>
                  <a:pt x="27431" y="147827"/>
                </a:lnTo>
                <a:lnTo>
                  <a:pt x="38099" y="156971"/>
                </a:lnTo>
                <a:lnTo>
                  <a:pt x="79247" y="172211"/>
                </a:lnTo>
                <a:lnTo>
                  <a:pt x="96011" y="172211"/>
                </a:lnTo>
                <a:lnTo>
                  <a:pt x="134111" y="158495"/>
                </a:lnTo>
                <a:lnTo>
                  <a:pt x="135635" y="156971"/>
                </a:lnTo>
                <a:lnTo>
                  <a:pt x="137159" y="156971"/>
                </a:lnTo>
                <a:lnTo>
                  <a:pt x="147827" y="147827"/>
                </a:lnTo>
                <a:lnTo>
                  <a:pt x="147827" y="146303"/>
                </a:lnTo>
                <a:close/>
              </a:path>
              <a:path w="173989" h="172720">
                <a:moveTo>
                  <a:pt x="135635" y="13715"/>
                </a:moveTo>
                <a:lnTo>
                  <a:pt x="38099" y="13715"/>
                </a:lnTo>
                <a:lnTo>
                  <a:pt x="38099" y="15239"/>
                </a:lnTo>
                <a:lnTo>
                  <a:pt x="27431" y="24383"/>
                </a:lnTo>
                <a:lnTo>
                  <a:pt x="25907" y="24383"/>
                </a:lnTo>
                <a:lnTo>
                  <a:pt x="24383" y="25907"/>
                </a:lnTo>
                <a:lnTo>
                  <a:pt x="16763" y="36575"/>
                </a:lnTo>
                <a:lnTo>
                  <a:pt x="15239" y="36575"/>
                </a:lnTo>
                <a:lnTo>
                  <a:pt x="15239" y="38099"/>
                </a:lnTo>
                <a:lnTo>
                  <a:pt x="10667" y="45719"/>
                </a:lnTo>
                <a:lnTo>
                  <a:pt x="1523" y="68579"/>
                </a:lnTo>
                <a:lnTo>
                  <a:pt x="1523" y="77723"/>
                </a:lnTo>
                <a:lnTo>
                  <a:pt x="0" y="86867"/>
                </a:lnTo>
                <a:lnTo>
                  <a:pt x="1523" y="96011"/>
                </a:lnTo>
                <a:lnTo>
                  <a:pt x="3047" y="103631"/>
                </a:lnTo>
                <a:lnTo>
                  <a:pt x="4571" y="112775"/>
                </a:lnTo>
                <a:lnTo>
                  <a:pt x="10667" y="128015"/>
                </a:lnTo>
                <a:lnTo>
                  <a:pt x="15239" y="134111"/>
                </a:lnTo>
                <a:lnTo>
                  <a:pt x="16763" y="135635"/>
                </a:lnTo>
                <a:lnTo>
                  <a:pt x="24383" y="146303"/>
                </a:lnTo>
                <a:lnTo>
                  <a:pt x="149351" y="146303"/>
                </a:lnTo>
                <a:lnTo>
                  <a:pt x="151964" y="143255"/>
                </a:lnTo>
                <a:lnTo>
                  <a:pt x="74675" y="143255"/>
                </a:lnTo>
                <a:lnTo>
                  <a:pt x="68579" y="141731"/>
                </a:lnTo>
                <a:lnTo>
                  <a:pt x="64007" y="138683"/>
                </a:lnTo>
                <a:lnTo>
                  <a:pt x="59435" y="137159"/>
                </a:lnTo>
                <a:lnTo>
                  <a:pt x="53339" y="134111"/>
                </a:lnTo>
                <a:lnTo>
                  <a:pt x="56387" y="134111"/>
                </a:lnTo>
                <a:lnTo>
                  <a:pt x="47853" y="128015"/>
                </a:lnTo>
                <a:lnTo>
                  <a:pt x="47243" y="128015"/>
                </a:lnTo>
                <a:lnTo>
                  <a:pt x="45719" y="126491"/>
                </a:lnTo>
                <a:lnTo>
                  <a:pt x="45937" y="126491"/>
                </a:lnTo>
                <a:lnTo>
                  <a:pt x="38099" y="117347"/>
                </a:lnTo>
                <a:lnTo>
                  <a:pt x="38480" y="117347"/>
                </a:lnTo>
                <a:lnTo>
                  <a:pt x="35051" y="112775"/>
                </a:lnTo>
                <a:lnTo>
                  <a:pt x="33527" y="108203"/>
                </a:lnTo>
                <a:lnTo>
                  <a:pt x="32003" y="102107"/>
                </a:lnTo>
                <a:lnTo>
                  <a:pt x="30479" y="97535"/>
                </a:lnTo>
                <a:lnTo>
                  <a:pt x="28955" y="91439"/>
                </a:lnTo>
                <a:lnTo>
                  <a:pt x="28955" y="79247"/>
                </a:lnTo>
                <a:lnTo>
                  <a:pt x="30479" y="73151"/>
                </a:lnTo>
                <a:lnTo>
                  <a:pt x="32003" y="68579"/>
                </a:lnTo>
                <a:lnTo>
                  <a:pt x="33527" y="62483"/>
                </a:lnTo>
                <a:lnTo>
                  <a:pt x="38607" y="54863"/>
                </a:lnTo>
                <a:lnTo>
                  <a:pt x="38099" y="54863"/>
                </a:lnTo>
                <a:lnTo>
                  <a:pt x="45937" y="45719"/>
                </a:lnTo>
                <a:lnTo>
                  <a:pt x="45719" y="45719"/>
                </a:lnTo>
                <a:lnTo>
                  <a:pt x="47243" y="44195"/>
                </a:lnTo>
                <a:lnTo>
                  <a:pt x="47497" y="44195"/>
                </a:lnTo>
                <a:lnTo>
                  <a:pt x="54609" y="38099"/>
                </a:lnTo>
                <a:lnTo>
                  <a:pt x="53339" y="38099"/>
                </a:lnTo>
                <a:lnTo>
                  <a:pt x="65531" y="32003"/>
                </a:lnTo>
                <a:lnTo>
                  <a:pt x="70103" y="30479"/>
                </a:lnTo>
                <a:lnTo>
                  <a:pt x="82295" y="27431"/>
                </a:lnTo>
                <a:lnTo>
                  <a:pt x="150658" y="27431"/>
                </a:lnTo>
                <a:lnTo>
                  <a:pt x="149351" y="25907"/>
                </a:lnTo>
                <a:lnTo>
                  <a:pt x="147827" y="24383"/>
                </a:lnTo>
                <a:lnTo>
                  <a:pt x="137159" y="15239"/>
                </a:lnTo>
                <a:lnTo>
                  <a:pt x="135635" y="15239"/>
                </a:lnTo>
                <a:lnTo>
                  <a:pt x="135635" y="13715"/>
                </a:lnTo>
                <a:close/>
              </a:path>
              <a:path w="173989" h="172720">
                <a:moveTo>
                  <a:pt x="163067" y="126491"/>
                </a:moveTo>
                <a:lnTo>
                  <a:pt x="129539" y="126491"/>
                </a:lnTo>
                <a:lnTo>
                  <a:pt x="118871" y="134111"/>
                </a:lnTo>
                <a:lnTo>
                  <a:pt x="120395" y="134111"/>
                </a:lnTo>
                <a:lnTo>
                  <a:pt x="114299" y="137159"/>
                </a:lnTo>
                <a:lnTo>
                  <a:pt x="109727" y="138683"/>
                </a:lnTo>
                <a:lnTo>
                  <a:pt x="103631" y="141731"/>
                </a:lnTo>
                <a:lnTo>
                  <a:pt x="97535" y="143255"/>
                </a:lnTo>
                <a:lnTo>
                  <a:pt x="151964" y="143255"/>
                </a:lnTo>
                <a:lnTo>
                  <a:pt x="158495" y="135635"/>
                </a:lnTo>
                <a:lnTo>
                  <a:pt x="158495" y="134111"/>
                </a:lnTo>
                <a:lnTo>
                  <a:pt x="163067" y="126491"/>
                </a:lnTo>
                <a:close/>
              </a:path>
              <a:path w="173989" h="172720">
                <a:moveTo>
                  <a:pt x="45719" y="126491"/>
                </a:moveTo>
                <a:lnTo>
                  <a:pt x="47243" y="128015"/>
                </a:lnTo>
                <a:lnTo>
                  <a:pt x="46281" y="126893"/>
                </a:lnTo>
                <a:lnTo>
                  <a:pt x="45719" y="126491"/>
                </a:lnTo>
                <a:close/>
              </a:path>
              <a:path w="173989" h="172720">
                <a:moveTo>
                  <a:pt x="46281" y="126893"/>
                </a:moveTo>
                <a:lnTo>
                  <a:pt x="47243" y="128015"/>
                </a:lnTo>
                <a:lnTo>
                  <a:pt x="47853" y="128015"/>
                </a:lnTo>
                <a:lnTo>
                  <a:pt x="46281" y="126893"/>
                </a:lnTo>
                <a:close/>
              </a:path>
              <a:path w="173989" h="172720">
                <a:moveTo>
                  <a:pt x="166725" y="117347"/>
                </a:moveTo>
                <a:lnTo>
                  <a:pt x="135635" y="117347"/>
                </a:lnTo>
                <a:lnTo>
                  <a:pt x="126491" y="128015"/>
                </a:lnTo>
                <a:lnTo>
                  <a:pt x="129539" y="126491"/>
                </a:lnTo>
                <a:lnTo>
                  <a:pt x="163067" y="126491"/>
                </a:lnTo>
                <a:lnTo>
                  <a:pt x="166725" y="117347"/>
                </a:lnTo>
                <a:close/>
              </a:path>
              <a:path w="173989" h="172720">
                <a:moveTo>
                  <a:pt x="45937" y="126491"/>
                </a:moveTo>
                <a:lnTo>
                  <a:pt x="45719" y="126491"/>
                </a:lnTo>
                <a:lnTo>
                  <a:pt x="46281" y="126893"/>
                </a:lnTo>
                <a:lnTo>
                  <a:pt x="45937" y="126491"/>
                </a:lnTo>
                <a:close/>
              </a:path>
              <a:path w="173989" h="172720">
                <a:moveTo>
                  <a:pt x="38480" y="117347"/>
                </a:moveTo>
                <a:lnTo>
                  <a:pt x="38099" y="117347"/>
                </a:lnTo>
                <a:lnTo>
                  <a:pt x="39623" y="118871"/>
                </a:lnTo>
                <a:lnTo>
                  <a:pt x="38480" y="117347"/>
                </a:lnTo>
                <a:close/>
              </a:path>
              <a:path w="173989" h="172720">
                <a:moveTo>
                  <a:pt x="134111" y="53339"/>
                </a:moveTo>
                <a:lnTo>
                  <a:pt x="138683" y="59435"/>
                </a:lnTo>
                <a:lnTo>
                  <a:pt x="140207" y="64007"/>
                </a:lnTo>
                <a:lnTo>
                  <a:pt x="143255" y="70103"/>
                </a:lnTo>
                <a:lnTo>
                  <a:pt x="143255" y="74675"/>
                </a:lnTo>
                <a:lnTo>
                  <a:pt x="144779" y="80771"/>
                </a:lnTo>
                <a:lnTo>
                  <a:pt x="144779" y="92963"/>
                </a:lnTo>
                <a:lnTo>
                  <a:pt x="143255" y="99059"/>
                </a:lnTo>
                <a:lnTo>
                  <a:pt x="140207" y="108203"/>
                </a:lnTo>
                <a:lnTo>
                  <a:pt x="137159" y="114299"/>
                </a:lnTo>
                <a:lnTo>
                  <a:pt x="134111" y="118871"/>
                </a:lnTo>
                <a:lnTo>
                  <a:pt x="135635" y="117347"/>
                </a:lnTo>
                <a:lnTo>
                  <a:pt x="166725" y="117347"/>
                </a:lnTo>
                <a:lnTo>
                  <a:pt x="169163" y="111251"/>
                </a:lnTo>
                <a:lnTo>
                  <a:pt x="172211" y="102107"/>
                </a:lnTo>
                <a:lnTo>
                  <a:pt x="173735" y="94487"/>
                </a:lnTo>
                <a:lnTo>
                  <a:pt x="173735" y="85343"/>
                </a:lnTo>
                <a:lnTo>
                  <a:pt x="172211" y="76199"/>
                </a:lnTo>
                <a:lnTo>
                  <a:pt x="172211" y="67055"/>
                </a:lnTo>
                <a:lnTo>
                  <a:pt x="167335" y="54863"/>
                </a:lnTo>
                <a:lnTo>
                  <a:pt x="135635" y="54863"/>
                </a:lnTo>
                <a:lnTo>
                  <a:pt x="134111" y="53339"/>
                </a:lnTo>
                <a:close/>
              </a:path>
              <a:path w="173989" h="172720">
                <a:moveTo>
                  <a:pt x="39623" y="53339"/>
                </a:moveTo>
                <a:lnTo>
                  <a:pt x="38099" y="54863"/>
                </a:lnTo>
                <a:lnTo>
                  <a:pt x="38607" y="54863"/>
                </a:lnTo>
                <a:lnTo>
                  <a:pt x="39623" y="53339"/>
                </a:lnTo>
                <a:close/>
              </a:path>
              <a:path w="173989" h="172720">
                <a:moveTo>
                  <a:pt x="126491" y="44195"/>
                </a:moveTo>
                <a:lnTo>
                  <a:pt x="135635" y="54863"/>
                </a:lnTo>
                <a:lnTo>
                  <a:pt x="167335" y="54863"/>
                </a:lnTo>
                <a:lnTo>
                  <a:pt x="163677" y="45719"/>
                </a:lnTo>
                <a:lnTo>
                  <a:pt x="129539" y="45719"/>
                </a:lnTo>
                <a:lnTo>
                  <a:pt x="126491" y="44195"/>
                </a:lnTo>
                <a:close/>
              </a:path>
              <a:path w="173989" h="172720">
                <a:moveTo>
                  <a:pt x="47243" y="44195"/>
                </a:moveTo>
                <a:lnTo>
                  <a:pt x="45719" y="45719"/>
                </a:lnTo>
                <a:lnTo>
                  <a:pt x="46540" y="45016"/>
                </a:lnTo>
                <a:lnTo>
                  <a:pt x="47243" y="44195"/>
                </a:lnTo>
                <a:close/>
              </a:path>
              <a:path w="173989" h="172720">
                <a:moveTo>
                  <a:pt x="46540" y="45016"/>
                </a:moveTo>
                <a:lnTo>
                  <a:pt x="45719" y="45719"/>
                </a:lnTo>
                <a:lnTo>
                  <a:pt x="45937" y="45719"/>
                </a:lnTo>
                <a:lnTo>
                  <a:pt x="46540" y="45016"/>
                </a:lnTo>
                <a:close/>
              </a:path>
              <a:path w="173989" h="172720">
                <a:moveTo>
                  <a:pt x="158495" y="36575"/>
                </a:moveTo>
                <a:lnTo>
                  <a:pt x="118871" y="36575"/>
                </a:lnTo>
                <a:lnTo>
                  <a:pt x="129539" y="45719"/>
                </a:lnTo>
                <a:lnTo>
                  <a:pt x="163677" y="45719"/>
                </a:lnTo>
                <a:lnTo>
                  <a:pt x="163067" y="44195"/>
                </a:lnTo>
                <a:lnTo>
                  <a:pt x="158495" y="38099"/>
                </a:lnTo>
                <a:lnTo>
                  <a:pt x="158495" y="36575"/>
                </a:lnTo>
                <a:close/>
              </a:path>
              <a:path w="173989" h="172720">
                <a:moveTo>
                  <a:pt x="47497" y="44195"/>
                </a:moveTo>
                <a:lnTo>
                  <a:pt x="47243" y="44195"/>
                </a:lnTo>
                <a:lnTo>
                  <a:pt x="46540" y="45016"/>
                </a:lnTo>
                <a:lnTo>
                  <a:pt x="47497" y="44195"/>
                </a:lnTo>
                <a:close/>
              </a:path>
              <a:path w="173989" h="172720">
                <a:moveTo>
                  <a:pt x="56387" y="36575"/>
                </a:moveTo>
                <a:lnTo>
                  <a:pt x="53339" y="38099"/>
                </a:lnTo>
                <a:lnTo>
                  <a:pt x="54609" y="38099"/>
                </a:lnTo>
                <a:lnTo>
                  <a:pt x="56387" y="36575"/>
                </a:lnTo>
                <a:close/>
              </a:path>
              <a:path w="173989" h="172720">
                <a:moveTo>
                  <a:pt x="150658" y="27431"/>
                </a:moveTo>
                <a:lnTo>
                  <a:pt x="88391" y="27431"/>
                </a:lnTo>
                <a:lnTo>
                  <a:pt x="92963" y="28955"/>
                </a:lnTo>
                <a:lnTo>
                  <a:pt x="99059" y="28955"/>
                </a:lnTo>
                <a:lnTo>
                  <a:pt x="105155" y="30479"/>
                </a:lnTo>
                <a:lnTo>
                  <a:pt x="109727" y="32003"/>
                </a:lnTo>
                <a:lnTo>
                  <a:pt x="115823" y="35051"/>
                </a:lnTo>
                <a:lnTo>
                  <a:pt x="120395" y="38099"/>
                </a:lnTo>
                <a:lnTo>
                  <a:pt x="118871" y="36575"/>
                </a:lnTo>
                <a:lnTo>
                  <a:pt x="158495" y="36575"/>
                </a:lnTo>
                <a:lnTo>
                  <a:pt x="150658" y="27431"/>
                </a:lnTo>
                <a:close/>
              </a:path>
              <a:path w="173989" h="172720">
                <a:moveTo>
                  <a:pt x="94487" y="0"/>
                </a:moveTo>
                <a:lnTo>
                  <a:pt x="77723" y="0"/>
                </a:lnTo>
                <a:lnTo>
                  <a:pt x="68579" y="1523"/>
                </a:lnTo>
                <a:lnTo>
                  <a:pt x="60959" y="3047"/>
                </a:lnTo>
                <a:lnTo>
                  <a:pt x="53339" y="6095"/>
                </a:lnTo>
                <a:lnTo>
                  <a:pt x="45719" y="10667"/>
                </a:lnTo>
                <a:lnTo>
                  <a:pt x="39623" y="13715"/>
                </a:lnTo>
                <a:lnTo>
                  <a:pt x="134111" y="13715"/>
                </a:lnTo>
                <a:lnTo>
                  <a:pt x="128015" y="9143"/>
                </a:lnTo>
                <a:lnTo>
                  <a:pt x="112775" y="3047"/>
                </a:lnTo>
                <a:lnTo>
                  <a:pt x="94487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604138" y="3980677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20" h="172720">
                <a:moveTo>
                  <a:pt x="146303" y="147827"/>
                </a:moveTo>
                <a:lnTo>
                  <a:pt x="25907" y="147827"/>
                </a:lnTo>
                <a:lnTo>
                  <a:pt x="38099" y="158495"/>
                </a:lnTo>
                <a:lnTo>
                  <a:pt x="45719" y="163067"/>
                </a:lnTo>
                <a:lnTo>
                  <a:pt x="60959" y="169163"/>
                </a:lnTo>
                <a:lnTo>
                  <a:pt x="70103" y="170687"/>
                </a:lnTo>
                <a:lnTo>
                  <a:pt x="77723" y="172211"/>
                </a:lnTo>
                <a:lnTo>
                  <a:pt x="96011" y="172211"/>
                </a:lnTo>
                <a:lnTo>
                  <a:pt x="103631" y="170687"/>
                </a:lnTo>
                <a:lnTo>
                  <a:pt x="112775" y="169163"/>
                </a:lnTo>
                <a:lnTo>
                  <a:pt x="120395" y="166115"/>
                </a:lnTo>
                <a:lnTo>
                  <a:pt x="128015" y="161543"/>
                </a:lnTo>
                <a:lnTo>
                  <a:pt x="134111" y="158495"/>
                </a:lnTo>
                <a:lnTo>
                  <a:pt x="135635" y="156971"/>
                </a:lnTo>
                <a:lnTo>
                  <a:pt x="146303" y="147827"/>
                </a:lnTo>
                <a:close/>
              </a:path>
              <a:path w="172720" h="172720">
                <a:moveTo>
                  <a:pt x="94487" y="0"/>
                </a:moveTo>
                <a:lnTo>
                  <a:pt x="76199" y="0"/>
                </a:lnTo>
                <a:lnTo>
                  <a:pt x="68579" y="1523"/>
                </a:lnTo>
                <a:lnTo>
                  <a:pt x="59435" y="4571"/>
                </a:lnTo>
                <a:lnTo>
                  <a:pt x="51815" y="6095"/>
                </a:lnTo>
                <a:lnTo>
                  <a:pt x="36575" y="15239"/>
                </a:lnTo>
                <a:lnTo>
                  <a:pt x="25907" y="24383"/>
                </a:lnTo>
                <a:lnTo>
                  <a:pt x="24383" y="25907"/>
                </a:lnTo>
                <a:lnTo>
                  <a:pt x="15239" y="36575"/>
                </a:lnTo>
                <a:lnTo>
                  <a:pt x="13715" y="38099"/>
                </a:lnTo>
                <a:lnTo>
                  <a:pt x="9143" y="45719"/>
                </a:lnTo>
                <a:lnTo>
                  <a:pt x="3047" y="60959"/>
                </a:lnTo>
                <a:lnTo>
                  <a:pt x="1523" y="70103"/>
                </a:lnTo>
                <a:lnTo>
                  <a:pt x="0" y="77723"/>
                </a:lnTo>
                <a:lnTo>
                  <a:pt x="0" y="96011"/>
                </a:lnTo>
                <a:lnTo>
                  <a:pt x="1523" y="103631"/>
                </a:lnTo>
                <a:lnTo>
                  <a:pt x="3047" y="112775"/>
                </a:lnTo>
                <a:lnTo>
                  <a:pt x="6095" y="120395"/>
                </a:lnTo>
                <a:lnTo>
                  <a:pt x="15239" y="135635"/>
                </a:lnTo>
                <a:lnTo>
                  <a:pt x="24383" y="146303"/>
                </a:lnTo>
                <a:lnTo>
                  <a:pt x="24383" y="147827"/>
                </a:lnTo>
                <a:lnTo>
                  <a:pt x="147827" y="147827"/>
                </a:lnTo>
                <a:lnTo>
                  <a:pt x="147827" y="146303"/>
                </a:lnTo>
                <a:lnTo>
                  <a:pt x="149161" y="144779"/>
                </a:lnTo>
                <a:lnTo>
                  <a:pt x="85343" y="144779"/>
                </a:lnTo>
                <a:lnTo>
                  <a:pt x="79247" y="143255"/>
                </a:lnTo>
                <a:lnTo>
                  <a:pt x="73151" y="143255"/>
                </a:lnTo>
                <a:lnTo>
                  <a:pt x="68579" y="141731"/>
                </a:lnTo>
                <a:lnTo>
                  <a:pt x="62483" y="138683"/>
                </a:lnTo>
                <a:lnTo>
                  <a:pt x="57911" y="137159"/>
                </a:lnTo>
                <a:lnTo>
                  <a:pt x="53339" y="134111"/>
                </a:lnTo>
                <a:lnTo>
                  <a:pt x="46024" y="128015"/>
                </a:lnTo>
                <a:lnTo>
                  <a:pt x="45719" y="128015"/>
                </a:lnTo>
                <a:lnTo>
                  <a:pt x="44195" y="126491"/>
                </a:lnTo>
                <a:lnTo>
                  <a:pt x="44413" y="126491"/>
                </a:lnTo>
                <a:lnTo>
                  <a:pt x="36575" y="117347"/>
                </a:lnTo>
                <a:lnTo>
                  <a:pt x="35051" y="112775"/>
                </a:lnTo>
                <a:lnTo>
                  <a:pt x="32003" y="108203"/>
                </a:lnTo>
                <a:lnTo>
                  <a:pt x="30479" y="102107"/>
                </a:lnTo>
                <a:lnTo>
                  <a:pt x="28955" y="97535"/>
                </a:lnTo>
                <a:lnTo>
                  <a:pt x="28955" y="91439"/>
                </a:lnTo>
                <a:lnTo>
                  <a:pt x="27431" y="85343"/>
                </a:lnTo>
                <a:lnTo>
                  <a:pt x="28955" y="79247"/>
                </a:lnTo>
                <a:lnTo>
                  <a:pt x="28955" y="73151"/>
                </a:lnTo>
                <a:lnTo>
                  <a:pt x="30479" y="68579"/>
                </a:lnTo>
                <a:lnTo>
                  <a:pt x="33527" y="62483"/>
                </a:lnTo>
                <a:lnTo>
                  <a:pt x="35051" y="57911"/>
                </a:lnTo>
                <a:lnTo>
                  <a:pt x="37083" y="54863"/>
                </a:lnTo>
                <a:lnTo>
                  <a:pt x="36575" y="54863"/>
                </a:lnTo>
                <a:lnTo>
                  <a:pt x="44413" y="45719"/>
                </a:lnTo>
                <a:lnTo>
                  <a:pt x="44195" y="45719"/>
                </a:lnTo>
                <a:lnTo>
                  <a:pt x="45719" y="44195"/>
                </a:lnTo>
                <a:lnTo>
                  <a:pt x="46329" y="44195"/>
                </a:lnTo>
                <a:lnTo>
                  <a:pt x="54863" y="38099"/>
                </a:lnTo>
                <a:lnTo>
                  <a:pt x="64007" y="32003"/>
                </a:lnTo>
                <a:lnTo>
                  <a:pt x="70103" y="30479"/>
                </a:lnTo>
                <a:lnTo>
                  <a:pt x="74675" y="28955"/>
                </a:lnTo>
                <a:lnTo>
                  <a:pt x="150440" y="28955"/>
                </a:lnTo>
                <a:lnTo>
                  <a:pt x="147827" y="25907"/>
                </a:lnTo>
                <a:lnTo>
                  <a:pt x="146303" y="24383"/>
                </a:lnTo>
                <a:lnTo>
                  <a:pt x="135635" y="15239"/>
                </a:lnTo>
                <a:lnTo>
                  <a:pt x="134111" y="13715"/>
                </a:lnTo>
                <a:lnTo>
                  <a:pt x="126491" y="9143"/>
                </a:lnTo>
                <a:lnTo>
                  <a:pt x="111251" y="3047"/>
                </a:lnTo>
                <a:lnTo>
                  <a:pt x="102107" y="1523"/>
                </a:lnTo>
                <a:lnTo>
                  <a:pt x="94487" y="0"/>
                </a:lnTo>
                <a:close/>
              </a:path>
              <a:path w="172720" h="172720">
                <a:moveTo>
                  <a:pt x="118871" y="134111"/>
                </a:moveTo>
                <a:lnTo>
                  <a:pt x="112775" y="137159"/>
                </a:lnTo>
                <a:lnTo>
                  <a:pt x="108203" y="140207"/>
                </a:lnTo>
                <a:lnTo>
                  <a:pt x="102107" y="141731"/>
                </a:lnTo>
                <a:lnTo>
                  <a:pt x="97535" y="143255"/>
                </a:lnTo>
                <a:lnTo>
                  <a:pt x="91439" y="143255"/>
                </a:lnTo>
                <a:lnTo>
                  <a:pt x="85343" y="144779"/>
                </a:lnTo>
                <a:lnTo>
                  <a:pt x="149161" y="144779"/>
                </a:lnTo>
                <a:lnTo>
                  <a:pt x="157162" y="135635"/>
                </a:lnTo>
                <a:lnTo>
                  <a:pt x="117347" y="135635"/>
                </a:lnTo>
                <a:lnTo>
                  <a:pt x="118871" y="134111"/>
                </a:lnTo>
                <a:close/>
              </a:path>
              <a:path w="172720" h="172720">
                <a:moveTo>
                  <a:pt x="127126" y="127253"/>
                </a:moveTo>
                <a:lnTo>
                  <a:pt x="117347" y="135635"/>
                </a:lnTo>
                <a:lnTo>
                  <a:pt x="157162" y="135635"/>
                </a:lnTo>
                <a:lnTo>
                  <a:pt x="158495" y="134111"/>
                </a:lnTo>
                <a:lnTo>
                  <a:pt x="162153" y="128015"/>
                </a:lnTo>
                <a:lnTo>
                  <a:pt x="126491" y="128015"/>
                </a:lnTo>
                <a:lnTo>
                  <a:pt x="127126" y="127253"/>
                </a:lnTo>
                <a:close/>
              </a:path>
              <a:path w="172720" h="172720">
                <a:moveTo>
                  <a:pt x="44195" y="126491"/>
                </a:moveTo>
                <a:lnTo>
                  <a:pt x="45719" y="128015"/>
                </a:lnTo>
                <a:lnTo>
                  <a:pt x="44957" y="127126"/>
                </a:lnTo>
                <a:lnTo>
                  <a:pt x="44195" y="126491"/>
                </a:lnTo>
                <a:close/>
              </a:path>
              <a:path w="172720" h="172720">
                <a:moveTo>
                  <a:pt x="44957" y="127126"/>
                </a:moveTo>
                <a:lnTo>
                  <a:pt x="45719" y="128015"/>
                </a:lnTo>
                <a:lnTo>
                  <a:pt x="46024" y="128015"/>
                </a:lnTo>
                <a:lnTo>
                  <a:pt x="44957" y="127126"/>
                </a:lnTo>
                <a:close/>
              </a:path>
              <a:path w="172720" h="172720">
                <a:moveTo>
                  <a:pt x="128015" y="126491"/>
                </a:moveTo>
                <a:lnTo>
                  <a:pt x="127126" y="127253"/>
                </a:lnTo>
                <a:lnTo>
                  <a:pt x="126491" y="128015"/>
                </a:lnTo>
                <a:lnTo>
                  <a:pt x="128015" y="126491"/>
                </a:lnTo>
                <a:close/>
              </a:path>
              <a:path w="172720" h="172720">
                <a:moveTo>
                  <a:pt x="163067" y="126491"/>
                </a:moveTo>
                <a:lnTo>
                  <a:pt x="128015" y="126491"/>
                </a:lnTo>
                <a:lnTo>
                  <a:pt x="126491" y="128015"/>
                </a:lnTo>
                <a:lnTo>
                  <a:pt x="162153" y="128015"/>
                </a:lnTo>
                <a:lnTo>
                  <a:pt x="163067" y="126491"/>
                </a:lnTo>
                <a:close/>
              </a:path>
              <a:path w="172720" h="172720">
                <a:moveTo>
                  <a:pt x="134111" y="53339"/>
                </a:moveTo>
                <a:lnTo>
                  <a:pt x="137159" y="59435"/>
                </a:lnTo>
                <a:lnTo>
                  <a:pt x="140207" y="64007"/>
                </a:lnTo>
                <a:lnTo>
                  <a:pt x="141731" y="70103"/>
                </a:lnTo>
                <a:lnTo>
                  <a:pt x="143255" y="74675"/>
                </a:lnTo>
                <a:lnTo>
                  <a:pt x="143255" y="80771"/>
                </a:lnTo>
                <a:lnTo>
                  <a:pt x="144779" y="86867"/>
                </a:lnTo>
                <a:lnTo>
                  <a:pt x="143255" y="92963"/>
                </a:lnTo>
                <a:lnTo>
                  <a:pt x="143255" y="99059"/>
                </a:lnTo>
                <a:lnTo>
                  <a:pt x="141731" y="103631"/>
                </a:lnTo>
                <a:lnTo>
                  <a:pt x="138683" y="109727"/>
                </a:lnTo>
                <a:lnTo>
                  <a:pt x="137159" y="114299"/>
                </a:lnTo>
                <a:lnTo>
                  <a:pt x="134111" y="118871"/>
                </a:lnTo>
                <a:lnTo>
                  <a:pt x="127126" y="127253"/>
                </a:lnTo>
                <a:lnTo>
                  <a:pt x="128015" y="126491"/>
                </a:lnTo>
                <a:lnTo>
                  <a:pt x="163067" y="126491"/>
                </a:lnTo>
                <a:lnTo>
                  <a:pt x="169163" y="111251"/>
                </a:lnTo>
                <a:lnTo>
                  <a:pt x="170687" y="102107"/>
                </a:lnTo>
                <a:lnTo>
                  <a:pt x="172211" y="94487"/>
                </a:lnTo>
                <a:lnTo>
                  <a:pt x="172211" y="76199"/>
                </a:lnTo>
                <a:lnTo>
                  <a:pt x="170687" y="68579"/>
                </a:lnTo>
                <a:lnTo>
                  <a:pt x="169163" y="59435"/>
                </a:lnTo>
                <a:lnTo>
                  <a:pt x="167335" y="54863"/>
                </a:lnTo>
                <a:lnTo>
                  <a:pt x="135635" y="54863"/>
                </a:lnTo>
                <a:lnTo>
                  <a:pt x="134111" y="53339"/>
                </a:lnTo>
                <a:close/>
              </a:path>
              <a:path w="172720" h="172720">
                <a:moveTo>
                  <a:pt x="44413" y="126491"/>
                </a:moveTo>
                <a:lnTo>
                  <a:pt x="44195" y="126491"/>
                </a:lnTo>
                <a:lnTo>
                  <a:pt x="44957" y="127126"/>
                </a:lnTo>
                <a:lnTo>
                  <a:pt x="44413" y="126491"/>
                </a:lnTo>
                <a:close/>
              </a:path>
              <a:path w="172720" h="172720">
                <a:moveTo>
                  <a:pt x="38099" y="53339"/>
                </a:moveTo>
                <a:lnTo>
                  <a:pt x="36575" y="54863"/>
                </a:lnTo>
                <a:lnTo>
                  <a:pt x="37083" y="54863"/>
                </a:lnTo>
                <a:lnTo>
                  <a:pt x="38099" y="53339"/>
                </a:lnTo>
                <a:close/>
              </a:path>
              <a:path w="172720" h="172720">
                <a:moveTo>
                  <a:pt x="127454" y="45318"/>
                </a:moveTo>
                <a:lnTo>
                  <a:pt x="135635" y="54863"/>
                </a:lnTo>
                <a:lnTo>
                  <a:pt x="167335" y="54863"/>
                </a:lnTo>
                <a:lnTo>
                  <a:pt x="166115" y="51815"/>
                </a:lnTo>
                <a:lnTo>
                  <a:pt x="162458" y="45719"/>
                </a:lnTo>
                <a:lnTo>
                  <a:pt x="128015" y="45719"/>
                </a:lnTo>
                <a:lnTo>
                  <a:pt x="127454" y="45318"/>
                </a:lnTo>
                <a:close/>
              </a:path>
              <a:path w="172720" h="172720">
                <a:moveTo>
                  <a:pt x="45719" y="44195"/>
                </a:moveTo>
                <a:lnTo>
                  <a:pt x="44195" y="45719"/>
                </a:lnTo>
                <a:lnTo>
                  <a:pt x="44757" y="45318"/>
                </a:lnTo>
                <a:lnTo>
                  <a:pt x="45719" y="44195"/>
                </a:lnTo>
                <a:close/>
              </a:path>
              <a:path w="172720" h="172720">
                <a:moveTo>
                  <a:pt x="44757" y="45318"/>
                </a:moveTo>
                <a:lnTo>
                  <a:pt x="44195" y="45719"/>
                </a:lnTo>
                <a:lnTo>
                  <a:pt x="44413" y="45719"/>
                </a:lnTo>
                <a:lnTo>
                  <a:pt x="44757" y="45318"/>
                </a:lnTo>
                <a:close/>
              </a:path>
              <a:path w="172720" h="172720">
                <a:moveTo>
                  <a:pt x="126491" y="44195"/>
                </a:moveTo>
                <a:lnTo>
                  <a:pt x="127454" y="45318"/>
                </a:lnTo>
                <a:lnTo>
                  <a:pt x="128015" y="45719"/>
                </a:lnTo>
                <a:lnTo>
                  <a:pt x="126491" y="44195"/>
                </a:lnTo>
                <a:close/>
              </a:path>
              <a:path w="172720" h="172720">
                <a:moveTo>
                  <a:pt x="161543" y="44195"/>
                </a:moveTo>
                <a:lnTo>
                  <a:pt x="126491" y="44195"/>
                </a:lnTo>
                <a:lnTo>
                  <a:pt x="128015" y="45719"/>
                </a:lnTo>
                <a:lnTo>
                  <a:pt x="162458" y="45719"/>
                </a:lnTo>
                <a:lnTo>
                  <a:pt x="161543" y="44195"/>
                </a:lnTo>
                <a:close/>
              </a:path>
              <a:path w="172720" h="172720">
                <a:moveTo>
                  <a:pt x="46329" y="44195"/>
                </a:moveTo>
                <a:lnTo>
                  <a:pt x="45719" y="44195"/>
                </a:lnTo>
                <a:lnTo>
                  <a:pt x="44757" y="45318"/>
                </a:lnTo>
                <a:lnTo>
                  <a:pt x="46329" y="44195"/>
                </a:lnTo>
                <a:close/>
              </a:path>
              <a:path w="172720" h="172720">
                <a:moveTo>
                  <a:pt x="150440" y="28955"/>
                </a:moveTo>
                <a:lnTo>
                  <a:pt x="99059" y="28955"/>
                </a:lnTo>
                <a:lnTo>
                  <a:pt x="103631" y="30479"/>
                </a:lnTo>
                <a:lnTo>
                  <a:pt x="109727" y="33527"/>
                </a:lnTo>
                <a:lnTo>
                  <a:pt x="114299" y="35051"/>
                </a:lnTo>
                <a:lnTo>
                  <a:pt x="118871" y="38099"/>
                </a:lnTo>
                <a:lnTo>
                  <a:pt x="117347" y="38099"/>
                </a:lnTo>
                <a:lnTo>
                  <a:pt x="127454" y="45318"/>
                </a:lnTo>
                <a:lnTo>
                  <a:pt x="126491" y="44195"/>
                </a:lnTo>
                <a:lnTo>
                  <a:pt x="161543" y="44195"/>
                </a:lnTo>
                <a:lnTo>
                  <a:pt x="158495" y="38099"/>
                </a:lnTo>
                <a:lnTo>
                  <a:pt x="156971" y="36575"/>
                </a:lnTo>
                <a:lnTo>
                  <a:pt x="150440" y="28955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029592" y="3835898"/>
            <a:ext cx="172720" cy="173990"/>
          </a:xfrm>
          <a:custGeom>
            <a:avLst/>
            <a:gdLst/>
            <a:ahLst/>
            <a:cxnLst/>
            <a:rect l="l" t="t" r="r" b="b"/>
            <a:pathLst>
              <a:path w="172719" h="173989">
                <a:moveTo>
                  <a:pt x="146300" y="147827"/>
                </a:moveTo>
                <a:lnTo>
                  <a:pt x="25904" y="147827"/>
                </a:lnTo>
                <a:lnTo>
                  <a:pt x="36572" y="156971"/>
                </a:lnTo>
                <a:lnTo>
                  <a:pt x="36572" y="158495"/>
                </a:lnTo>
                <a:lnTo>
                  <a:pt x="38096" y="158495"/>
                </a:lnTo>
                <a:lnTo>
                  <a:pt x="45716" y="163067"/>
                </a:lnTo>
                <a:lnTo>
                  <a:pt x="60956" y="169163"/>
                </a:lnTo>
                <a:lnTo>
                  <a:pt x="70100" y="170687"/>
                </a:lnTo>
                <a:lnTo>
                  <a:pt x="77720" y="172211"/>
                </a:lnTo>
                <a:lnTo>
                  <a:pt x="86864" y="173735"/>
                </a:lnTo>
                <a:lnTo>
                  <a:pt x="96008" y="172211"/>
                </a:lnTo>
                <a:lnTo>
                  <a:pt x="103628" y="170687"/>
                </a:lnTo>
                <a:lnTo>
                  <a:pt x="112772" y="169163"/>
                </a:lnTo>
                <a:lnTo>
                  <a:pt x="120392" y="166115"/>
                </a:lnTo>
                <a:lnTo>
                  <a:pt x="135632" y="156971"/>
                </a:lnTo>
                <a:lnTo>
                  <a:pt x="146300" y="149351"/>
                </a:lnTo>
                <a:lnTo>
                  <a:pt x="146300" y="147827"/>
                </a:lnTo>
                <a:close/>
              </a:path>
              <a:path w="172719" h="173989">
                <a:moveTo>
                  <a:pt x="53336" y="134111"/>
                </a:moveTo>
                <a:lnTo>
                  <a:pt x="54860" y="135635"/>
                </a:lnTo>
                <a:lnTo>
                  <a:pt x="15239" y="135635"/>
                </a:lnTo>
                <a:lnTo>
                  <a:pt x="24380" y="146303"/>
                </a:lnTo>
                <a:lnTo>
                  <a:pt x="24380" y="147827"/>
                </a:lnTo>
                <a:lnTo>
                  <a:pt x="147824" y="147827"/>
                </a:lnTo>
                <a:lnTo>
                  <a:pt x="147824" y="146303"/>
                </a:lnTo>
                <a:lnTo>
                  <a:pt x="149131" y="144779"/>
                </a:lnTo>
                <a:lnTo>
                  <a:pt x="79244" y="144779"/>
                </a:lnTo>
                <a:lnTo>
                  <a:pt x="73148" y="143255"/>
                </a:lnTo>
                <a:lnTo>
                  <a:pt x="68576" y="141731"/>
                </a:lnTo>
                <a:lnTo>
                  <a:pt x="62480" y="140207"/>
                </a:lnTo>
                <a:lnTo>
                  <a:pt x="53336" y="134111"/>
                </a:lnTo>
                <a:close/>
              </a:path>
              <a:path w="172719" h="173989">
                <a:moveTo>
                  <a:pt x="126890" y="127454"/>
                </a:moveTo>
                <a:lnTo>
                  <a:pt x="117344" y="135635"/>
                </a:lnTo>
                <a:lnTo>
                  <a:pt x="112772" y="137159"/>
                </a:lnTo>
                <a:lnTo>
                  <a:pt x="108200" y="140207"/>
                </a:lnTo>
                <a:lnTo>
                  <a:pt x="102104" y="141731"/>
                </a:lnTo>
                <a:lnTo>
                  <a:pt x="97532" y="143255"/>
                </a:lnTo>
                <a:lnTo>
                  <a:pt x="91436" y="144779"/>
                </a:lnTo>
                <a:lnTo>
                  <a:pt x="149131" y="144779"/>
                </a:lnTo>
                <a:lnTo>
                  <a:pt x="156968" y="135635"/>
                </a:lnTo>
                <a:lnTo>
                  <a:pt x="158492" y="135635"/>
                </a:lnTo>
                <a:lnTo>
                  <a:pt x="158492" y="134111"/>
                </a:lnTo>
                <a:lnTo>
                  <a:pt x="162150" y="128015"/>
                </a:lnTo>
                <a:lnTo>
                  <a:pt x="126488" y="128015"/>
                </a:lnTo>
                <a:lnTo>
                  <a:pt x="126890" y="127454"/>
                </a:lnTo>
                <a:close/>
              </a:path>
              <a:path w="172719" h="173989">
                <a:moveTo>
                  <a:pt x="94484" y="0"/>
                </a:moveTo>
                <a:lnTo>
                  <a:pt x="76196" y="0"/>
                </a:lnTo>
                <a:lnTo>
                  <a:pt x="67052" y="1523"/>
                </a:lnTo>
                <a:lnTo>
                  <a:pt x="44192" y="10667"/>
                </a:lnTo>
                <a:lnTo>
                  <a:pt x="38096" y="13715"/>
                </a:lnTo>
                <a:lnTo>
                  <a:pt x="38096" y="15239"/>
                </a:lnTo>
                <a:lnTo>
                  <a:pt x="36572" y="15239"/>
                </a:lnTo>
                <a:lnTo>
                  <a:pt x="25904" y="24383"/>
                </a:lnTo>
                <a:lnTo>
                  <a:pt x="24380" y="24383"/>
                </a:lnTo>
                <a:lnTo>
                  <a:pt x="24380" y="25907"/>
                </a:lnTo>
                <a:lnTo>
                  <a:pt x="13715" y="38099"/>
                </a:lnTo>
                <a:lnTo>
                  <a:pt x="9143" y="45719"/>
                </a:lnTo>
                <a:lnTo>
                  <a:pt x="3047" y="60959"/>
                </a:lnTo>
                <a:lnTo>
                  <a:pt x="1523" y="70103"/>
                </a:lnTo>
                <a:lnTo>
                  <a:pt x="0" y="77723"/>
                </a:lnTo>
                <a:lnTo>
                  <a:pt x="0" y="96011"/>
                </a:lnTo>
                <a:lnTo>
                  <a:pt x="1523" y="105155"/>
                </a:lnTo>
                <a:lnTo>
                  <a:pt x="3047" y="112775"/>
                </a:lnTo>
                <a:lnTo>
                  <a:pt x="6095" y="120395"/>
                </a:lnTo>
                <a:lnTo>
                  <a:pt x="10667" y="128015"/>
                </a:lnTo>
                <a:lnTo>
                  <a:pt x="13715" y="134111"/>
                </a:lnTo>
                <a:lnTo>
                  <a:pt x="13715" y="135635"/>
                </a:lnTo>
                <a:lnTo>
                  <a:pt x="54860" y="135635"/>
                </a:lnTo>
                <a:lnTo>
                  <a:pt x="45970" y="128015"/>
                </a:lnTo>
                <a:lnTo>
                  <a:pt x="45716" y="128015"/>
                </a:lnTo>
                <a:lnTo>
                  <a:pt x="44192" y="126491"/>
                </a:lnTo>
                <a:lnTo>
                  <a:pt x="44410" y="126491"/>
                </a:lnTo>
                <a:lnTo>
                  <a:pt x="36572" y="117347"/>
                </a:lnTo>
                <a:lnTo>
                  <a:pt x="37080" y="117347"/>
                </a:lnTo>
                <a:lnTo>
                  <a:pt x="35048" y="114299"/>
                </a:lnTo>
                <a:lnTo>
                  <a:pt x="32000" y="108203"/>
                </a:lnTo>
                <a:lnTo>
                  <a:pt x="30476" y="103631"/>
                </a:lnTo>
                <a:lnTo>
                  <a:pt x="28952" y="97535"/>
                </a:lnTo>
                <a:lnTo>
                  <a:pt x="28952" y="91439"/>
                </a:lnTo>
                <a:lnTo>
                  <a:pt x="27428" y="85343"/>
                </a:lnTo>
                <a:lnTo>
                  <a:pt x="28952" y="79247"/>
                </a:lnTo>
                <a:lnTo>
                  <a:pt x="28952" y="74675"/>
                </a:lnTo>
                <a:lnTo>
                  <a:pt x="30476" y="68579"/>
                </a:lnTo>
                <a:lnTo>
                  <a:pt x="33524" y="64007"/>
                </a:lnTo>
                <a:lnTo>
                  <a:pt x="35048" y="57911"/>
                </a:lnTo>
                <a:lnTo>
                  <a:pt x="38096" y="53339"/>
                </a:lnTo>
                <a:lnTo>
                  <a:pt x="44446" y="45719"/>
                </a:lnTo>
                <a:lnTo>
                  <a:pt x="44192" y="45719"/>
                </a:lnTo>
                <a:lnTo>
                  <a:pt x="45716" y="44195"/>
                </a:lnTo>
                <a:lnTo>
                  <a:pt x="46326" y="44195"/>
                </a:lnTo>
                <a:lnTo>
                  <a:pt x="54860" y="38099"/>
                </a:lnTo>
                <a:lnTo>
                  <a:pt x="53336" y="38099"/>
                </a:lnTo>
                <a:lnTo>
                  <a:pt x="59432" y="35051"/>
                </a:lnTo>
                <a:lnTo>
                  <a:pt x="64004" y="33527"/>
                </a:lnTo>
                <a:lnTo>
                  <a:pt x="70100" y="30479"/>
                </a:lnTo>
                <a:lnTo>
                  <a:pt x="74672" y="28955"/>
                </a:lnTo>
                <a:lnTo>
                  <a:pt x="150437" y="28955"/>
                </a:lnTo>
                <a:lnTo>
                  <a:pt x="147824" y="25907"/>
                </a:lnTo>
                <a:lnTo>
                  <a:pt x="146300" y="24383"/>
                </a:lnTo>
                <a:lnTo>
                  <a:pt x="134108" y="13715"/>
                </a:lnTo>
                <a:lnTo>
                  <a:pt x="126488" y="10667"/>
                </a:lnTo>
                <a:lnTo>
                  <a:pt x="118868" y="6095"/>
                </a:lnTo>
                <a:lnTo>
                  <a:pt x="111248" y="3047"/>
                </a:lnTo>
                <a:lnTo>
                  <a:pt x="102104" y="1523"/>
                </a:lnTo>
                <a:lnTo>
                  <a:pt x="94484" y="0"/>
                </a:lnTo>
                <a:close/>
              </a:path>
              <a:path w="172719" h="173989">
                <a:moveTo>
                  <a:pt x="44192" y="126491"/>
                </a:moveTo>
                <a:lnTo>
                  <a:pt x="45716" y="128015"/>
                </a:lnTo>
                <a:lnTo>
                  <a:pt x="45013" y="127195"/>
                </a:lnTo>
                <a:lnTo>
                  <a:pt x="44192" y="126491"/>
                </a:lnTo>
                <a:close/>
              </a:path>
              <a:path w="172719" h="173989">
                <a:moveTo>
                  <a:pt x="45013" y="127195"/>
                </a:moveTo>
                <a:lnTo>
                  <a:pt x="45716" y="128015"/>
                </a:lnTo>
                <a:lnTo>
                  <a:pt x="45970" y="128015"/>
                </a:lnTo>
                <a:lnTo>
                  <a:pt x="45013" y="127195"/>
                </a:lnTo>
                <a:close/>
              </a:path>
              <a:path w="172719" h="173989">
                <a:moveTo>
                  <a:pt x="128012" y="126491"/>
                </a:moveTo>
                <a:lnTo>
                  <a:pt x="126890" y="127454"/>
                </a:lnTo>
                <a:lnTo>
                  <a:pt x="126488" y="128015"/>
                </a:lnTo>
                <a:lnTo>
                  <a:pt x="128012" y="126491"/>
                </a:lnTo>
                <a:close/>
              </a:path>
              <a:path w="172719" h="173989">
                <a:moveTo>
                  <a:pt x="163064" y="126491"/>
                </a:moveTo>
                <a:lnTo>
                  <a:pt x="128012" y="126491"/>
                </a:lnTo>
                <a:lnTo>
                  <a:pt x="126488" y="128015"/>
                </a:lnTo>
                <a:lnTo>
                  <a:pt x="162150" y="128015"/>
                </a:lnTo>
                <a:lnTo>
                  <a:pt x="163064" y="126491"/>
                </a:lnTo>
                <a:close/>
              </a:path>
              <a:path w="172719" h="173989">
                <a:moveTo>
                  <a:pt x="134108" y="117347"/>
                </a:moveTo>
                <a:lnTo>
                  <a:pt x="126890" y="127454"/>
                </a:lnTo>
                <a:lnTo>
                  <a:pt x="128012" y="126491"/>
                </a:lnTo>
                <a:lnTo>
                  <a:pt x="163064" y="126491"/>
                </a:lnTo>
                <a:lnTo>
                  <a:pt x="166112" y="120395"/>
                </a:lnTo>
                <a:lnTo>
                  <a:pt x="166620" y="118871"/>
                </a:lnTo>
                <a:lnTo>
                  <a:pt x="134108" y="118871"/>
                </a:lnTo>
                <a:lnTo>
                  <a:pt x="134108" y="117347"/>
                </a:lnTo>
                <a:close/>
              </a:path>
              <a:path w="172719" h="173989">
                <a:moveTo>
                  <a:pt x="44410" y="126491"/>
                </a:moveTo>
                <a:lnTo>
                  <a:pt x="44192" y="126491"/>
                </a:lnTo>
                <a:lnTo>
                  <a:pt x="45013" y="127195"/>
                </a:lnTo>
                <a:lnTo>
                  <a:pt x="44410" y="126491"/>
                </a:lnTo>
                <a:close/>
              </a:path>
              <a:path w="172719" h="173989">
                <a:moveTo>
                  <a:pt x="37080" y="117347"/>
                </a:moveTo>
                <a:lnTo>
                  <a:pt x="36572" y="117347"/>
                </a:lnTo>
                <a:lnTo>
                  <a:pt x="38096" y="118871"/>
                </a:lnTo>
                <a:lnTo>
                  <a:pt x="37080" y="117347"/>
                </a:lnTo>
                <a:close/>
              </a:path>
              <a:path w="172719" h="173989">
                <a:moveTo>
                  <a:pt x="126937" y="44823"/>
                </a:moveTo>
                <a:lnTo>
                  <a:pt x="134108" y="54863"/>
                </a:lnTo>
                <a:lnTo>
                  <a:pt x="140204" y="64007"/>
                </a:lnTo>
                <a:lnTo>
                  <a:pt x="143252" y="76199"/>
                </a:lnTo>
                <a:lnTo>
                  <a:pt x="143252" y="99059"/>
                </a:lnTo>
                <a:lnTo>
                  <a:pt x="141728" y="105155"/>
                </a:lnTo>
                <a:lnTo>
                  <a:pt x="138680" y="109727"/>
                </a:lnTo>
                <a:lnTo>
                  <a:pt x="137156" y="114299"/>
                </a:lnTo>
                <a:lnTo>
                  <a:pt x="134108" y="118871"/>
                </a:lnTo>
                <a:lnTo>
                  <a:pt x="166620" y="118871"/>
                </a:lnTo>
                <a:lnTo>
                  <a:pt x="169160" y="111251"/>
                </a:lnTo>
                <a:lnTo>
                  <a:pt x="170684" y="103631"/>
                </a:lnTo>
                <a:lnTo>
                  <a:pt x="172208" y="94487"/>
                </a:lnTo>
                <a:lnTo>
                  <a:pt x="172208" y="77723"/>
                </a:lnTo>
                <a:lnTo>
                  <a:pt x="170684" y="68579"/>
                </a:lnTo>
                <a:lnTo>
                  <a:pt x="167636" y="59435"/>
                </a:lnTo>
                <a:lnTo>
                  <a:pt x="166112" y="51815"/>
                </a:lnTo>
                <a:lnTo>
                  <a:pt x="162455" y="45719"/>
                </a:lnTo>
                <a:lnTo>
                  <a:pt x="128012" y="45719"/>
                </a:lnTo>
                <a:lnTo>
                  <a:pt x="126937" y="44823"/>
                </a:lnTo>
                <a:close/>
              </a:path>
              <a:path w="172719" h="173989">
                <a:moveTo>
                  <a:pt x="45716" y="44195"/>
                </a:moveTo>
                <a:lnTo>
                  <a:pt x="44192" y="45719"/>
                </a:lnTo>
                <a:lnTo>
                  <a:pt x="44820" y="45271"/>
                </a:lnTo>
                <a:lnTo>
                  <a:pt x="45716" y="44195"/>
                </a:lnTo>
                <a:close/>
              </a:path>
              <a:path w="172719" h="173989">
                <a:moveTo>
                  <a:pt x="44820" y="45271"/>
                </a:moveTo>
                <a:lnTo>
                  <a:pt x="44192" y="45719"/>
                </a:lnTo>
                <a:lnTo>
                  <a:pt x="44446" y="45719"/>
                </a:lnTo>
                <a:lnTo>
                  <a:pt x="44820" y="45271"/>
                </a:lnTo>
                <a:close/>
              </a:path>
              <a:path w="172719" h="173989">
                <a:moveTo>
                  <a:pt x="126488" y="44195"/>
                </a:moveTo>
                <a:lnTo>
                  <a:pt x="126937" y="44823"/>
                </a:lnTo>
                <a:lnTo>
                  <a:pt x="128012" y="45719"/>
                </a:lnTo>
                <a:lnTo>
                  <a:pt x="126488" y="44195"/>
                </a:lnTo>
                <a:close/>
              </a:path>
              <a:path w="172719" h="173989">
                <a:moveTo>
                  <a:pt x="161540" y="44195"/>
                </a:moveTo>
                <a:lnTo>
                  <a:pt x="126488" y="44195"/>
                </a:lnTo>
                <a:lnTo>
                  <a:pt x="128012" y="45719"/>
                </a:lnTo>
                <a:lnTo>
                  <a:pt x="162455" y="45719"/>
                </a:lnTo>
                <a:lnTo>
                  <a:pt x="161540" y="44195"/>
                </a:lnTo>
                <a:close/>
              </a:path>
              <a:path w="172719" h="173989">
                <a:moveTo>
                  <a:pt x="46326" y="44195"/>
                </a:moveTo>
                <a:lnTo>
                  <a:pt x="45716" y="44195"/>
                </a:lnTo>
                <a:lnTo>
                  <a:pt x="44820" y="45271"/>
                </a:lnTo>
                <a:lnTo>
                  <a:pt x="46326" y="44195"/>
                </a:lnTo>
                <a:close/>
              </a:path>
              <a:path w="172719" h="173989">
                <a:moveTo>
                  <a:pt x="150437" y="28955"/>
                </a:moveTo>
                <a:lnTo>
                  <a:pt x="92960" y="28955"/>
                </a:lnTo>
                <a:lnTo>
                  <a:pt x="99056" y="30479"/>
                </a:lnTo>
                <a:lnTo>
                  <a:pt x="103628" y="32003"/>
                </a:lnTo>
                <a:lnTo>
                  <a:pt x="109724" y="33527"/>
                </a:lnTo>
                <a:lnTo>
                  <a:pt x="114296" y="36575"/>
                </a:lnTo>
                <a:lnTo>
                  <a:pt x="118868" y="38099"/>
                </a:lnTo>
                <a:lnTo>
                  <a:pt x="126937" y="44823"/>
                </a:lnTo>
                <a:lnTo>
                  <a:pt x="126488" y="44195"/>
                </a:lnTo>
                <a:lnTo>
                  <a:pt x="161540" y="44195"/>
                </a:lnTo>
                <a:lnTo>
                  <a:pt x="156968" y="36575"/>
                </a:lnTo>
                <a:lnTo>
                  <a:pt x="150437" y="28955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740033" y="4628384"/>
            <a:ext cx="173990" cy="172720"/>
          </a:xfrm>
          <a:custGeom>
            <a:avLst/>
            <a:gdLst/>
            <a:ahLst/>
            <a:cxnLst/>
            <a:rect l="l" t="t" r="r" b="b"/>
            <a:pathLst>
              <a:path w="173989" h="172720">
                <a:moveTo>
                  <a:pt x="134111" y="158495"/>
                </a:moveTo>
                <a:lnTo>
                  <a:pt x="39623" y="158495"/>
                </a:lnTo>
                <a:lnTo>
                  <a:pt x="45719" y="163067"/>
                </a:lnTo>
                <a:lnTo>
                  <a:pt x="60959" y="169163"/>
                </a:lnTo>
                <a:lnTo>
                  <a:pt x="70103" y="170687"/>
                </a:lnTo>
                <a:lnTo>
                  <a:pt x="77723" y="172211"/>
                </a:lnTo>
                <a:lnTo>
                  <a:pt x="96011" y="172211"/>
                </a:lnTo>
                <a:lnTo>
                  <a:pt x="105155" y="170687"/>
                </a:lnTo>
                <a:lnTo>
                  <a:pt x="112775" y="169163"/>
                </a:lnTo>
                <a:lnTo>
                  <a:pt x="120395" y="166115"/>
                </a:lnTo>
                <a:lnTo>
                  <a:pt x="128015" y="161543"/>
                </a:lnTo>
                <a:lnTo>
                  <a:pt x="134111" y="158495"/>
                </a:lnTo>
                <a:close/>
              </a:path>
              <a:path w="173989" h="172720">
                <a:moveTo>
                  <a:pt x="146303" y="147827"/>
                </a:moveTo>
                <a:lnTo>
                  <a:pt x="25907" y="147827"/>
                </a:lnTo>
                <a:lnTo>
                  <a:pt x="36575" y="156971"/>
                </a:lnTo>
                <a:lnTo>
                  <a:pt x="38099" y="156971"/>
                </a:lnTo>
                <a:lnTo>
                  <a:pt x="38099" y="158495"/>
                </a:lnTo>
                <a:lnTo>
                  <a:pt x="135635" y="158495"/>
                </a:lnTo>
                <a:lnTo>
                  <a:pt x="135635" y="156971"/>
                </a:lnTo>
                <a:lnTo>
                  <a:pt x="146303" y="147827"/>
                </a:lnTo>
                <a:close/>
              </a:path>
              <a:path w="173989" h="172720">
                <a:moveTo>
                  <a:pt x="149351" y="25907"/>
                </a:moveTo>
                <a:lnTo>
                  <a:pt x="24383" y="25907"/>
                </a:lnTo>
                <a:lnTo>
                  <a:pt x="15239" y="36575"/>
                </a:lnTo>
                <a:lnTo>
                  <a:pt x="15239" y="38099"/>
                </a:lnTo>
                <a:lnTo>
                  <a:pt x="6095" y="53339"/>
                </a:lnTo>
                <a:lnTo>
                  <a:pt x="4571" y="60959"/>
                </a:lnTo>
                <a:lnTo>
                  <a:pt x="1523" y="70103"/>
                </a:lnTo>
                <a:lnTo>
                  <a:pt x="0" y="77723"/>
                </a:lnTo>
                <a:lnTo>
                  <a:pt x="0" y="96011"/>
                </a:lnTo>
                <a:lnTo>
                  <a:pt x="1523" y="103631"/>
                </a:lnTo>
                <a:lnTo>
                  <a:pt x="4571" y="112775"/>
                </a:lnTo>
                <a:lnTo>
                  <a:pt x="10667" y="128015"/>
                </a:lnTo>
                <a:lnTo>
                  <a:pt x="15239" y="135635"/>
                </a:lnTo>
                <a:lnTo>
                  <a:pt x="24383" y="146303"/>
                </a:lnTo>
                <a:lnTo>
                  <a:pt x="24383" y="147827"/>
                </a:lnTo>
                <a:lnTo>
                  <a:pt x="147827" y="147827"/>
                </a:lnTo>
                <a:lnTo>
                  <a:pt x="149351" y="146303"/>
                </a:lnTo>
                <a:lnTo>
                  <a:pt x="150494" y="144779"/>
                </a:lnTo>
                <a:lnTo>
                  <a:pt x="85343" y="144779"/>
                </a:lnTo>
                <a:lnTo>
                  <a:pt x="79247" y="143255"/>
                </a:lnTo>
                <a:lnTo>
                  <a:pt x="74675" y="143255"/>
                </a:lnTo>
                <a:lnTo>
                  <a:pt x="68579" y="141731"/>
                </a:lnTo>
                <a:lnTo>
                  <a:pt x="64007" y="138683"/>
                </a:lnTo>
                <a:lnTo>
                  <a:pt x="57911" y="137159"/>
                </a:lnTo>
                <a:lnTo>
                  <a:pt x="55625" y="135635"/>
                </a:lnTo>
                <a:lnTo>
                  <a:pt x="54863" y="135635"/>
                </a:lnTo>
                <a:lnTo>
                  <a:pt x="44195" y="126491"/>
                </a:lnTo>
                <a:lnTo>
                  <a:pt x="45937" y="126491"/>
                </a:lnTo>
                <a:lnTo>
                  <a:pt x="38099" y="117347"/>
                </a:lnTo>
                <a:lnTo>
                  <a:pt x="35051" y="112775"/>
                </a:lnTo>
                <a:lnTo>
                  <a:pt x="33527" y="108203"/>
                </a:lnTo>
                <a:lnTo>
                  <a:pt x="30479" y="102107"/>
                </a:lnTo>
                <a:lnTo>
                  <a:pt x="28955" y="97535"/>
                </a:lnTo>
                <a:lnTo>
                  <a:pt x="28955" y="79247"/>
                </a:lnTo>
                <a:lnTo>
                  <a:pt x="30479" y="73151"/>
                </a:lnTo>
                <a:lnTo>
                  <a:pt x="32003" y="68579"/>
                </a:lnTo>
                <a:lnTo>
                  <a:pt x="33527" y="62483"/>
                </a:lnTo>
                <a:lnTo>
                  <a:pt x="38607" y="54863"/>
                </a:lnTo>
                <a:lnTo>
                  <a:pt x="38099" y="54863"/>
                </a:lnTo>
                <a:lnTo>
                  <a:pt x="45937" y="45719"/>
                </a:lnTo>
                <a:lnTo>
                  <a:pt x="44195" y="45719"/>
                </a:lnTo>
                <a:lnTo>
                  <a:pt x="54863" y="38099"/>
                </a:lnTo>
                <a:lnTo>
                  <a:pt x="53339" y="38099"/>
                </a:lnTo>
                <a:lnTo>
                  <a:pt x="59435" y="35051"/>
                </a:lnTo>
                <a:lnTo>
                  <a:pt x="64007" y="32003"/>
                </a:lnTo>
                <a:lnTo>
                  <a:pt x="76199" y="28955"/>
                </a:lnTo>
                <a:lnTo>
                  <a:pt x="151529" y="28955"/>
                </a:lnTo>
                <a:lnTo>
                  <a:pt x="149351" y="25907"/>
                </a:lnTo>
                <a:close/>
              </a:path>
              <a:path w="173989" h="172720">
                <a:moveTo>
                  <a:pt x="158495" y="134111"/>
                </a:moveTo>
                <a:lnTo>
                  <a:pt x="120395" y="134111"/>
                </a:lnTo>
                <a:lnTo>
                  <a:pt x="108203" y="140207"/>
                </a:lnTo>
                <a:lnTo>
                  <a:pt x="103631" y="141731"/>
                </a:lnTo>
                <a:lnTo>
                  <a:pt x="97535" y="143255"/>
                </a:lnTo>
                <a:lnTo>
                  <a:pt x="91439" y="143255"/>
                </a:lnTo>
                <a:lnTo>
                  <a:pt x="85343" y="144779"/>
                </a:lnTo>
                <a:lnTo>
                  <a:pt x="150494" y="144779"/>
                </a:lnTo>
                <a:lnTo>
                  <a:pt x="158495" y="134111"/>
                </a:lnTo>
                <a:close/>
              </a:path>
              <a:path w="173989" h="172720">
                <a:moveTo>
                  <a:pt x="53339" y="134111"/>
                </a:moveTo>
                <a:lnTo>
                  <a:pt x="54863" y="135635"/>
                </a:lnTo>
                <a:lnTo>
                  <a:pt x="55625" y="135635"/>
                </a:lnTo>
                <a:lnTo>
                  <a:pt x="53339" y="134111"/>
                </a:lnTo>
                <a:close/>
              </a:path>
              <a:path w="173989" h="172720">
                <a:moveTo>
                  <a:pt x="127126" y="127253"/>
                </a:moveTo>
                <a:lnTo>
                  <a:pt x="117347" y="135635"/>
                </a:lnTo>
                <a:lnTo>
                  <a:pt x="120395" y="134111"/>
                </a:lnTo>
                <a:lnTo>
                  <a:pt x="158495" y="134111"/>
                </a:lnTo>
                <a:lnTo>
                  <a:pt x="162153" y="128015"/>
                </a:lnTo>
                <a:lnTo>
                  <a:pt x="126491" y="128015"/>
                </a:lnTo>
                <a:lnTo>
                  <a:pt x="127126" y="127253"/>
                </a:lnTo>
                <a:close/>
              </a:path>
              <a:path w="173989" h="172720">
                <a:moveTo>
                  <a:pt x="45937" y="126491"/>
                </a:moveTo>
                <a:lnTo>
                  <a:pt x="44195" y="126491"/>
                </a:lnTo>
                <a:lnTo>
                  <a:pt x="47243" y="128015"/>
                </a:lnTo>
                <a:lnTo>
                  <a:pt x="45937" y="126491"/>
                </a:lnTo>
                <a:close/>
              </a:path>
              <a:path w="173989" h="172720">
                <a:moveTo>
                  <a:pt x="128015" y="126491"/>
                </a:moveTo>
                <a:lnTo>
                  <a:pt x="127126" y="127253"/>
                </a:lnTo>
                <a:lnTo>
                  <a:pt x="126491" y="128015"/>
                </a:lnTo>
                <a:lnTo>
                  <a:pt x="128015" y="126491"/>
                </a:lnTo>
                <a:close/>
              </a:path>
              <a:path w="173989" h="172720">
                <a:moveTo>
                  <a:pt x="163067" y="126491"/>
                </a:moveTo>
                <a:lnTo>
                  <a:pt x="128015" y="126491"/>
                </a:lnTo>
                <a:lnTo>
                  <a:pt x="126491" y="128015"/>
                </a:lnTo>
                <a:lnTo>
                  <a:pt x="162153" y="128015"/>
                </a:lnTo>
                <a:lnTo>
                  <a:pt x="163067" y="126491"/>
                </a:lnTo>
                <a:close/>
              </a:path>
              <a:path w="173989" h="172720">
                <a:moveTo>
                  <a:pt x="134111" y="53339"/>
                </a:moveTo>
                <a:lnTo>
                  <a:pt x="138683" y="59435"/>
                </a:lnTo>
                <a:lnTo>
                  <a:pt x="140207" y="64007"/>
                </a:lnTo>
                <a:lnTo>
                  <a:pt x="141731" y="70103"/>
                </a:lnTo>
                <a:lnTo>
                  <a:pt x="143255" y="74675"/>
                </a:lnTo>
                <a:lnTo>
                  <a:pt x="144779" y="80771"/>
                </a:lnTo>
                <a:lnTo>
                  <a:pt x="144779" y="92963"/>
                </a:lnTo>
                <a:lnTo>
                  <a:pt x="143255" y="99059"/>
                </a:lnTo>
                <a:lnTo>
                  <a:pt x="141731" y="103631"/>
                </a:lnTo>
                <a:lnTo>
                  <a:pt x="140207" y="109727"/>
                </a:lnTo>
                <a:lnTo>
                  <a:pt x="134111" y="118871"/>
                </a:lnTo>
                <a:lnTo>
                  <a:pt x="127126" y="127253"/>
                </a:lnTo>
                <a:lnTo>
                  <a:pt x="128015" y="126491"/>
                </a:lnTo>
                <a:lnTo>
                  <a:pt x="163067" y="126491"/>
                </a:lnTo>
                <a:lnTo>
                  <a:pt x="169163" y="111251"/>
                </a:lnTo>
                <a:lnTo>
                  <a:pt x="172211" y="102107"/>
                </a:lnTo>
                <a:lnTo>
                  <a:pt x="172211" y="94487"/>
                </a:lnTo>
                <a:lnTo>
                  <a:pt x="173735" y="85343"/>
                </a:lnTo>
                <a:lnTo>
                  <a:pt x="172211" y="76199"/>
                </a:lnTo>
                <a:lnTo>
                  <a:pt x="170687" y="68579"/>
                </a:lnTo>
                <a:lnTo>
                  <a:pt x="169163" y="59435"/>
                </a:lnTo>
                <a:lnTo>
                  <a:pt x="167335" y="54863"/>
                </a:lnTo>
                <a:lnTo>
                  <a:pt x="135635" y="54863"/>
                </a:lnTo>
                <a:lnTo>
                  <a:pt x="134111" y="53339"/>
                </a:lnTo>
                <a:close/>
              </a:path>
              <a:path w="173989" h="172720">
                <a:moveTo>
                  <a:pt x="39623" y="53339"/>
                </a:moveTo>
                <a:lnTo>
                  <a:pt x="38099" y="54863"/>
                </a:lnTo>
                <a:lnTo>
                  <a:pt x="38607" y="54863"/>
                </a:lnTo>
                <a:lnTo>
                  <a:pt x="39623" y="53339"/>
                </a:lnTo>
                <a:close/>
              </a:path>
              <a:path w="173989" h="172720">
                <a:moveTo>
                  <a:pt x="127454" y="45318"/>
                </a:moveTo>
                <a:lnTo>
                  <a:pt x="135635" y="54863"/>
                </a:lnTo>
                <a:lnTo>
                  <a:pt x="167335" y="54863"/>
                </a:lnTo>
                <a:lnTo>
                  <a:pt x="163677" y="45719"/>
                </a:lnTo>
                <a:lnTo>
                  <a:pt x="128015" y="45719"/>
                </a:lnTo>
                <a:lnTo>
                  <a:pt x="127454" y="45318"/>
                </a:lnTo>
                <a:close/>
              </a:path>
              <a:path w="173989" h="172720">
                <a:moveTo>
                  <a:pt x="47243" y="44195"/>
                </a:moveTo>
                <a:lnTo>
                  <a:pt x="44195" y="45719"/>
                </a:lnTo>
                <a:lnTo>
                  <a:pt x="45937" y="45719"/>
                </a:lnTo>
                <a:lnTo>
                  <a:pt x="47243" y="44195"/>
                </a:lnTo>
                <a:close/>
              </a:path>
              <a:path w="173989" h="172720">
                <a:moveTo>
                  <a:pt x="126491" y="44195"/>
                </a:moveTo>
                <a:lnTo>
                  <a:pt x="127454" y="45318"/>
                </a:lnTo>
                <a:lnTo>
                  <a:pt x="128015" y="45719"/>
                </a:lnTo>
                <a:lnTo>
                  <a:pt x="126491" y="44195"/>
                </a:lnTo>
                <a:close/>
              </a:path>
              <a:path w="173989" h="172720">
                <a:moveTo>
                  <a:pt x="163067" y="44195"/>
                </a:moveTo>
                <a:lnTo>
                  <a:pt x="126491" y="44195"/>
                </a:lnTo>
                <a:lnTo>
                  <a:pt x="128015" y="45719"/>
                </a:lnTo>
                <a:lnTo>
                  <a:pt x="163677" y="45719"/>
                </a:lnTo>
                <a:lnTo>
                  <a:pt x="163067" y="44195"/>
                </a:lnTo>
                <a:close/>
              </a:path>
              <a:path w="173989" h="172720">
                <a:moveTo>
                  <a:pt x="151529" y="28955"/>
                </a:moveTo>
                <a:lnTo>
                  <a:pt x="99059" y="28955"/>
                </a:lnTo>
                <a:lnTo>
                  <a:pt x="105155" y="30479"/>
                </a:lnTo>
                <a:lnTo>
                  <a:pt x="109727" y="33527"/>
                </a:lnTo>
                <a:lnTo>
                  <a:pt x="114299" y="35051"/>
                </a:lnTo>
                <a:lnTo>
                  <a:pt x="120395" y="38099"/>
                </a:lnTo>
                <a:lnTo>
                  <a:pt x="117347" y="38099"/>
                </a:lnTo>
                <a:lnTo>
                  <a:pt x="127454" y="45318"/>
                </a:lnTo>
                <a:lnTo>
                  <a:pt x="126491" y="44195"/>
                </a:lnTo>
                <a:lnTo>
                  <a:pt x="163067" y="44195"/>
                </a:lnTo>
                <a:lnTo>
                  <a:pt x="158495" y="38099"/>
                </a:lnTo>
                <a:lnTo>
                  <a:pt x="158495" y="36575"/>
                </a:lnTo>
                <a:lnTo>
                  <a:pt x="156971" y="36575"/>
                </a:lnTo>
                <a:lnTo>
                  <a:pt x="151529" y="28955"/>
                </a:lnTo>
                <a:close/>
              </a:path>
              <a:path w="173989" h="172720">
                <a:moveTo>
                  <a:pt x="135635" y="13715"/>
                </a:moveTo>
                <a:lnTo>
                  <a:pt x="38099" y="13715"/>
                </a:lnTo>
                <a:lnTo>
                  <a:pt x="38099" y="15239"/>
                </a:lnTo>
                <a:lnTo>
                  <a:pt x="36575" y="15239"/>
                </a:lnTo>
                <a:lnTo>
                  <a:pt x="25907" y="24383"/>
                </a:lnTo>
                <a:lnTo>
                  <a:pt x="25907" y="25907"/>
                </a:lnTo>
                <a:lnTo>
                  <a:pt x="147827" y="25907"/>
                </a:lnTo>
                <a:lnTo>
                  <a:pt x="147827" y="24383"/>
                </a:lnTo>
                <a:lnTo>
                  <a:pt x="146303" y="24383"/>
                </a:lnTo>
                <a:lnTo>
                  <a:pt x="135635" y="15239"/>
                </a:lnTo>
                <a:lnTo>
                  <a:pt x="135635" y="13715"/>
                </a:lnTo>
                <a:close/>
              </a:path>
              <a:path w="173989" h="172720">
                <a:moveTo>
                  <a:pt x="94487" y="0"/>
                </a:moveTo>
                <a:lnTo>
                  <a:pt x="77723" y="0"/>
                </a:lnTo>
                <a:lnTo>
                  <a:pt x="68579" y="1523"/>
                </a:lnTo>
                <a:lnTo>
                  <a:pt x="59435" y="4571"/>
                </a:lnTo>
                <a:lnTo>
                  <a:pt x="51815" y="6095"/>
                </a:lnTo>
                <a:lnTo>
                  <a:pt x="44195" y="10667"/>
                </a:lnTo>
                <a:lnTo>
                  <a:pt x="39623" y="13715"/>
                </a:lnTo>
                <a:lnTo>
                  <a:pt x="134111" y="13715"/>
                </a:lnTo>
                <a:lnTo>
                  <a:pt x="126491" y="9143"/>
                </a:lnTo>
                <a:lnTo>
                  <a:pt x="120395" y="6095"/>
                </a:lnTo>
                <a:lnTo>
                  <a:pt x="111251" y="3047"/>
                </a:lnTo>
                <a:lnTo>
                  <a:pt x="103631" y="1523"/>
                </a:lnTo>
                <a:lnTo>
                  <a:pt x="94487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450473" y="4485121"/>
            <a:ext cx="173990" cy="173990"/>
          </a:xfrm>
          <a:custGeom>
            <a:avLst/>
            <a:gdLst/>
            <a:ahLst/>
            <a:cxnLst/>
            <a:rect l="l" t="t" r="r" b="b"/>
            <a:pathLst>
              <a:path w="173989" h="173989">
                <a:moveTo>
                  <a:pt x="96011" y="0"/>
                </a:moveTo>
                <a:lnTo>
                  <a:pt x="77723" y="0"/>
                </a:lnTo>
                <a:lnTo>
                  <a:pt x="68579" y="1523"/>
                </a:lnTo>
                <a:lnTo>
                  <a:pt x="45719" y="10667"/>
                </a:lnTo>
                <a:lnTo>
                  <a:pt x="38099" y="15239"/>
                </a:lnTo>
                <a:lnTo>
                  <a:pt x="27431" y="24390"/>
                </a:lnTo>
                <a:lnTo>
                  <a:pt x="25907" y="24390"/>
                </a:lnTo>
                <a:lnTo>
                  <a:pt x="25907" y="25914"/>
                </a:lnTo>
                <a:lnTo>
                  <a:pt x="24383" y="25914"/>
                </a:lnTo>
                <a:lnTo>
                  <a:pt x="16763" y="36582"/>
                </a:lnTo>
                <a:lnTo>
                  <a:pt x="15239" y="38106"/>
                </a:lnTo>
                <a:lnTo>
                  <a:pt x="10667" y="45726"/>
                </a:lnTo>
                <a:lnTo>
                  <a:pt x="4571" y="60966"/>
                </a:lnTo>
                <a:lnTo>
                  <a:pt x="3047" y="70110"/>
                </a:lnTo>
                <a:lnTo>
                  <a:pt x="1523" y="77730"/>
                </a:lnTo>
                <a:lnTo>
                  <a:pt x="7619" y="120402"/>
                </a:lnTo>
                <a:lnTo>
                  <a:pt x="39623" y="158502"/>
                </a:lnTo>
                <a:lnTo>
                  <a:pt x="70103" y="172218"/>
                </a:lnTo>
                <a:lnTo>
                  <a:pt x="79247" y="172218"/>
                </a:lnTo>
                <a:lnTo>
                  <a:pt x="88391" y="173742"/>
                </a:lnTo>
                <a:lnTo>
                  <a:pt x="97535" y="172218"/>
                </a:lnTo>
                <a:lnTo>
                  <a:pt x="105155" y="170694"/>
                </a:lnTo>
                <a:lnTo>
                  <a:pt x="114299" y="169170"/>
                </a:lnTo>
                <a:lnTo>
                  <a:pt x="121919" y="166122"/>
                </a:lnTo>
                <a:lnTo>
                  <a:pt x="129539" y="161550"/>
                </a:lnTo>
                <a:lnTo>
                  <a:pt x="135635" y="158502"/>
                </a:lnTo>
                <a:lnTo>
                  <a:pt x="137159" y="156978"/>
                </a:lnTo>
                <a:lnTo>
                  <a:pt x="147827" y="149358"/>
                </a:lnTo>
                <a:lnTo>
                  <a:pt x="147827" y="147834"/>
                </a:lnTo>
                <a:lnTo>
                  <a:pt x="149351" y="147834"/>
                </a:lnTo>
                <a:lnTo>
                  <a:pt x="149351" y="146310"/>
                </a:lnTo>
                <a:lnTo>
                  <a:pt x="150685" y="144786"/>
                </a:lnTo>
                <a:lnTo>
                  <a:pt x="80771" y="144786"/>
                </a:lnTo>
                <a:lnTo>
                  <a:pt x="74675" y="143262"/>
                </a:lnTo>
                <a:lnTo>
                  <a:pt x="70103" y="141738"/>
                </a:lnTo>
                <a:lnTo>
                  <a:pt x="64007" y="140214"/>
                </a:lnTo>
                <a:lnTo>
                  <a:pt x="54863" y="134118"/>
                </a:lnTo>
                <a:lnTo>
                  <a:pt x="47548" y="128022"/>
                </a:lnTo>
                <a:lnTo>
                  <a:pt x="47243" y="128022"/>
                </a:lnTo>
                <a:lnTo>
                  <a:pt x="45719" y="126498"/>
                </a:lnTo>
                <a:lnTo>
                  <a:pt x="45937" y="126498"/>
                </a:lnTo>
                <a:lnTo>
                  <a:pt x="38099" y="117354"/>
                </a:lnTo>
                <a:lnTo>
                  <a:pt x="33527" y="108210"/>
                </a:lnTo>
                <a:lnTo>
                  <a:pt x="32003" y="103638"/>
                </a:lnTo>
                <a:lnTo>
                  <a:pt x="28955" y="91446"/>
                </a:lnTo>
                <a:lnTo>
                  <a:pt x="28955" y="79254"/>
                </a:lnTo>
                <a:lnTo>
                  <a:pt x="30479" y="74682"/>
                </a:lnTo>
                <a:lnTo>
                  <a:pt x="32003" y="68586"/>
                </a:lnTo>
                <a:lnTo>
                  <a:pt x="33527" y="64014"/>
                </a:lnTo>
                <a:lnTo>
                  <a:pt x="36575" y="57918"/>
                </a:lnTo>
                <a:lnTo>
                  <a:pt x="38607" y="54870"/>
                </a:lnTo>
                <a:lnTo>
                  <a:pt x="38099" y="54870"/>
                </a:lnTo>
                <a:lnTo>
                  <a:pt x="47243" y="44202"/>
                </a:lnTo>
                <a:lnTo>
                  <a:pt x="49275" y="44202"/>
                </a:lnTo>
                <a:lnTo>
                  <a:pt x="56387" y="38106"/>
                </a:lnTo>
                <a:lnTo>
                  <a:pt x="60959" y="35058"/>
                </a:lnTo>
                <a:lnTo>
                  <a:pt x="65531" y="33534"/>
                </a:lnTo>
                <a:lnTo>
                  <a:pt x="70103" y="30486"/>
                </a:lnTo>
                <a:lnTo>
                  <a:pt x="76199" y="28962"/>
                </a:lnTo>
                <a:lnTo>
                  <a:pt x="151964" y="28962"/>
                </a:lnTo>
                <a:lnTo>
                  <a:pt x="149351" y="25914"/>
                </a:lnTo>
                <a:lnTo>
                  <a:pt x="147827" y="24390"/>
                </a:lnTo>
                <a:lnTo>
                  <a:pt x="137159" y="15239"/>
                </a:lnTo>
                <a:lnTo>
                  <a:pt x="135635" y="15239"/>
                </a:lnTo>
                <a:lnTo>
                  <a:pt x="120395" y="6095"/>
                </a:lnTo>
                <a:lnTo>
                  <a:pt x="112775" y="3047"/>
                </a:lnTo>
                <a:lnTo>
                  <a:pt x="103631" y="1523"/>
                </a:lnTo>
                <a:lnTo>
                  <a:pt x="96011" y="0"/>
                </a:lnTo>
                <a:close/>
              </a:path>
              <a:path w="173989" h="173989">
                <a:moveTo>
                  <a:pt x="120395" y="134118"/>
                </a:moveTo>
                <a:lnTo>
                  <a:pt x="114299" y="137166"/>
                </a:lnTo>
                <a:lnTo>
                  <a:pt x="109727" y="140214"/>
                </a:lnTo>
                <a:lnTo>
                  <a:pt x="97535" y="143262"/>
                </a:lnTo>
                <a:lnTo>
                  <a:pt x="92963" y="144786"/>
                </a:lnTo>
                <a:lnTo>
                  <a:pt x="150685" y="144786"/>
                </a:lnTo>
                <a:lnTo>
                  <a:pt x="158686" y="135642"/>
                </a:lnTo>
                <a:lnTo>
                  <a:pt x="118871" y="135642"/>
                </a:lnTo>
                <a:lnTo>
                  <a:pt x="120395" y="134118"/>
                </a:lnTo>
                <a:close/>
              </a:path>
              <a:path w="173989" h="173989">
                <a:moveTo>
                  <a:pt x="128650" y="127260"/>
                </a:moveTo>
                <a:lnTo>
                  <a:pt x="118871" y="135642"/>
                </a:lnTo>
                <a:lnTo>
                  <a:pt x="158686" y="135642"/>
                </a:lnTo>
                <a:lnTo>
                  <a:pt x="160019" y="134118"/>
                </a:lnTo>
                <a:lnTo>
                  <a:pt x="162458" y="128022"/>
                </a:lnTo>
                <a:lnTo>
                  <a:pt x="128015" y="128022"/>
                </a:lnTo>
                <a:lnTo>
                  <a:pt x="128650" y="127260"/>
                </a:lnTo>
                <a:close/>
              </a:path>
              <a:path w="173989" h="173989">
                <a:moveTo>
                  <a:pt x="45719" y="126498"/>
                </a:moveTo>
                <a:lnTo>
                  <a:pt x="47243" y="128022"/>
                </a:lnTo>
                <a:lnTo>
                  <a:pt x="46481" y="127133"/>
                </a:lnTo>
                <a:lnTo>
                  <a:pt x="45719" y="126498"/>
                </a:lnTo>
                <a:close/>
              </a:path>
              <a:path w="173989" h="173989">
                <a:moveTo>
                  <a:pt x="46481" y="127133"/>
                </a:moveTo>
                <a:lnTo>
                  <a:pt x="47243" y="128022"/>
                </a:lnTo>
                <a:lnTo>
                  <a:pt x="47548" y="128022"/>
                </a:lnTo>
                <a:lnTo>
                  <a:pt x="46481" y="127133"/>
                </a:lnTo>
                <a:close/>
              </a:path>
              <a:path w="173989" h="173989">
                <a:moveTo>
                  <a:pt x="129539" y="126498"/>
                </a:moveTo>
                <a:lnTo>
                  <a:pt x="128650" y="127260"/>
                </a:lnTo>
                <a:lnTo>
                  <a:pt x="128015" y="128022"/>
                </a:lnTo>
                <a:lnTo>
                  <a:pt x="129539" y="126498"/>
                </a:lnTo>
                <a:close/>
              </a:path>
              <a:path w="173989" h="173989">
                <a:moveTo>
                  <a:pt x="163067" y="126498"/>
                </a:moveTo>
                <a:lnTo>
                  <a:pt x="129539" y="126498"/>
                </a:lnTo>
                <a:lnTo>
                  <a:pt x="128015" y="128022"/>
                </a:lnTo>
                <a:lnTo>
                  <a:pt x="162458" y="128022"/>
                </a:lnTo>
                <a:lnTo>
                  <a:pt x="163067" y="126498"/>
                </a:lnTo>
                <a:close/>
              </a:path>
              <a:path w="173989" h="173989">
                <a:moveTo>
                  <a:pt x="166725" y="53346"/>
                </a:moveTo>
                <a:lnTo>
                  <a:pt x="135635" y="53346"/>
                </a:lnTo>
                <a:lnTo>
                  <a:pt x="138683" y="59442"/>
                </a:lnTo>
                <a:lnTo>
                  <a:pt x="140207" y="64014"/>
                </a:lnTo>
                <a:lnTo>
                  <a:pt x="143255" y="70110"/>
                </a:lnTo>
                <a:lnTo>
                  <a:pt x="144779" y="76206"/>
                </a:lnTo>
                <a:lnTo>
                  <a:pt x="144779" y="92970"/>
                </a:lnTo>
                <a:lnTo>
                  <a:pt x="141731" y="105162"/>
                </a:lnTo>
                <a:lnTo>
                  <a:pt x="140207" y="109734"/>
                </a:lnTo>
                <a:lnTo>
                  <a:pt x="137159" y="114306"/>
                </a:lnTo>
                <a:lnTo>
                  <a:pt x="135635" y="118878"/>
                </a:lnTo>
                <a:lnTo>
                  <a:pt x="128650" y="127260"/>
                </a:lnTo>
                <a:lnTo>
                  <a:pt x="129539" y="126498"/>
                </a:lnTo>
                <a:lnTo>
                  <a:pt x="163067" y="126498"/>
                </a:lnTo>
                <a:lnTo>
                  <a:pt x="167639" y="120402"/>
                </a:lnTo>
                <a:lnTo>
                  <a:pt x="170687" y="111258"/>
                </a:lnTo>
                <a:lnTo>
                  <a:pt x="172211" y="103638"/>
                </a:lnTo>
                <a:lnTo>
                  <a:pt x="173735" y="94494"/>
                </a:lnTo>
                <a:lnTo>
                  <a:pt x="173735" y="77730"/>
                </a:lnTo>
                <a:lnTo>
                  <a:pt x="172211" y="68586"/>
                </a:lnTo>
                <a:lnTo>
                  <a:pt x="169163" y="59442"/>
                </a:lnTo>
                <a:lnTo>
                  <a:pt x="166725" y="53346"/>
                </a:lnTo>
                <a:close/>
              </a:path>
              <a:path w="173989" h="173989">
                <a:moveTo>
                  <a:pt x="45937" y="126498"/>
                </a:moveTo>
                <a:lnTo>
                  <a:pt x="45719" y="126498"/>
                </a:lnTo>
                <a:lnTo>
                  <a:pt x="46481" y="127133"/>
                </a:lnTo>
                <a:lnTo>
                  <a:pt x="45937" y="126498"/>
                </a:lnTo>
                <a:close/>
              </a:path>
              <a:path w="173989" h="173989">
                <a:moveTo>
                  <a:pt x="39623" y="53346"/>
                </a:moveTo>
                <a:lnTo>
                  <a:pt x="38099" y="54870"/>
                </a:lnTo>
                <a:lnTo>
                  <a:pt x="38607" y="54870"/>
                </a:lnTo>
                <a:lnTo>
                  <a:pt x="39623" y="53346"/>
                </a:lnTo>
                <a:close/>
              </a:path>
              <a:path w="173989" h="173989">
                <a:moveTo>
                  <a:pt x="163067" y="44202"/>
                </a:moveTo>
                <a:lnTo>
                  <a:pt x="128015" y="44202"/>
                </a:lnTo>
                <a:lnTo>
                  <a:pt x="135635" y="54870"/>
                </a:lnTo>
                <a:lnTo>
                  <a:pt x="135635" y="53346"/>
                </a:lnTo>
                <a:lnTo>
                  <a:pt x="166725" y="53346"/>
                </a:lnTo>
                <a:lnTo>
                  <a:pt x="163067" y="44202"/>
                </a:lnTo>
                <a:close/>
              </a:path>
              <a:path w="173989" h="173989">
                <a:moveTo>
                  <a:pt x="49275" y="44202"/>
                </a:moveTo>
                <a:lnTo>
                  <a:pt x="47243" y="44202"/>
                </a:lnTo>
                <a:lnTo>
                  <a:pt x="45719" y="47250"/>
                </a:lnTo>
                <a:lnTo>
                  <a:pt x="49275" y="44202"/>
                </a:lnTo>
                <a:close/>
              </a:path>
              <a:path w="173989" h="173989">
                <a:moveTo>
                  <a:pt x="160019" y="38106"/>
                </a:moveTo>
                <a:lnTo>
                  <a:pt x="118871" y="38106"/>
                </a:lnTo>
                <a:lnTo>
                  <a:pt x="129539" y="47250"/>
                </a:lnTo>
                <a:lnTo>
                  <a:pt x="128015" y="44202"/>
                </a:lnTo>
                <a:lnTo>
                  <a:pt x="163067" y="44202"/>
                </a:lnTo>
                <a:lnTo>
                  <a:pt x="160019" y="38106"/>
                </a:lnTo>
                <a:close/>
              </a:path>
              <a:path w="173989" h="173989">
                <a:moveTo>
                  <a:pt x="151964" y="28962"/>
                </a:moveTo>
                <a:lnTo>
                  <a:pt x="94487" y="28962"/>
                </a:lnTo>
                <a:lnTo>
                  <a:pt x="99059" y="30486"/>
                </a:lnTo>
                <a:lnTo>
                  <a:pt x="105155" y="32010"/>
                </a:lnTo>
                <a:lnTo>
                  <a:pt x="109727" y="33534"/>
                </a:lnTo>
                <a:lnTo>
                  <a:pt x="115823" y="36582"/>
                </a:lnTo>
                <a:lnTo>
                  <a:pt x="120395" y="39630"/>
                </a:lnTo>
                <a:lnTo>
                  <a:pt x="118871" y="38106"/>
                </a:lnTo>
                <a:lnTo>
                  <a:pt x="158495" y="38106"/>
                </a:lnTo>
                <a:lnTo>
                  <a:pt x="158495" y="36582"/>
                </a:lnTo>
                <a:lnTo>
                  <a:pt x="151964" y="28962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180209" y="4916420"/>
            <a:ext cx="172720" cy="173990"/>
          </a:xfrm>
          <a:custGeom>
            <a:avLst/>
            <a:gdLst/>
            <a:ahLst/>
            <a:cxnLst/>
            <a:rect l="l" t="t" r="r" b="b"/>
            <a:pathLst>
              <a:path w="172720" h="173989">
                <a:moveTo>
                  <a:pt x="85343" y="0"/>
                </a:moveTo>
                <a:lnTo>
                  <a:pt x="76199" y="1523"/>
                </a:lnTo>
                <a:lnTo>
                  <a:pt x="68579" y="3047"/>
                </a:lnTo>
                <a:lnTo>
                  <a:pt x="59435" y="4571"/>
                </a:lnTo>
                <a:lnTo>
                  <a:pt x="44195" y="10667"/>
                </a:lnTo>
                <a:lnTo>
                  <a:pt x="36575" y="16763"/>
                </a:lnTo>
                <a:lnTo>
                  <a:pt x="25907" y="24383"/>
                </a:lnTo>
                <a:lnTo>
                  <a:pt x="25907" y="25907"/>
                </a:lnTo>
                <a:lnTo>
                  <a:pt x="24383" y="25907"/>
                </a:lnTo>
                <a:lnTo>
                  <a:pt x="24383" y="27431"/>
                </a:lnTo>
                <a:lnTo>
                  <a:pt x="13715" y="39623"/>
                </a:lnTo>
                <a:lnTo>
                  <a:pt x="10667" y="45719"/>
                </a:lnTo>
                <a:lnTo>
                  <a:pt x="6095" y="53339"/>
                </a:lnTo>
                <a:lnTo>
                  <a:pt x="3047" y="62483"/>
                </a:lnTo>
                <a:lnTo>
                  <a:pt x="1523" y="70103"/>
                </a:lnTo>
                <a:lnTo>
                  <a:pt x="0" y="79247"/>
                </a:lnTo>
                <a:lnTo>
                  <a:pt x="0" y="96011"/>
                </a:lnTo>
                <a:lnTo>
                  <a:pt x="13715" y="134111"/>
                </a:lnTo>
                <a:lnTo>
                  <a:pt x="15239" y="135635"/>
                </a:lnTo>
                <a:lnTo>
                  <a:pt x="15239" y="137159"/>
                </a:lnTo>
                <a:lnTo>
                  <a:pt x="53339" y="167639"/>
                </a:lnTo>
                <a:lnTo>
                  <a:pt x="60959" y="169163"/>
                </a:lnTo>
                <a:lnTo>
                  <a:pt x="70103" y="172211"/>
                </a:lnTo>
                <a:lnTo>
                  <a:pt x="77723" y="173735"/>
                </a:lnTo>
                <a:lnTo>
                  <a:pt x="96011" y="173735"/>
                </a:lnTo>
                <a:lnTo>
                  <a:pt x="105155" y="172211"/>
                </a:lnTo>
                <a:lnTo>
                  <a:pt x="128015" y="163067"/>
                </a:lnTo>
                <a:lnTo>
                  <a:pt x="134111" y="158495"/>
                </a:lnTo>
                <a:lnTo>
                  <a:pt x="135635" y="158495"/>
                </a:lnTo>
                <a:lnTo>
                  <a:pt x="146303" y="149351"/>
                </a:lnTo>
                <a:lnTo>
                  <a:pt x="147827" y="147827"/>
                </a:lnTo>
                <a:lnTo>
                  <a:pt x="150440" y="144779"/>
                </a:lnTo>
                <a:lnTo>
                  <a:pt x="79247" y="144779"/>
                </a:lnTo>
                <a:lnTo>
                  <a:pt x="73151" y="143255"/>
                </a:lnTo>
                <a:lnTo>
                  <a:pt x="64007" y="140207"/>
                </a:lnTo>
                <a:lnTo>
                  <a:pt x="57911" y="137159"/>
                </a:lnTo>
                <a:lnTo>
                  <a:pt x="53339" y="134111"/>
                </a:lnTo>
                <a:lnTo>
                  <a:pt x="47853" y="129539"/>
                </a:lnTo>
                <a:lnTo>
                  <a:pt x="45719" y="129539"/>
                </a:lnTo>
                <a:lnTo>
                  <a:pt x="39188" y="120395"/>
                </a:lnTo>
                <a:lnTo>
                  <a:pt x="38099" y="120395"/>
                </a:lnTo>
                <a:lnTo>
                  <a:pt x="35051" y="114299"/>
                </a:lnTo>
                <a:lnTo>
                  <a:pt x="32003" y="109727"/>
                </a:lnTo>
                <a:lnTo>
                  <a:pt x="28955" y="97535"/>
                </a:lnTo>
                <a:lnTo>
                  <a:pt x="28955" y="74675"/>
                </a:lnTo>
                <a:lnTo>
                  <a:pt x="30479" y="68579"/>
                </a:lnTo>
                <a:lnTo>
                  <a:pt x="33527" y="64007"/>
                </a:lnTo>
                <a:lnTo>
                  <a:pt x="35051" y="59435"/>
                </a:lnTo>
                <a:lnTo>
                  <a:pt x="38099" y="54863"/>
                </a:lnTo>
                <a:lnTo>
                  <a:pt x="44449" y="47243"/>
                </a:lnTo>
                <a:lnTo>
                  <a:pt x="44195" y="47243"/>
                </a:lnTo>
                <a:lnTo>
                  <a:pt x="45719" y="45719"/>
                </a:lnTo>
                <a:lnTo>
                  <a:pt x="45973" y="45719"/>
                </a:lnTo>
                <a:lnTo>
                  <a:pt x="54863" y="38099"/>
                </a:lnTo>
                <a:lnTo>
                  <a:pt x="59435" y="35051"/>
                </a:lnTo>
                <a:lnTo>
                  <a:pt x="64007" y="33527"/>
                </a:lnTo>
                <a:lnTo>
                  <a:pt x="70103" y="32003"/>
                </a:lnTo>
                <a:lnTo>
                  <a:pt x="74675" y="30479"/>
                </a:lnTo>
                <a:lnTo>
                  <a:pt x="80771" y="28955"/>
                </a:lnTo>
                <a:lnTo>
                  <a:pt x="149134" y="28955"/>
                </a:lnTo>
                <a:lnTo>
                  <a:pt x="147827" y="27431"/>
                </a:lnTo>
                <a:lnTo>
                  <a:pt x="147827" y="25907"/>
                </a:lnTo>
                <a:lnTo>
                  <a:pt x="146303" y="24383"/>
                </a:lnTo>
                <a:lnTo>
                  <a:pt x="135635" y="16763"/>
                </a:lnTo>
                <a:lnTo>
                  <a:pt x="135635" y="15239"/>
                </a:lnTo>
                <a:lnTo>
                  <a:pt x="134111" y="15239"/>
                </a:lnTo>
                <a:lnTo>
                  <a:pt x="126491" y="10667"/>
                </a:lnTo>
                <a:lnTo>
                  <a:pt x="103631" y="1523"/>
                </a:lnTo>
                <a:lnTo>
                  <a:pt x="94487" y="1523"/>
                </a:lnTo>
                <a:lnTo>
                  <a:pt x="85343" y="0"/>
                </a:lnTo>
                <a:close/>
              </a:path>
              <a:path w="172720" h="173989">
                <a:moveTo>
                  <a:pt x="118871" y="134111"/>
                </a:moveTo>
                <a:lnTo>
                  <a:pt x="112775" y="138683"/>
                </a:lnTo>
                <a:lnTo>
                  <a:pt x="108203" y="140207"/>
                </a:lnTo>
                <a:lnTo>
                  <a:pt x="102107" y="143255"/>
                </a:lnTo>
                <a:lnTo>
                  <a:pt x="97535" y="144779"/>
                </a:lnTo>
                <a:lnTo>
                  <a:pt x="150440" y="144779"/>
                </a:lnTo>
                <a:lnTo>
                  <a:pt x="156971" y="137159"/>
                </a:lnTo>
                <a:lnTo>
                  <a:pt x="156971" y="135635"/>
                </a:lnTo>
                <a:lnTo>
                  <a:pt x="117347" y="135635"/>
                </a:lnTo>
                <a:lnTo>
                  <a:pt x="118871" y="134111"/>
                </a:lnTo>
                <a:close/>
              </a:path>
              <a:path w="172720" h="173989">
                <a:moveTo>
                  <a:pt x="128015" y="126491"/>
                </a:moveTo>
                <a:lnTo>
                  <a:pt x="117347" y="135635"/>
                </a:lnTo>
                <a:lnTo>
                  <a:pt x="158495" y="135635"/>
                </a:lnTo>
                <a:lnTo>
                  <a:pt x="158495" y="134111"/>
                </a:lnTo>
                <a:lnTo>
                  <a:pt x="161924" y="129539"/>
                </a:lnTo>
                <a:lnTo>
                  <a:pt x="126491" y="129539"/>
                </a:lnTo>
                <a:lnTo>
                  <a:pt x="128015" y="126491"/>
                </a:lnTo>
                <a:close/>
              </a:path>
              <a:path w="172720" h="173989">
                <a:moveTo>
                  <a:pt x="44195" y="126491"/>
                </a:moveTo>
                <a:lnTo>
                  <a:pt x="45719" y="129539"/>
                </a:lnTo>
                <a:lnTo>
                  <a:pt x="47853" y="129539"/>
                </a:lnTo>
                <a:lnTo>
                  <a:pt x="44195" y="126491"/>
                </a:lnTo>
                <a:close/>
              </a:path>
              <a:path w="172720" h="173989">
                <a:moveTo>
                  <a:pt x="166725" y="118871"/>
                </a:moveTo>
                <a:lnTo>
                  <a:pt x="135635" y="118871"/>
                </a:lnTo>
                <a:lnTo>
                  <a:pt x="126491" y="129539"/>
                </a:lnTo>
                <a:lnTo>
                  <a:pt x="161924" y="129539"/>
                </a:lnTo>
                <a:lnTo>
                  <a:pt x="163067" y="128015"/>
                </a:lnTo>
                <a:lnTo>
                  <a:pt x="166725" y="118871"/>
                </a:lnTo>
                <a:close/>
              </a:path>
              <a:path w="172720" h="173989">
                <a:moveTo>
                  <a:pt x="38099" y="118871"/>
                </a:moveTo>
                <a:lnTo>
                  <a:pt x="38099" y="120395"/>
                </a:lnTo>
                <a:lnTo>
                  <a:pt x="39188" y="120395"/>
                </a:lnTo>
                <a:lnTo>
                  <a:pt x="38099" y="118871"/>
                </a:lnTo>
                <a:close/>
              </a:path>
              <a:path w="172720" h="173989">
                <a:moveTo>
                  <a:pt x="127195" y="46540"/>
                </a:moveTo>
                <a:lnTo>
                  <a:pt x="135635" y="56387"/>
                </a:lnTo>
                <a:lnTo>
                  <a:pt x="140207" y="65531"/>
                </a:lnTo>
                <a:lnTo>
                  <a:pt x="141731" y="70103"/>
                </a:lnTo>
                <a:lnTo>
                  <a:pt x="144779" y="82295"/>
                </a:lnTo>
                <a:lnTo>
                  <a:pt x="144779" y="88391"/>
                </a:lnTo>
                <a:lnTo>
                  <a:pt x="143255" y="94487"/>
                </a:lnTo>
                <a:lnTo>
                  <a:pt x="143255" y="99059"/>
                </a:lnTo>
                <a:lnTo>
                  <a:pt x="141731" y="105155"/>
                </a:lnTo>
                <a:lnTo>
                  <a:pt x="140207" y="109727"/>
                </a:lnTo>
                <a:lnTo>
                  <a:pt x="137159" y="115823"/>
                </a:lnTo>
                <a:lnTo>
                  <a:pt x="134111" y="120395"/>
                </a:lnTo>
                <a:lnTo>
                  <a:pt x="135635" y="118871"/>
                </a:lnTo>
                <a:lnTo>
                  <a:pt x="166725" y="118871"/>
                </a:lnTo>
                <a:lnTo>
                  <a:pt x="169163" y="112775"/>
                </a:lnTo>
                <a:lnTo>
                  <a:pt x="170687" y="103631"/>
                </a:lnTo>
                <a:lnTo>
                  <a:pt x="172211" y="96011"/>
                </a:lnTo>
                <a:lnTo>
                  <a:pt x="172211" y="77723"/>
                </a:lnTo>
                <a:lnTo>
                  <a:pt x="170687" y="68579"/>
                </a:lnTo>
                <a:lnTo>
                  <a:pt x="169163" y="60959"/>
                </a:lnTo>
                <a:lnTo>
                  <a:pt x="166115" y="53339"/>
                </a:lnTo>
                <a:lnTo>
                  <a:pt x="162458" y="47243"/>
                </a:lnTo>
                <a:lnTo>
                  <a:pt x="128015" y="47243"/>
                </a:lnTo>
                <a:lnTo>
                  <a:pt x="127195" y="46540"/>
                </a:lnTo>
                <a:close/>
              </a:path>
              <a:path w="172720" h="173989">
                <a:moveTo>
                  <a:pt x="45719" y="45719"/>
                </a:moveTo>
                <a:lnTo>
                  <a:pt x="44195" y="47243"/>
                </a:lnTo>
                <a:lnTo>
                  <a:pt x="45084" y="46481"/>
                </a:lnTo>
                <a:lnTo>
                  <a:pt x="45719" y="45719"/>
                </a:lnTo>
                <a:close/>
              </a:path>
              <a:path w="172720" h="173989">
                <a:moveTo>
                  <a:pt x="45084" y="46481"/>
                </a:moveTo>
                <a:lnTo>
                  <a:pt x="44195" y="47243"/>
                </a:lnTo>
                <a:lnTo>
                  <a:pt x="44449" y="47243"/>
                </a:lnTo>
                <a:lnTo>
                  <a:pt x="45084" y="46481"/>
                </a:lnTo>
                <a:close/>
              </a:path>
              <a:path w="172720" h="173989">
                <a:moveTo>
                  <a:pt x="126491" y="45719"/>
                </a:moveTo>
                <a:lnTo>
                  <a:pt x="127195" y="46540"/>
                </a:lnTo>
                <a:lnTo>
                  <a:pt x="128015" y="47243"/>
                </a:lnTo>
                <a:lnTo>
                  <a:pt x="126491" y="45719"/>
                </a:lnTo>
                <a:close/>
              </a:path>
              <a:path w="172720" h="173989">
                <a:moveTo>
                  <a:pt x="161543" y="45719"/>
                </a:moveTo>
                <a:lnTo>
                  <a:pt x="126491" y="45719"/>
                </a:lnTo>
                <a:lnTo>
                  <a:pt x="128015" y="47243"/>
                </a:lnTo>
                <a:lnTo>
                  <a:pt x="162458" y="47243"/>
                </a:lnTo>
                <a:lnTo>
                  <a:pt x="161543" y="45719"/>
                </a:lnTo>
                <a:close/>
              </a:path>
              <a:path w="172720" h="173989">
                <a:moveTo>
                  <a:pt x="156971" y="38099"/>
                </a:moveTo>
                <a:lnTo>
                  <a:pt x="117347" y="38099"/>
                </a:lnTo>
                <a:lnTo>
                  <a:pt x="127195" y="46540"/>
                </a:lnTo>
                <a:lnTo>
                  <a:pt x="126491" y="45719"/>
                </a:lnTo>
                <a:lnTo>
                  <a:pt x="161543" y="45719"/>
                </a:lnTo>
                <a:lnTo>
                  <a:pt x="156971" y="38099"/>
                </a:lnTo>
                <a:close/>
              </a:path>
              <a:path w="172720" h="173989">
                <a:moveTo>
                  <a:pt x="45973" y="45719"/>
                </a:moveTo>
                <a:lnTo>
                  <a:pt x="45719" y="45719"/>
                </a:lnTo>
                <a:lnTo>
                  <a:pt x="45084" y="46481"/>
                </a:lnTo>
                <a:lnTo>
                  <a:pt x="45973" y="45719"/>
                </a:lnTo>
                <a:close/>
              </a:path>
              <a:path w="172720" h="173989">
                <a:moveTo>
                  <a:pt x="149134" y="28955"/>
                </a:moveTo>
                <a:lnTo>
                  <a:pt x="92963" y="28955"/>
                </a:lnTo>
                <a:lnTo>
                  <a:pt x="99059" y="30479"/>
                </a:lnTo>
                <a:lnTo>
                  <a:pt x="103631" y="32003"/>
                </a:lnTo>
                <a:lnTo>
                  <a:pt x="109727" y="33527"/>
                </a:lnTo>
                <a:lnTo>
                  <a:pt x="118871" y="39623"/>
                </a:lnTo>
                <a:lnTo>
                  <a:pt x="117347" y="38099"/>
                </a:lnTo>
                <a:lnTo>
                  <a:pt x="156971" y="38099"/>
                </a:lnTo>
                <a:lnTo>
                  <a:pt x="149134" y="28955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163961" y="4485121"/>
            <a:ext cx="172720" cy="173990"/>
          </a:xfrm>
          <a:custGeom>
            <a:avLst/>
            <a:gdLst/>
            <a:ahLst/>
            <a:cxnLst/>
            <a:rect l="l" t="t" r="r" b="b"/>
            <a:pathLst>
              <a:path w="172719" h="173989">
                <a:moveTo>
                  <a:pt x="54863" y="38106"/>
                </a:moveTo>
                <a:lnTo>
                  <a:pt x="13715" y="38106"/>
                </a:lnTo>
                <a:lnTo>
                  <a:pt x="10667" y="45726"/>
                </a:lnTo>
                <a:lnTo>
                  <a:pt x="6095" y="53346"/>
                </a:lnTo>
                <a:lnTo>
                  <a:pt x="3047" y="60966"/>
                </a:lnTo>
                <a:lnTo>
                  <a:pt x="1523" y="70110"/>
                </a:lnTo>
                <a:lnTo>
                  <a:pt x="0" y="77730"/>
                </a:lnTo>
                <a:lnTo>
                  <a:pt x="0" y="96018"/>
                </a:lnTo>
                <a:lnTo>
                  <a:pt x="1523" y="105162"/>
                </a:lnTo>
                <a:lnTo>
                  <a:pt x="10667" y="128022"/>
                </a:lnTo>
                <a:lnTo>
                  <a:pt x="15239" y="135642"/>
                </a:lnTo>
                <a:lnTo>
                  <a:pt x="24383" y="146310"/>
                </a:lnTo>
                <a:lnTo>
                  <a:pt x="24383" y="147834"/>
                </a:lnTo>
                <a:lnTo>
                  <a:pt x="25907" y="147834"/>
                </a:lnTo>
                <a:lnTo>
                  <a:pt x="25907" y="149358"/>
                </a:lnTo>
                <a:lnTo>
                  <a:pt x="36575" y="156978"/>
                </a:lnTo>
                <a:lnTo>
                  <a:pt x="38099" y="158502"/>
                </a:lnTo>
                <a:lnTo>
                  <a:pt x="45719" y="163074"/>
                </a:lnTo>
                <a:lnTo>
                  <a:pt x="60959" y="169170"/>
                </a:lnTo>
                <a:lnTo>
                  <a:pt x="70103" y="172218"/>
                </a:lnTo>
                <a:lnTo>
                  <a:pt x="77723" y="172218"/>
                </a:lnTo>
                <a:lnTo>
                  <a:pt x="86867" y="173742"/>
                </a:lnTo>
                <a:lnTo>
                  <a:pt x="105155" y="170694"/>
                </a:lnTo>
                <a:lnTo>
                  <a:pt x="112775" y="169170"/>
                </a:lnTo>
                <a:lnTo>
                  <a:pt x="120395" y="166122"/>
                </a:lnTo>
                <a:lnTo>
                  <a:pt x="128015" y="161550"/>
                </a:lnTo>
                <a:lnTo>
                  <a:pt x="134111" y="158502"/>
                </a:lnTo>
                <a:lnTo>
                  <a:pt x="135635" y="158502"/>
                </a:lnTo>
                <a:lnTo>
                  <a:pt x="135635" y="156978"/>
                </a:lnTo>
                <a:lnTo>
                  <a:pt x="146303" y="149358"/>
                </a:lnTo>
                <a:lnTo>
                  <a:pt x="147827" y="147834"/>
                </a:lnTo>
                <a:lnTo>
                  <a:pt x="147827" y="146310"/>
                </a:lnTo>
                <a:lnTo>
                  <a:pt x="149161" y="144786"/>
                </a:lnTo>
                <a:lnTo>
                  <a:pt x="79247" y="144786"/>
                </a:lnTo>
                <a:lnTo>
                  <a:pt x="74675" y="143262"/>
                </a:lnTo>
                <a:lnTo>
                  <a:pt x="68579" y="141738"/>
                </a:lnTo>
                <a:lnTo>
                  <a:pt x="64007" y="140214"/>
                </a:lnTo>
                <a:lnTo>
                  <a:pt x="57911" y="137166"/>
                </a:lnTo>
                <a:lnTo>
                  <a:pt x="55625" y="135642"/>
                </a:lnTo>
                <a:lnTo>
                  <a:pt x="54863" y="135642"/>
                </a:lnTo>
                <a:lnTo>
                  <a:pt x="45973" y="128022"/>
                </a:lnTo>
                <a:lnTo>
                  <a:pt x="45719" y="128022"/>
                </a:lnTo>
                <a:lnTo>
                  <a:pt x="44195" y="126498"/>
                </a:lnTo>
                <a:lnTo>
                  <a:pt x="44631" y="126498"/>
                </a:lnTo>
                <a:lnTo>
                  <a:pt x="38099" y="117354"/>
                </a:lnTo>
                <a:lnTo>
                  <a:pt x="35051" y="114306"/>
                </a:lnTo>
                <a:lnTo>
                  <a:pt x="33527" y="108210"/>
                </a:lnTo>
                <a:lnTo>
                  <a:pt x="30479" y="103638"/>
                </a:lnTo>
                <a:lnTo>
                  <a:pt x="28955" y="97542"/>
                </a:lnTo>
                <a:lnTo>
                  <a:pt x="28955" y="79254"/>
                </a:lnTo>
                <a:lnTo>
                  <a:pt x="30479" y="74682"/>
                </a:lnTo>
                <a:lnTo>
                  <a:pt x="32003" y="68586"/>
                </a:lnTo>
                <a:lnTo>
                  <a:pt x="33527" y="64014"/>
                </a:lnTo>
                <a:lnTo>
                  <a:pt x="36575" y="57918"/>
                </a:lnTo>
                <a:lnTo>
                  <a:pt x="38099" y="53346"/>
                </a:lnTo>
                <a:lnTo>
                  <a:pt x="39188" y="53346"/>
                </a:lnTo>
                <a:lnTo>
                  <a:pt x="45719" y="44202"/>
                </a:lnTo>
                <a:lnTo>
                  <a:pt x="47751" y="44202"/>
                </a:lnTo>
                <a:lnTo>
                  <a:pt x="54863" y="38106"/>
                </a:lnTo>
                <a:close/>
              </a:path>
              <a:path w="172719" h="173989">
                <a:moveTo>
                  <a:pt x="118871" y="134118"/>
                </a:moveTo>
                <a:lnTo>
                  <a:pt x="112775" y="137166"/>
                </a:lnTo>
                <a:lnTo>
                  <a:pt x="108203" y="140214"/>
                </a:lnTo>
                <a:lnTo>
                  <a:pt x="103631" y="141738"/>
                </a:lnTo>
                <a:lnTo>
                  <a:pt x="91439" y="144786"/>
                </a:lnTo>
                <a:lnTo>
                  <a:pt x="149161" y="144786"/>
                </a:lnTo>
                <a:lnTo>
                  <a:pt x="157162" y="135642"/>
                </a:lnTo>
                <a:lnTo>
                  <a:pt x="117347" y="135642"/>
                </a:lnTo>
                <a:lnTo>
                  <a:pt x="118871" y="134118"/>
                </a:lnTo>
                <a:close/>
              </a:path>
              <a:path w="172719" h="173989">
                <a:moveTo>
                  <a:pt x="53339" y="134118"/>
                </a:moveTo>
                <a:lnTo>
                  <a:pt x="54863" y="135642"/>
                </a:lnTo>
                <a:lnTo>
                  <a:pt x="55625" y="135642"/>
                </a:lnTo>
                <a:lnTo>
                  <a:pt x="53339" y="134118"/>
                </a:lnTo>
                <a:close/>
              </a:path>
              <a:path w="172719" h="173989">
                <a:moveTo>
                  <a:pt x="127126" y="127260"/>
                </a:moveTo>
                <a:lnTo>
                  <a:pt x="117347" y="135642"/>
                </a:lnTo>
                <a:lnTo>
                  <a:pt x="157162" y="135642"/>
                </a:lnTo>
                <a:lnTo>
                  <a:pt x="158495" y="134118"/>
                </a:lnTo>
                <a:lnTo>
                  <a:pt x="162153" y="128022"/>
                </a:lnTo>
                <a:lnTo>
                  <a:pt x="126491" y="128022"/>
                </a:lnTo>
                <a:lnTo>
                  <a:pt x="127126" y="127260"/>
                </a:lnTo>
                <a:close/>
              </a:path>
              <a:path w="172719" h="173989">
                <a:moveTo>
                  <a:pt x="44195" y="126498"/>
                </a:moveTo>
                <a:lnTo>
                  <a:pt x="45719" y="128022"/>
                </a:lnTo>
                <a:lnTo>
                  <a:pt x="45318" y="127460"/>
                </a:lnTo>
                <a:lnTo>
                  <a:pt x="44195" y="126498"/>
                </a:lnTo>
                <a:close/>
              </a:path>
              <a:path w="172719" h="173989">
                <a:moveTo>
                  <a:pt x="45318" y="127460"/>
                </a:moveTo>
                <a:lnTo>
                  <a:pt x="45719" y="128022"/>
                </a:lnTo>
                <a:lnTo>
                  <a:pt x="45973" y="128022"/>
                </a:lnTo>
                <a:lnTo>
                  <a:pt x="45318" y="127460"/>
                </a:lnTo>
                <a:close/>
              </a:path>
              <a:path w="172719" h="173989">
                <a:moveTo>
                  <a:pt x="128015" y="126498"/>
                </a:moveTo>
                <a:lnTo>
                  <a:pt x="127126" y="127260"/>
                </a:lnTo>
                <a:lnTo>
                  <a:pt x="126491" y="128022"/>
                </a:lnTo>
                <a:lnTo>
                  <a:pt x="128015" y="126498"/>
                </a:lnTo>
                <a:close/>
              </a:path>
              <a:path w="172719" h="173989">
                <a:moveTo>
                  <a:pt x="163067" y="126498"/>
                </a:moveTo>
                <a:lnTo>
                  <a:pt x="128015" y="126498"/>
                </a:lnTo>
                <a:lnTo>
                  <a:pt x="126491" y="128022"/>
                </a:lnTo>
                <a:lnTo>
                  <a:pt x="162153" y="128022"/>
                </a:lnTo>
                <a:lnTo>
                  <a:pt x="163067" y="126498"/>
                </a:lnTo>
                <a:close/>
              </a:path>
              <a:path w="172719" h="173989">
                <a:moveTo>
                  <a:pt x="44631" y="126498"/>
                </a:moveTo>
                <a:lnTo>
                  <a:pt x="44195" y="126498"/>
                </a:lnTo>
                <a:lnTo>
                  <a:pt x="45318" y="127460"/>
                </a:lnTo>
                <a:lnTo>
                  <a:pt x="44631" y="126498"/>
                </a:lnTo>
                <a:close/>
              </a:path>
              <a:path w="172719" h="173989">
                <a:moveTo>
                  <a:pt x="134111" y="53346"/>
                </a:moveTo>
                <a:lnTo>
                  <a:pt x="137159" y="59442"/>
                </a:lnTo>
                <a:lnTo>
                  <a:pt x="140207" y="64014"/>
                </a:lnTo>
                <a:lnTo>
                  <a:pt x="143255" y="76206"/>
                </a:lnTo>
                <a:lnTo>
                  <a:pt x="144779" y="80778"/>
                </a:lnTo>
                <a:lnTo>
                  <a:pt x="144779" y="86874"/>
                </a:lnTo>
                <a:lnTo>
                  <a:pt x="143255" y="92970"/>
                </a:lnTo>
                <a:lnTo>
                  <a:pt x="143255" y="99066"/>
                </a:lnTo>
                <a:lnTo>
                  <a:pt x="141731" y="105162"/>
                </a:lnTo>
                <a:lnTo>
                  <a:pt x="140207" y="109734"/>
                </a:lnTo>
                <a:lnTo>
                  <a:pt x="134111" y="118878"/>
                </a:lnTo>
                <a:lnTo>
                  <a:pt x="127126" y="127260"/>
                </a:lnTo>
                <a:lnTo>
                  <a:pt x="128015" y="126498"/>
                </a:lnTo>
                <a:lnTo>
                  <a:pt x="163067" y="126498"/>
                </a:lnTo>
                <a:lnTo>
                  <a:pt x="166115" y="120402"/>
                </a:lnTo>
                <a:lnTo>
                  <a:pt x="169163" y="111258"/>
                </a:lnTo>
                <a:lnTo>
                  <a:pt x="170687" y="103638"/>
                </a:lnTo>
                <a:lnTo>
                  <a:pt x="172211" y="94494"/>
                </a:lnTo>
                <a:lnTo>
                  <a:pt x="172211" y="77730"/>
                </a:lnTo>
                <a:lnTo>
                  <a:pt x="169163" y="59442"/>
                </a:lnTo>
                <a:lnTo>
                  <a:pt x="167335" y="54870"/>
                </a:lnTo>
                <a:lnTo>
                  <a:pt x="135635" y="54870"/>
                </a:lnTo>
                <a:lnTo>
                  <a:pt x="134111" y="53346"/>
                </a:lnTo>
                <a:close/>
              </a:path>
              <a:path w="172719" h="173989">
                <a:moveTo>
                  <a:pt x="39188" y="53346"/>
                </a:moveTo>
                <a:lnTo>
                  <a:pt x="38099" y="53346"/>
                </a:lnTo>
                <a:lnTo>
                  <a:pt x="38099" y="54870"/>
                </a:lnTo>
                <a:lnTo>
                  <a:pt x="39188" y="53346"/>
                </a:lnTo>
                <a:close/>
              </a:path>
              <a:path w="172719" h="173989">
                <a:moveTo>
                  <a:pt x="161543" y="44202"/>
                </a:moveTo>
                <a:lnTo>
                  <a:pt x="126491" y="44202"/>
                </a:lnTo>
                <a:lnTo>
                  <a:pt x="135635" y="54870"/>
                </a:lnTo>
                <a:lnTo>
                  <a:pt x="167335" y="54870"/>
                </a:lnTo>
                <a:lnTo>
                  <a:pt x="166115" y="51822"/>
                </a:lnTo>
                <a:lnTo>
                  <a:pt x="161543" y="44202"/>
                </a:lnTo>
                <a:close/>
              </a:path>
              <a:path w="172719" h="173989">
                <a:moveTo>
                  <a:pt x="47751" y="44202"/>
                </a:moveTo>
                <a:lnTo>
                  <a:pt x="45719" y="44202"/>
                </a:lnTo>
                <a:lnTo>
                  <a:pt x="44195" y="47250"/>
                </a:lnTo>
                <a:lnTo>
                  <a:pt x="47751" y="44202"/>
                </a:lnTo>
                <a:close/>
              </a:path>
              <a:path w="172719" h="173989">
                <a:moveTo>
                  <a:pt x="158495" y="38106"/>
                </a:moveTo>
                <a:lnTo>
                  <a:pt x="117347" y="38106"/>
                </a:lnTo>
                <a:lnTo>
                  <a:pt x="128015" y="47250"/>
                </a:lnTo>
                <a:lnTo>
                  <a:pt x="126491" y="44202"/>
                </a:lnTo>
                <a:lnTo>
                  <a:pt x="161543" y="44202"/>
                </a:lnTo>
                <a:lnTo>
                  <a:pt x="158495" y="38106"/>
                </a:lnTo>
                <a:close/>
              </a:path>
              <a:path w="172719" h="173989">
                <a:moveTo>
                  <a:pt x="135635" y="15239"/>
                </a:moveTo>
                <a:lnTo>
                  <a:pt x="36575" y="15239"/>
                </a:lnTo>
                <a:lnTo>
                  <a:pt x="25907" y="24390"/>
                </a:lnTo>
                <a:lnTo>
                  <a:pt x="24383" y="25914"/>
                </a:lnTo>
                <a:lnTo>
                  <a:pt x="15239" y="36582"/>
                </a:lnTo>
                <a:lnTo>
                  <a:pt x="15239" y="38106"/>
                </a:lnTo>
                <a:lnTo>
                  <a:pt x="54863" y="38106"/>
                </a:lnTo>
                <a:lnTo>
                  <a:pt x="53339" y="39630"/>
                </a:lnTo>
                <a:lnTo>
                  <a:pt x="59435" y="35058"/>
                </a:lnTo>
                <a:lnTo>
                  <a:pt x="64007" y="33534"/>
                </a:lnTo>
                <a:lnTo>
                  <a:pt x="70103" y="30486"/>
                </a:lnTo>
                <a:lnTo>
                  <a:pt x="76199" y="28962"/>
                </a:lnTo>
                <a:lnTo>
                  <a:pt x="150440" y="28962"/>
                </a:lnTo>
                <a:lnTo>
                  <a:pt x="147827" y="25914"/>
                </a:lnTo>
                <a:lnTo>
                  <a:pt x="147827" y="24390"/>
                </a:lnTo>
                <a:lnTo>
                  <a:pt x="146303" y="24390"/>
                </a:lnTo>
                <a:lnTo>
                  <a:pt x="135635" y="15239"/>
                </a:lnTo>
                <a:close/>
              </a:path>
              <a:path w="172719" h="173989">
                <a:moveTo>
                  <a:pt x="150440" y="28962"/>
                </a:moveTo>
                <a:lnTo>
                  <a:pt x="92963" y="28962"/>
                </a:lnTo>
                <a:lnTo>
                  <a:pt x="99059" y="30486"/>
                </a:lnTo>
                <a:lnTo>
                  <a:pt x="103631" y="32010"/>
                </a:lnTo>
                <a:lnTo>
                  <a:pt x="109727" y="33534"/>
                </a:lnTo>
                <a:lnTo>
                  <a:pt x="118871" y="39630"/>
                </a:lnTo>
                <a:lnTo>
                  <a:pt x="117347" y="38106"/>
                </a:lnTo>
                <a:lnTo>
                  <a:pt x="158495" y="38106"/>
                </a:lnTo>
                <a:lnTo>
                  <a:pt x="156971" y="36582"/>
                </a:lnTo>
                <a:lnTo>
                  <a:pt x="150440" y="28962"/>
                </a:lnTo>
                <a:close/>
              </a:path>
              <a:path w="172719" h="173989">
                <a:moveTo>
                  <a:pt x="94487" y="0"/>
                </a:moveTo>
                <a:lnTo>
                  <a:pt x="76199" y="0"/>
                </a:lnTo>
                <a:lnTo>
                  <a:pt x="68579" y="1523"/>
                </a:lnTo>
                <a:lnTo>
                  <a:pt x="59435" y="4571"/>
                </a:lnTo>
                <a:lnTo>
                  <a:pt x="44195" y="10667"/>
                </a:lnTo>
                <a:lnTo>
                  <a:pt x="38099" y="15239"/>
                </a:lnTo>
                <a:lnTo>
                  <a:pt x="134111" y="15239"/>
                </a:lnTo>
                <a:lnTo>
                  <a:pt x="118871" y="6095"/>
                </a:lnTo>
                <a:lnTo>
                  <a:pt x="111251" y="3047"/>
                </a:lnTo>
                <a:lnTo>
                  <a:pt x="103631" y="1523"/>
                </a:lnTo>
                <a:lnTo>
                  <a:pt x="94487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316101" y="4773164"/>
            <a:ext cx="173990" cy="172720"/>
          </a:xfrm>
          <a:custGeom>
            <a:avLst/>
            <a:gdLst/>
            <a:ahLst/>
            <a:cxnLst/>
            <a:rect l="l" t="t" r="r" b="b"/>
            <a:pathLst>
              <a:path w="173989" h="172720">
                <a:moveTo>
                  <a:pt x="147827" y="146303"/>
                </a:moveTo>
                <a:lnTo>
                  <a:pt x="25907" y="146303"/>
                </a:lnTo>
                <a:lnTo>
                  <a:pt x="25907" y="147827"/>
                </a:lnTo>
                <a:lnTo>
                  <a:pt x="36575" y="156971"/>
                </a:lnTo>
                <a:lnTo>
                  <a:pt x="38099" y="156971"/>
                </a:lnTo>
                <a:lnTo>
                  <a:pt x="39623" y="158495"/>
                </a:lnTo>
                <a:lnTo>
                  <a:pt x="45719" y="163067"/>
                </a:lnTo>
                <a:lnTo>
                  <a:pt x="60959" y="169163"/>
                </a:lnTo>
                <a:lnTo>
                  <a:pt x="79247" y="172211"/>
                </a:lnTo>
                <a:lnTo>
                  <a:pt x="96011" y="172211"/>
                </a:lnTo>
                <a:lnTo>
                  <a:pt x="105155" y="170687"/>
                </a:lnTo>
                <a:lnTo>
                  <a:pt x="128015" y="161543"/>
                </a:lnTo>
                <a:lnTo>
                  <a:pt x="134111" y="158495"/>
                </a:lnTo>
                <a:lnTo>
                  <a:pt x="135635" y="156971"/>
                </a:lnTo>
                <a:lnTo>
                  <a:pt x="146303" y="147827"/>
                </a:lnTo>
                <a:lnTo>
                  <a:pt x="147827" y="147827"/>
                </a:lnTo>
                <a:lnTo>
                  <a:pt x="147827" y="146303"/>
                </a:lnTo>
                <a:close/>
              </a:path>
              <a:path w="173989" h="172720">
                <a:moveTo>
                  <a:pt x="135635" y="13715"/>
                </a:moveTo>
                <a:lnTo>
                  <a:pt x="38099" y="13715"/>
                </a:lnTo>
                <a:lnTo>
                  <a:pt x="38099" y="15239"/>
                </a:lnTo>
                <a:lnTo>
                  <a:pt x="36575" y="15239"/>
                </a:lnTo>
                <a:lnTo>
                  <a:pt x="25907" y="24383"/>
                </a:lnTo>
                <a:lnTo>
                  <a:pt x="24383" y="25907"/>
                </a:lnTo>
                <a:lnTo>
                  <a:pt x="15239" y="36575"/>
                </a:lnTo>
                <a:lnTo>
                  <a:pt x="15239" y="38099"/>
                </a:lnTo>
                <a:lnTo>
                  <a:pt x="10667" y="45719"/>
                </a:lnTo>
                <a:lnTo>
                  <a:pt x="1523" y="68579"/>
                </a:lnTo>
                <a:lnTo>
                  <a:pt x="0" y="77723"/>
                </a:lnTo>
                <a:lnTo>
                  <a:pt x="0" y="86867"/>
                </a:lnTo>
                <a:lnTo>
                  <a:pt x="1523" y="96011"/>
                </a:lnTo>
                <a:lnTo>
                  <a:pt x="1523" y="103631"/>
                </a:lnTo>
                <a:lnTo>
                  <a:pt x="4571" y="112775"/>
                </a:lnTo>
                <a:lnTo>
                  <a:pt x="10667" y="128015"/>
                </a:lnTo>
                <a:lnTo>
                  <a:pt x="15239" y="134111"/>
                </a:lnTo>
                <a:lnTo>
                  <a:pt x="15239" y="135635"/>
                </a:lnTo>
                <a:lnTo>
                  <a:pt x="24383" y="146303"/>
                </a:lnTo>
                <a:lnTo>
                  <a:pt x="149351" y="146303"/>
                </a:lnTo>
                <a:lnTo>
                  <a:pt x="151529" y="143255"/>
                </a:lnTo>
                <a:lnTo>
                  <a:pt x="74675" y="143255"/>
                </a:lnTo>
                <a:lnTo>
                  <a:pt x="68579" y="141731"/>
                </a:lnTo>
                <a:lnTo>
                  <a:pt x="64007" y="138683"/>
                </a:lnTo>
                <a:lnTo>
                  <a:pt x="57911" y="137159"/>
                </a:lnTo>
                <a:lnTo>
                  <a:pt x="53339" y="134111"/>
                </a:lnTo>
                <a:lnTo>
                  <a:pt x="54863" y="134111"/>
                </a:lnTo>
                <a:lnTo>
                  <a:pt x="44195" y="126491"/>
                </a:lnTo>
                <a:lnTo>
                  <a:pt x="45937" y="126491"/>
                </a:lnTo>
                <a:lnTo>
                  <a:pt x="38099" y="117347"/>
                </a:lnTo>
                <a:lnTo>
                  <a:pt x="38480" y="117347"/>
                </a:lnTo>
                <a:lnTo>
                  <a:pt x="35051" y="112775"/>
                </a:lnTo>
                <a:lnTo>
                  <a:pt x="33527" y="108203"/>
                </a:lnTo>
                <a:lnTo>
                  <a:pt x="30479" y="102107"/>
                </a:lnTo>
                <a:lnTo>
                  <a:pt x="30479" y="97535"/>
                </a:lnTo>
                <a:lnTo>
                  <a:pt x="28955" y="91439"/>
                </a:lnTo>
                <a:lnTo>
                  <a:pt x="28955" y="79247"/>
                </a:lnTo>
                <a:lnTo>
                  <a:pt x="30479" y="73151"/>
                </a:lnTo>
                <a:lnTo>
                  <a:pt x="32003" y="68579"/>
                </a:lnTo>
                <a:lnTo>
                  <a:pt x="33527" y="62483"/>
                </a:lnTo>
                <a:lnTo>
                  <a:pt x="38607" y="54863"/>
                </a:lnTo>
                <a:lnTo>
                  <a:pt x="38099" y="54863"/>
                </a:lnTo>
                <a:lnTo>
                  <a:pt x="45937" y="45719"/>
                </a:lnTo>
                <a:lnTo>
                  <a:pt x="44195" y="45719"/>
                </a:lnTo>
                <a:lnTo>
                  <a:pt x="54863" y="36575"/>
                </a:lnTo>
                <a:lnTo>
                  <a:pt x="56387" y="36575"/>
                </a:lnTo>
                <a:lnTo>
                  <a:pt x="65531" y="32003"/>
                </a:lnTo>
                <a:lnTo>
                  <a:pt x="70103" y="30479"/>
                </a:lnTo>
                <a:lnTo>
                  <a:pt x="76199" y="28955"/>
                </a:lnTo>
                <a:lnTo>
                  <a:pt x="80771" y="27431"/>
                </a:lnTo>
                <a:lnTo>
                  <a:pt x="150440" y="27431"/>
                </a:lnTo>
                <a:lnTo>
                  <a:pt x="149351" y="25907"/>
                </a:lnTo>
                <a:lnTo>
                  <a:pt x="147827" y="24383"/>
                </a:lnTo>
                <a:lnTo>
                  <a:pt x="146303" y="24383"/>
                </a:lnTo>
                <a:lnTo>
                  <a:pt x="135635" y="15239"/>
                </a:lnTo>
                <a:lnTo>
                  <a:pt x="135635" y="13715"/>
                </a:lnTo>
                <a:close/>
              </a:path>
              <a:path w="173989" h="172720">
                <a:moveTo>
                  <a:pt x="127454" y="126893"/>
                </a:moveTo>
                <a:lnTo>
                  <a:pt x="117347" y="134111"/>
                </a:lnTo>
                <a:lnTo>
                  <a:pt x="120395" y="134111"/>
                </a:lnTo>
                <a:lnTo>
                  <a:pt x="114299" y="137159"/>
                </a:lnTo>
                <a:lnTo>
                  <a:pt x="108203" y="138683"/>
                </a:lnTo>
                <a:lnTo>
                  <a:pt x="103631" y="141731"/>
                </a:lnTo>
                <a:lnTo>
                  <a:pt x="97535" y="143255"/>
                </a:lnTo>
                <a:lnTo>
                  <a:pt x="151529" y="143255"/>
                </a:lnTo>
                <a:lnTo>
                  <a:pt x="156971" y="135635"/>
                </a:lnTo>
                <a:lnTo>
                  <a:pt x="158495" y="134111"/>
                </a:lnTo>
                <a:lnTo>
                  <a:pt x="162153" y="128015"/>
                </a:lnTo>
                <a:lnTo>
                  <a:pt x="126491" y="128015"/>
                </a:lnTo>
                <a:lnTo>
                  <a:pt x="127454" y="126893"/>
                </a:lnTo>
                <a:close/>
              </a:path>
              <a:path w="173989" h="172720">
                <a:moveTo>
                  <a:pt x="45937" y="126491"/>
                </a:moveTo>
                <a:lnTo>
                  <a:pt x="44195" y="126491"/>
                </a:lnTo>
                <a:lnTo>
                  <a:pt x="47243" y="128015"/>
                </a:lnTo>
                <a:lnTo>
                  <a:pt x="45937" y="126491"/>
                </a:lnTo>
                <a:close/>
              </a:path>
              <a:path w="173989" h="172720">
                <a:moveTo>
                  <a:pt x="128015" y="126491"/>
                </a:moveTo>
                <a:lnTo>
                  <a:pt x="127454" y="126893"/>
                </a:lnTo>
                <a:lnTo>
                  <a:pt x="126491" y="128015"/>
                </a:lnTo>
                <a:lnTo>
                  <a:pt x="128015" y="126491"/>
                </a:lnTo>
                <a:close/>
              </a:path>
              <a:path w="173989" h="172720">
                <a:moveTo>
                  <a:pt x="163067" y="126491"/>
                </a:moveTo>
                <a:lnTo>
                  <a:pt x="128015" y="126491"/>
                </a:lnTo>
                <a:lnTo>
                  <a:pt x="126491" y="128015"/>
                </a:lnTo>
                <a:lnTo>
                  <a:pt x="162153" y="128015"/>
                </a:lnTo>
                <a:lnTo>
                  <a:pt x="163067" y="126491"/>
                </a:lnTo>
                <a:close/>
              </a:path>
              <a:path w="173989" h="172720">
                <a:moveTo>
                  <a:pt x="166725" y="117347"/>
                </a:moveTo>
                <a:lnTo>
                  <a:pt x="135635" y="117347"/>
                </a:lnTo>
                <a:lnTo>
                  <a:pt x="127454" y="126893"/>
                </a:lnTo>
                <a:lnTo>
                  <a:pt x="128015" y="126491"/>
                </a:lnTo>
                <a:lnTo>
                  <a:pt x="163067" y="126491"/>
                </a:lnTo>
                <a:lnTo>
                  <a:pt x="166725" y="117347"/>
                </a:lnTo>
                <a:close/>
              </a:path>
              <a:path w="173989" h="172720">
                <a:moveTo>
                  <a:pt x="38480" y="117347"/>
                </a:moveTo>
                <a:lnTo>
                  <a:pt x="38099" y="117347"/>
                </a:lnTo>
                <a:lnTo>
                  <a:pt x="39623" y="118871"/>
                </a:lnTo>
                <a:lnTo>
                  <a:pt x="38480" y="117347"/>
                </a:lnTo>
                <a:close/>
              </a:path>
              <a:path w="173989" h="172720">
                <a:moveTo>
                  <a:pt x="134111" y="53339"/>
                </a:moveTo>
                <a:lnTo>
                  <a:pt x="138683" y="59435"/>
                </a:lnTo>
                <a:lnTo>
                  <a:pt x="140207" y="64007"/>
                </a:lnTo>
                <a:lnTo>
                  <a:pt x="141731" y="70103"/>
                </a:lnTo>
                <a:lnTo>
                  <a:pt x="143255" y="74675"/>
                </a:lnTo>
                <a:lnTo>
                  <a:pt x="144779" y="80771"/>
                </a:lnTo>
                <a:lnTo>
                  <a:pt x="144779" y="92963"/>
                </a:lnTo>
                <a:lnTo>
                  <a:pt x="143255" y="99059"/>
                </a:lnTo>
                <a:lnTo>
                  <a:pt x="140207" y="108203"/>
                </a:lnTo>
                <a:lnTo>
                  <a:pt x="137159" y="114299"/>
                </a:lnTo>
                <a:lnTo>
                  <a:pt x="134111" y="118871"/>
                </a:lnTo>
                <a:lnTo>
                  <a:pt x="135635" y="117347"/>
                </a:lnTo>
                <a:lnTo>
                  <a:pt x="166725" y="117347"/>
                </a:lnTo>
                <a:lnTo>
                  <a:pt x="169163" y="111251"/>
                </a:lnTo>
                <a:lnTo>
                  <a:pt x="172211" y="102107"/>
                </a:lnTo>
                <a:lnTo>
                  <a:pt x="172211" y="94487"/>
                </a:lnTo>
                <a:lnTo>
                  <a:pt x="173735" y="85343"/>
                </a:lnTo>
                <a:lnTo>
                  <a:pt x="170687" y="67055"/>
                </a:lnTo>
                <a:lnTo>
                  <a:pt x="169163" y="59435"/>
                </a:lnTo>
                <a:lnTo>
                  <a:pt x="167335" y="54863"/>
                </a:lnTo>
                <a:lnTo>
                  <a:pt x="135635" y="54863"/>
                </a:lnTo>
                <a:lnTo>
                  <a:pt x="134111" y="53339"/>
                </a:lnTo>
                <a:close/>
              </a:path>
              <a:path w="173989" h="172720">
                <a:moveTo>
                  <a:pt x="39623" y="53339"/>
                </a:moveTo>
                <a:lnTo>
                  <a:pt x="38099" y="54863"/>
                </a:lnTo>
                <a:lnTo>
                  <a:pt x="38607" y="54863"/>
                </a:lnTo>
                <a:lnTo>
                  <a:pt x="39623" y="53339"/>
                </a:lnTo>
                <a:close/>
              </a:path>
              <a:path w="173989" h="172720">
                <a:moveTo>
                  <a:pt x="127195" y="45016"/>
                </a:moveTo>
                <a:lnTo>
                  <a:pt x="135635" y="54863"/>
                </a:lnTo>
                <a:lnTo>
                  <a:pt x="167335" y="54863"/>
                </a:lnTo>
                <a:lnTo>
                  <a:pt x="163677" y="45719"/>
                </a:lnTo>
                <a:lnTo>
                  <a:pt x="128015" y="45719"/>
                </a:lnTo>
                <a:lnTo>
                  <a:pt x="127195" y="45016"/>
                </a:lnTo>
                <a:close/>
              </a:path>
              <a:path w="173989" h="172720">
                <a:moveTo>
                  <a:pt x="47243" y="44195"/>
                </a:moveTo>
                <a:lnTo>
                  <a:pt x="44195" y="45719"/>
                </a:lnTo>
                <a:lnTo>
                  <a:pt x="45937" y="45719"/>
                </a:lnTo>
                <a:lnTo>
                  <a:pt x="47243" y="44195"/>
                </a:lnTo>
                <a:close/>
              </a:path>
              <a:path w="173989" h="172720">
                <a:moveTo>
                  <a:pt x="126491" y="44195"/>
                </a:moveTo>
                <a:lnTo>
                  <a:pt x="127195" y="45016"/>
                </a:lnTo>
                <a:lnTo>
                  <a:pt x="128015" y="45719"/>
                </a:lnTo>
                <a:lnTo>
                  <a:pt x="126491" y="44195"/>
                </a:lnTo>
                <a:close/>
              </a:path>
              <a:path w="173989" h="172720">
                <a:moveTo>
                  <a:pt x="163067" y="44195"/>
                </a:moveTo>
                <a:lnTo>
                  <a:pt x="126491" y="44195"/>
                </a:lnTo>
                <a:lnTo>
                  <a:pt x="128015" y="45719"/>
                </a:lnTo>
                <a:lnTo>
                  <a:pt x="163677" y="45719"/>
                </a:lnTo>
                <a:lnTo>
                  <a:pt x="163067" y="44195"/>
                </a:lnTo>
                <a:close/>
              </a:path>
              <a:path w="173989" h="172720">
                <a:moveTo>
                  <a:pt x="117347" y="36575"/>
                </a:moveTo>
                <a:lnTo>
                  <a:pt x="127195" y="45016"/>
                </a:lnTo>
                <a:lnTo>
                  <a:pt x="126491" y="44195"/>
                </a:lnTo>
                <a:lnTo>
                  <a:pt x="163067" y="44195"/>
                </a:lnTo>
                <a:lnTo>
                  <a:pt x="158495" y="38099"/>
                </a:lnTo>
                <a:lnTo>
                  <a:pt x="120395" y="38099"/>
                </a:lnTo>
                <a:lnTo>
                  <a:pt x="117347" y="36575"/>
                </a:lnTo>
                <a:close/>
              </a:path>
              <a:path w="173989" h="172720">
                <a:moveTo>
                  <a:pt x="56387" y="36575"/>
                </a:moveTo>
                <a:lnTo>
                  <a:pt x="54863" y="36575"/>
                </a:lnTo>
                <a:lnTo>
                  <a:pt x="53339" y="38099"/>
                </a:lnTo>
                <a:lnTo>
                  <a:pt x="56387" y="36575"/>
                </a:lnTo>
                <a:close/>
              </a:path>
              <a:path w="173989" h="172720">
                <a:moveTo>
                  <a:pt x="150440" y="27431"/>
                </a:moveTo>
                <a:lnTo>
                  <a:pt x="86867" y="27431"/>
                </a:lnTo>
                <a:lnTo>
                  <a:pt x="92963" y="28955"/>
                </a:lnTo>
                <a:lnTo>
                  <a:pt x="99059" y="28955"/>
                </a:lnTo>
                <a:lnTo>
                  <a:pt x="105155" y="30479"/>
                </a:lnTo>
                <a:lnTo>
                  <a:pt x="109727" y="32003"/>
                </a:lnTo>
                <a:lnTo>
                  <a:pt x="115823" y="35051"/>
                </a:lnTo>
                <a:lnTo>
                  <a:pt x="120395" y="38099"/>
                </a:lnTo>
                <a:lnTo>
                  <a:pt x="158495" y="38099"/>
                </a:lnTo>
                <a:lnTo>
                  <a:pt x="158495" y="36575"/>
                </a:lnTo>
                <a:lnTo>
                  <a:pt x="156971" y="36575"/>
                </a:lnTo>
                <a:lnTo>
                  <a:pt x="150440" y="27431"/>
                </a:lnTo>
                <a:close/>
              </a:path>
              <a:path w="173989" h="172720">
                <a:moveTo>
                  <a:pt x="94487" y="0"/>
                </a:moveTo>
                <a:lnTo>
                  <a:pt x="77723" y="0"/>
                </a:lnTo>
                <a:lnTo>
                  <a:pt x="68579" y="1523"/>
                </a:lnTo>
                <a:lnTo>
                  <a:pt x="60959" y="3047"/>
                </a:lnTo>
                <a:lnTo>
                  <a:pt x="53339" y="6095"/>
                </a:lnTo>
                <a:lnTo>
                  <a:pt x="45719" y="10667"/>
                </a:lnTo>
                <a:lnTo>
                  <a:pt x="39623" y="13715"/>
                </a:lnTo>
                <a:lnTo>
                  <a:pt x="134111" y="13715"/>
                </a:lnTo>
                <a:lnTo>
                  <a:pt x="128015" y="9143"/>
                </a:lnTo>
                <a:lnTo>
                  <a:pt x="120395" y="6095"/>
                </a:lnTo>
                <a:lnTo>
                  <a:pt x="111251" y="3047"/>
                </a:lnTo>
                <a:lnTo>
                  <a:pt x="103631" y="1523"/>
                </a:lnTo>
                <a:lnTo>
                  <a:pt x="94487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892174" y="4916420"/>
            <a:ext cx="173990" cy="173990"/>
          </a:xfrm>
          <a:custGeom>
            <a:avLst/>
            <a:gdLst/>
            <a:ahLst/>
            <a:cxnLst/>
            <a:rect l="l" t="t" r="r" b="b"/>
            <a:pathLst>
              <a:path w="173989" h="173989">
                <a:moveTo>
                  <a:pt x="134111" y="158495"/>
                </a:moveTo>
                <a:lnTo>
                  <a:pt x="39623" y="158495"/>
                </a:lnTo>
                <a:lnTo>
                  <a:pt x="47243" y="163067"/>
                </a:lnTo>
                <a:lnTo>
                  <a:pt x="53339" y="167639"/>
                </a:lnTo>
                <a:lnTo>
                  <a:pt x="62483" y="169163"/>
                </a:lnTo>
                <a:lnTo>
                  <a:pt x="70103" y="172211"/>
                </a:lnTo>
                <a:lnTo>
                  <a:pt x="79247" y="173735"/>
                </a:lnTo>
                <a:lnTo>
                  <a:pt x="96011" y="173735"/>
                </a:lnTo>
                <a:lnTo>
                  <a:pt x="105155" y="172211"/>
                </a:lnTo>
                <a:lnTo>
                  <a:pt x="114299" y="169163"/>
                </a:lnTo>
                <a:lnTo>
                  <a:pt x="121919" y="166115"/>
                </a:lnTo>
                <a:lnTo>
                  <a:pt x="128015" y="163067"/>
                </a:lnTo>
                <a:lnTo>
                  <a:pt x="134111" y="158495"/>
                </a:lnTo>
                <a:close/>
              </a:path>
              <a:path w="173989" h="173989">
                <a:moveTo>
                  <a:pt x="147827" y="147827"/>
                </a:moveTo>
                <a:lnTo>
                  <a:pt x="25907" y="147827"/>
                </a:lnTo>
                <a:lnTo>
                  <a:pt x="27431" y="149351"/>
                </a:lnTo>
                <a:lnTo>
                  <a:pt x="38099" y="158495"/>
                </a:lnTo>
                <a:lnTo>
                  <a:pt x="137159" y="158495"/>
                </a:lnTo>
                <a:lnTo>
                  <a:pt x="147827" y="149351"/>
                </a:lnTo>
                <a:lnTo>
                  <a:pt x="147827" y="147827"/>
                </a:lnTo>
                <a:close/>
              </a:path>
              <a:path w="173989" h="173989">
                <a:moveTo>
                  <a:pt x="135635" y="15239"/>
                </a:moveTo>
                <a:lnTo>
                  <a:pt x="38099" y="15239"/>
                </a:lnTo>
                <a:lnTo>
                  <a:pt x="38099" y="16763"/>
                </a:lnTo>
                <a:lnTo>
                  <a:pt x="27431" y="24383"/>
                </a:lnTo>
                <a:lnTo>
                  <a:pt x="4571" y="62483"/>
                </a:lnTo>
                <a:lnTo>
                  <a:pt x="1523" y="70103"/>
                </a:lnTo>
                <a:lnTo>
                  <a:pt x="1523" y="79247"/>
                </a:lnTo>
                <a:lnTo>
                  <a:pt x="0" y="88391"/>
                </a:lnTo>
                <a:lnTo>
                  <a:pt x="1523" y="96011"/>
                </a:lnTo>
                <a:lnTo>
                  <a:pt x="4571" y="114299"/>
                </a:lnTo>
                <a:lnTo>
                  <a:pt x="10667" y="129539"/>
                </a:lnTo>
                <a:lnTo>
                  <a:pt x="15239" y="134111"/>
                </a:lnTo>
                <a:lnTo>
                  <a:pt x="15239" y="135635"/>
                </a:lnTo>
                <a:lnTo>
                  <a:pt x="16763" y="137159"/>
                </a:lnTo>
                <a:lnTo>
                  <a:pt x="24383" y="147827"/>
                </a:lnTo>
                <a:lnTo>
                  <a:pt x="149351" y="147827"/>
                </a:lnTo>
                <a:lnTo>
                  <a:pt x="151964" y="144779"/>
                </a:lnTo>
                <a:lnTo>
                  <a:pt x="80771" y="144779"/>
                </a:lnTo>
                <a:lnTo>
                  <a:pt x="68579" y="141731"/>
                </a:lnTo>
                <a:lnTo>
                  <a:pt x="64007" y="140207"/>
                </a:lnTo>
                <a:lnTo>
                  <a:pt x="59435" y="137159"/>
                </a:lnTo>
                <a:lnTo>
                  <a:pt x="53339" y="134111"/>
                </a:lnTo>
                <a:lnTo>
                  <a:pt x="54609" y="134111"/>
                </a:lnTo>
                <a:lnTo>
                  <a:pt x="49275" y="129539"/>
                </a:lnTo>
                <a:lnTo>
                  <a:pt x="47243" y="129539"/>
                </a:lnTo>
                <a:lnTo>
                  <a:pt x="38099" y="118871"/>
                </a:lnTo>
                <a:lnTo>
                  <a:pt x="38480" y="118871"/>
                </a:lnTo>
                <a:lnTo>
                  <a:pt x="35051" y="114299"/>
                </a:lnTo>
                <a:lnTo>
                  <a:pt x="33527" y="109727"/>
                </a:lnTo>
                <a:lnTo>
                  <a:pt x="30479" y="97535"/>
                </a:lnTo>
                <a:lnTo>
                  <a:pt x="28955" y="92963"/>
                </a:lnTo>
                <a:lnTo>
                  <a:pt x="28955" y="80771"/>
                </a:lnTo>
                <a:lnTo>
                  <a:pt x="32003" y="68579"/>
                </a:lnTo>
                <a:lnTo>
                  <a:pt x="33527" y="64007"/>
                </a:lnTo>
                <a:lnTo>
                  <a:pt x="36575" y="57911"/>
                </a:lnTo>
                <a:lnTo>
                  <a:pt x="39623" y="54863"/>
                </a:lnTo>
                <a:lnTo>
                  <a:pt x="45973" y="47243"/>
                </a:lnTo>
                <a:lnTo>
                  <a:pt x="45719" y="47243"/>
                </a:lnTo>
                <a:lnTo>
                  <a:pt x="47243" y="45719"/>
                </a:lnTo>
                <a:lnTo>
                  <a:pt x="47497" y="45719"/>
                </a:lnTo>
                <a:lnTo>
                  <a:pt x="54609" y="39623"/>
                </a:lnTo>
                <a:lnTo>
                  <a:pt x="53339" y="39623"/>
                </a:lnTo>
                <a:lnTo>
                  <a:pt x="59435" y="35051"/>
                </a:lnTo>
                <a:lnTo>
                  <a:pt x="65531" y="33527"/>
                </a:lnTo>
                <a:lnTo>
                  <a:pt x="70103" y="32003"/>
                </a:lnTo>
                <a:lnTo>
                  <a:pt x="82295" y="28955"/>
                </a:lnTo>
                <a:lnTo>
                  <a:pt x="150658" y="28955"/>
                </a:lnTo>
                <a:lnTo>
                  <a:pt x="149351" y="27431"/>
                </a:lnTo>
                <a:lnTo>
                  <a:pt x="147827" y="25907"/>
                </a:lnTo>
                <a:lnTo>
                  <a:pt x="147827" y="24383"/>
                </a:lnTo>
                <a:lnTo>
                  <a:pt x="137159" y="16763"/>
                </a:lnTo>
                <a:lnTo>
                  <a:pt x="135635" y="15239"/>
                </a:lnTo>
                <a:close/>
              </a:path>
              <a:path w="173989" h="173989">
                <a:moveTo>
                  <a:pt x="120395" y="134111"/>
                </a:moveTo>
                <a:lnTo>
                  <a:pt x="114299" y="138683"/>
                </a:lnTo>
                <a:lnTo>
                  <a:pt x="109727" y="140207"/>
                </a:lnTo>
                <a:lnTo>
                  <a:pt x="103631" y="143255"/>
                </a:lnTo>
                <a:lnTo>
                  <a:pt x="97535" y="144779"/>
                </a:lnTo>
                <a:lnTo>
                  <a:pt x="151964" y="144779"/>
                </a:lnTo>
                <a:lnTo>
                  <a:pt x="158495" y="137159"/>
                </a:lnTo>
                <a:lnTo>
                  <a:pt x="158495" y="135635"/>
                </a:lnTo>
                <a:lnTo>
                  <a:pt x="118871" y="135635"/>
                </a:lnTo>
                <a:lnTo>
                  <a:pt x="120395" y="134111"/>
                </a:lnTo>
                <a:close/>
              </a:path>
              <a:path w="173989" h="173989">
                <a:moveTo>
                  <a:pt x="54609" y="134111"/>
                </a:moveTo>
                <a:lnTo>
                  <a:pt x="53339" y="134111"/>
                </a:lnTo>
                <a:lnTo>
                  <a:pt x="56387" y="135635"/>
                </a:lnTo>
                <a:lnTo>
                  <a:pt x="54609" y="134111"/>
                </a:lnTo>
                <a:close/>
              </a:path>
              <a:path w="173989" h="173989">
                <a:moveTo>
                  <a:pt x="127898" y="127898"/>
                </a:moveTo>
                <a:lnTo>
                  <a:pt x="118871" y="135635"/>
                </a:lnTo>
                <a:lnTo>
                  <a:pt x="158495" y="135635"/>
                </a:lnTo>
                <a:lnTo>
                  <a:pt x="158495" y="134111"/>
                </a:lnTo>
                <a:lnTo>
                  <a:pt x="161924" y="129539"/>
                </a:lnTo>
                <a:lnTo>
                  <a:pt x="126491" y="129539"/>
                </a:lnTo>
                <a:lnTo>
                  <a:pt x="127898" y="127898"/>
                </a:lnTo>
                <a:close/>
              </a:path>
              <a:path w="173989" h="173989">
                <a:moveTo>
                  <a:pt x="45719" y="126491"/>
                </a:moveTo>
                <a:lnTo>
                  <a:pt x="47243" y="129539"/>
                </a:lnTo>
                <a:lnTo>
                  <a:pt x="49275" y="129539"/>
                </a:lnTo>
                <a:lnTo>
                  <a:pt x="45719" y="126491"/>
                </a:lnTo>
                <a:close/>
              </a:path>
              <a:path w="173989" h="173989">
                <a:moveTo>
                  <a:pt x="129539" y="126491"/>
                </a:moveTo>
                <a:lnTo>
                  <a:pt x="127898" y="127898"/>
                </a:lnTo>
                <a:lnTo>
                  <a:pt x="126491" y="129539"/>
                </a:lnTo>
                <a:lnTo>
                  <a:pt x="129539" y="126491"/>
                </a:lnTo>
                <a:close/>
              </a:path>
              <a:path w="173989" h="173989">
                <a:moveTo>
                  <a:pt x="163677" y="126491"/>
                </a:moveTo>
                <a:lnTo>
                  <a:pt x="129539" y="126491"/>
                </a:lnTo>
                <a:lnTo>
                  <a:pt x="126491" y="129539"/>
                </a:lnTo>
                <a:lnTo>
                  <a:pt x="161924" y="129539"/>
                </a:lnTo>
                <a:lnTo>
                  <a:pt x="163067" y="128015"/>
                </a:lnTo>
                <a:lnTo>
                  <a:pt x="163677" y="126491"/>
                </a:lnTo>
                <a:close/>
              </a:path>
              <a:path w="173989" h="173989">
                <a:moveTo>
                  <a:pt x="166725" y="118871"/>
                </a:moveTo>
                <a:lnTo>
                  <a:pt x="135635" y="118871"/>
                </a:lnTo>
                <a:lnTo>
                  <a:pt x="127898" y="127898"/>
                </a:lnTo>
                <a:lnTo>
                  <a:pt x="129539" y="126491"/>
                </a:lnTo>
                <a:lnTo>
                  <a:pt x="163677" y="126491"/>
                </a:lnTo>
                <a:lnTo>
                  <a:pt x="166725" y="118871"/>
                </a:lnTo>
                <a:close/>
              </a:path>
              <a:path w="173989" h="173989">
                <a:moveTo>
                  <a:pt x="38480" y="118871"/>
                </a:moveTo>
                <a:lnTo>
                  <a:pt x="38099" y="118871"/>
                </a:lnTo>
                <a:lnTo>
                  <a:pt x="39623" y="120395"/>
                </a:lnTo>
                <a:lnTo>
                  <a:pt x="38480" y="118871"/>
                </a:lnTo>
                <a:close/>
              </a:path>
              <a:path w="173989" h="173989">
                <a:moveTo>
                  <a:pt x="126491" y="45719"/>
                </a:moveTo>
                <a:lnTo>
                  <a:pt x="135635" y="56387"/>
                </a:lnTo>
                <a:lnTo>
                  <a:pt x="138683" y="59435"/>
                </a:lnTo>
                <a:lnTo>
                  <a:pt x="140207" y="65531"/>
                </a:lnTo>
                <a:lnTo>
                  <a:pt x="143255" y="70103"/>
                </a:lnTo>
                <a:lnTo>
                  <a:pt x="143255" y="76199"/>
                </a:lnTo>
                <a:lnTo>
                  <a:pt x="144779" y="82295"/>
                </a:lnTo>
                <a:lnTo>
                  <a:pt x="144779" y="94487"/>
                </a:lnTo>
                <a:lnTo>
                  <a:pt x="143255" y="99059"/>
                </a:lnTo>
                <a:lnTo>
                  <a:pt x="141731" y="105155"/>
                </a:lnTo>
                <a:lnTo>
                  <a:pt x="140207" y="109727"/>
                </a:lnTo>
                <a:lnTo>
                  <a:pt x="137159" y="115823"/>
                </a:lnTo>
                <a:lnTo>
                  <a:pt x="134111" y="120395"/>
                </a:lnTo>
                <a:lnTo>
                  <a:pt x="135635" y="118871"/>
                </a:lnTo>
                <a:lnTo>
                  <a:pt x="166725" y="118871"/>
                </a:lnTo>
                <a:lnTo>
                  <a:pt x="169163" y="112775"/>
                </a:lnTo>
                <a:lnTo>
                  <a:pt x="172211" y="103631"/>
                </a:lnTo>
                <a:lnTo>
                  <a:pt x="173735" y="96011"/>
                </a:lnTo>
                <a:lnTo>
                  <a:pt x="173735" y="86867"/>
                </a:lnTo>
                <a:lnTo>
                  <a:pt x="172211" y="77723"/>
                </a:lnTo>
                <a:lnTo>
                  <a:pt x="172211" y="68579"/>
                </a:lnTo>
                <a:lnTo>
                  <a:pt x="163677" y="47243"/>
                </a:lnTo>
                <a:lnTo>
                  <a:pt x="129539" y="47243"/>
                </a:lnTo>
                <a:lnTo>
                  <a:pt x="126491" y="45719"/>
                </a:lnTo>
                <a:close/>
              </a:path>
              <a:path w="173989" h="173989">
                <a:moveTo>
                  <a:pt x="47243" y="45719"/>
                </a:moveTo>
                <a:lnTo>
                  <a:pt x="45719" y="47243"/>
                </a:lnTo>
                <a:lnTo>
                  <a:pt x="46608" y="46481"/>
                </a:lnTo>
                <a:lnTo>
                  <a:pt x="47243" y="45719"/>
                </a:lnTo>
                <a:close/>
              </a:path>
              <a:path w="173989" h="173989">
                <a:moveTo>
                  <a:pt x="46608" y="46481"/>
                </a:moveTo>
                <a:lnTo>
                  <a:pt x="45719" y="47243"/>
                </a:lnTo>
                <a:lnTo>
                  <a:pt x="45973" y="47243"/>
                </a:lnTo>
                <a:lnTo>
                  <a:pt x="46608" y="46481"/>
                </a:lnTo>
                <a:close/>
              </a:path>
              <a:path w="173989" h="173989">
                <a:moveTo>
                  <a:pt x="158495" y="38099"/>
                </a:moveTo>
                <a:lnTo>
                  <a:pt x="118871" y="38099"/>
                </a:lnTo>
                <a:lnTo>
                  <a:pt x="129539" y="47243"/>
                </a:lnTo>
                <a:lnTo>
                  <a:pt x="163677" y="47243"/>
                </a:lnTo>
                <a:lnTo>
                  <a:pt x="163067" y="45719"/>
                </a:lnTo>
                <a:lnTo>
                  <a:pt x="158495" y="38099"/>
                </a:lnTo>
                <a:close/>
              </a:path>
              <a:path w="173989" h="173989">
                <a:moveTo>
                  <a:pt x="47497" y="45719"/>
                </a:moveTo>
                <a:lnTo>
                  <a:pt x="47243" y="45719"/>
                </a:lnTo>
                <a:lnTo>
                  <a:pt x="46608" y="46481"/>
                </a:lnTo>
                <a:lnTo>
                  <a:pt x="47497" y="45719"/>
                </a:lnTo>
                <a:close/>
              </a:path>
              <a:path w="173989" h="173989">
                <a:moveTo>
                  <a:pt x="56387" y="38099"/>
                </a:moveTo>
                <a:lnTo>
                  <a:pt x="53339" y="39623"/>
                </a:lnTo>
                <a:lnTo>
                  <a:pt x="54609" y="39623"/>
                </a:lnTo>
                <a:lnTo>
                  <a:pt x="56387" y="38099"/>
                </a:lnTo>
                <a:close/>
              </a:path>
              <a:path w="173989" h="173989">
                <a:moveTo>
                  <a:pt x="150658" y="28955"/>
                </a:moveTo>
                <a:lnTo>
                  <a:pt x="92963" y="28955"/>
                </a:lnTo>
                <a:lnTo>
                  <a:pt x="105155" y="32003"/>
                </a:lnTo>
                <a:lnTo>
                  <a:pt x="109727" y="33527"/>
                </a:lnTo>
                <a:lnTo>
                  <a:pt x="115823" y="36575"/>
                </a:lnTo>
                <a:lnTo>
                  <a:pt x="120395" y="39623"/>
                </a:lnTo>
                <a:lnTo>
                  <a:pt x="118871" y="38099"/>
                </a:lnTo>
                <a:lnTo>
                  <a:pt x="158495" y="38099"/>
                </a:lnTo>
                <a:lnTo>
                  <a:pt x="150658" y="28955"/>
                </a:lnTo>
                <a:close/>
              </a:path>
              <a:path w="173989" h="173989">
                <a:moveTo>
                  <a:pt x="86867" y="0"/>
                </a:moveTo>
                <a:lnTo>
                  <a:pt x="68579" y="3047"/>
                </a:lnTo>
                <a:lnTo>
                  <a:pt x="60959" y="4571"/>
                </a:lnTo>
                <a:lnTo>
                  <a:pt x="45719" y="10667"/>
                </a:lnTo>
                <a:lnTo>
                  <a:pt x="39623" y="15239"/>
                </a:lnTo>
                <a:lnTo>
                  <a:pt x="134111" y="15239"/>
                </a:lnTo>
                <a:lnTo>
                  <a:pt x="128015" y="10667"/>
                </a:lnTo>
                <a:lnTo>
                  <a:pt x="112775" y="4571"/>
                </a:lnTo>
                <a:lnTo>
                  <a:pt x="103631" y="1523"/>
                </a:lnTo>
                <a:lnTo>
                  <a:pt x="94487" y="1523"/>
                </a:lnTo>
                <a:lnTo>
                  <a:pt x="86867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604138" y="4773164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20" h="172720">
                <a:moveTo>
                  <a:pt x="147827" y="24383"/>
                </a:moveTo>
                <a:lnTo>
                  <a:pt x="24383" y="24383"/>
                </a:lnTo>
                <a:lnTo>
                  <a:pt x="24383" y="25907"/>
                </a:lnTo>
                <a:lnTo>
                  <a:pt x="15239" y="36575"/>
                </a:lnTo>
                <a:lnTo>
                  <a:pt x="0" y="77723"/>
                </a:lnTo>
                <a:lnTo>
                  <a:pt x="0" y="96011"/>
                </a:lnTo>
                <a:lnTo>
                  <a:pt x="1523" y="103631"/>
                </a:lnTo>
                <a:lnTo>
                  <a:pt x="3047" y="112775"/>
                </a:lnTo>
                <a:lnTo>
                  <a:pt x="6095" y="120395"/>
                </a:lnTo>
                <a:lnTo>
                  <a:pt x="10667" y="128015"/>
                </a:lnTo>
                <a:lnTo>
                  <a:pt x="13715" y="134111"/>
                </a:lnTo>
                <a:lnTo>
                  <a:pt x="15239" y="134111"/>
                </a:lnTo>
                <a:lnTo>
                  <a:pt x="15239" y="135635"/>
                </a:lnTo>
                <a:lnTo>
                  <a:pt x="24383" y="146303"/>
                </a:lnTo>
                <a:lnTo>
                  <a:pt x="60959" y="169163"/>
                </a:lnTo>
                <a:lnTo>
                  <a:pt x="70103" y="170687"/>
                </a:lnTo>
                <a:lnTo>
                  <a:pt x="77723" y="172211"/>
                </a:lnTo>
                <a:lnTo>
                  <a:pt x="96011" y="172211"/>
                </a:lnTo>
                <a:lnTo>
                  <a:pt x="103631" y="170687"/>
                </a:lnTo>
                <a:lnTo>
                  <a:pt x="112775" y="167639"/>
                </a:lnTo>
                <a:lnTo>
                  <a:pt x="128015" y="161543"/>
                </a:lnTo>
                <a:lnTo>
                  <a:pt x="134111" y="158495"/>
                </a:lnTo>
                <a:lnTo>
                  <a:pt x="134111" y="156971"/>
                </a:lnTo>
                <a:lnTo>
                  <a:pt x="135635" y="156971"/>
                </a:lnTo>
                <a:lnTo>
                  <a:pt x="146303" y="147827"/>
                </a:lnTo>
                <a:lnTo>
                  <a:pt x="147827" y="146303"/>
                </a:lnTo>
                <a:lnTo>
                  <a:pt x="150440" y="143255"/>
                </a:lnTo>
                <a:lnTo>
                  <a:pt x="73151" y="143255"/>
                </a:lnTo>
                <a:lnTo>
                  <a:pt x="68579" y="141731"/>
                </a:lnTo>
                <a:lnTo>
                  <a:pt x="62483" y="138683"/>
                </a:lnTo>
                <a:lnTo>
                  <a:pt x="57911" y="137159"/>
                </a:lnTo>
                <a:lnTo>
                  <a:pt x="53339" y="134111"/>
                </a:lnTo>
                <a:lnTo>
                  <a:pt x="46024" y="128015"/>
                </a:lnTo>
                <a:lnTo>
                  <a:pt x="45719" y="128015"/>
                </a:lnTo>
                <a:lnTo>
                  <a:pt x="44195" y="126491"/>
                </a:lnTo>
                <a:lnTo>
                  <a:pt x="44413" y="126491"/>
                </a:lnTo>
                <a:lnTo>
                  <a:pt x="36575" y="117347"/>
                </a:lnTo>
                <a:lnTo>
                  <a:pt x="37337" y="117347"/>
                </a:lnTo>
                <a:lnTo>
                  <a:pt x="35051" y="112775"/>
                </a:lnTo>
                <a:lnTo>
                  <a:pt x="32003" y="108203"/>
                </a:lnTo>
                <a:lnTo>
                  <a:pt x="30479" y="102107"/>
                </a:lnTo>
                <a:lnTo>
                  <a:pt x="28955" y="97535"/>
                </a:lnTo>
                <a:lnTo>
                  <a:pt x="28955" y="91439"/>
                </a:lnTo>
                <a:lnTo>
                  <a:pt x="27431" y="85343"/>
                </a:lnTo>
                <a:lnTo>
                  <a:pt x="28955" y="79247"/>
                </a:lnTo>
                <a:lnTo>
                  <a:pt x="28955" y="73151"/>
                </a:lnTo>
                <a:lnTo>
                  <a:pt x="30479" y="68579"/>
                </a:lnTo>
                <a:lnTo>
                  <a:pt x="33527" y="62483"/>
                </a:lnTo>
                <a:lnTo>
                  <a:pt x="35051" y="57911"/>
                </a:lnTo>
                <a:lnTo>
                  <a:pt x="37083" y="54863"/>
                </a:lnTo>
                <a:lnTo>
                  <a:pt x="36575" y="54863"/>
                </a:lnTo>
                <a:lnTo>
                  <a:pt x="44413" y="45719"/>
                </a:lnTo>
                <a:lnTo>
                  <a:pt x="44195" y="45719"/>
                </a:lnTo>
                <a:lnTo>
                  <a:pt x="45719" y="44195"/>
                </a:lnTo>
                <a:lnTo>
                  <a:pt x="45973" y="44195"/>
                </a:lnTo>
                <a:lnTo>
                  <a:pt x="54863" y="36575"/>
                </a:lnTo>
                <a:lnTo>
                  <a:pt x="59435" y="35051"/>
                </a:lnTo>
                <a:lnTo>
                  <a:pt x="64007" y="32003"/>
                </a:lnTo>
                <a:lnTo>
                  <a:pt x="70103" y="30479"/>
                </a:lnTo>
                <a:lnTo>
                  <a:pt x="74675" y="28955"/>
                </a:lnTo>
                <a:lnTo>
                  <a:pt x="80771" y="27431"/>
                </a:lnTo>
                <a:lnTo>
                  <a:pt x="149134" y="27431"/>
                </a:lnTo>
                <a:lnTo>
                  <a:pt x="147827" y="25907"/>
                </a:lnTo>
                <a:lnTo>
                  <a:pt x="147827" y="24383"/>
                </a:lnTo>
                <a:close/>
              </a:path>
              <a:path w="172720" h="172720">
                <a:moveTo>
                  <a:pt x="156971" y="134111"/>
                </a:moveTo>
                <a:lnTo>
                  <a:pt x="118871" y="134111"/>
                </a:lnTo>
                <a:lnTo>
                  <a:pt x="112775" y="137159"/>
                </a:lnTo>
                <a:lnTo>
                  <a:pt x="108203" y="138683"/>
                </a:lnTo>
                <a:lnTo>
                  <a:pt x="102107" y="141731"/>
                </a:lnTo>
                <a:lnTo>
                  <a:pt x="97535" y="143255"/>
                </a:lnTo>
                <a:lnTo>
                  <a:pt x="150440" y="143255"/>
                </a:lnTo>
                <a:lnTo>
                  <a:pt x="156971" y="135635"/>
                </a:lnTo>
                <a:lnTo>
                  <a:pt x="156971" y="134111"/>
                </a:lnTo>
                <a:close/>
              </a:path>
              <a:path w="172720" h="172720">
                <a:moveTo>
                  <a:pt x="127454" y="126893"/>
                </a:moveTo>
                <a:lnTo>
                  <a:pt x="117347" y="134111"/>
                </a:lnTo>
                <a:lnTo>
                  <a:pt x="158495" y="134111"/>
                </a:lnTo>
                <a:lnTo>
                  <a:pt x="162153" y="128015"/>
                </a:lnTo>
                <a:lnTo>
                  <a:pt x="126491" y="128015"/>
                </a:lnTo>
                <a:lnTo>
                  <a:pt x="127454" y="126893"/>
                </a:lnTo>
                <a:close/>
              </a:path>
              <a:path w="172720" h="172720">
                <a:moveTo>
                  <a:pt x="44195" y="126491"/>
                </a:moveTo>
                <a:lnTo>
                  <a:pt x="45719" y="128015"/>
                </a:lnTo>
                <a:lnTo>
                  <a:pt x="44957" y="127126"/>
                </a:lnTo>
                <a:lnTo>
                  <a:pt x="44195" y="126491"/>
                </a:lnTo>
                <a:close/>
              </a:path>
              <a:path w="172720" h="172720">
                <a:moveTo>
                  <a:pt x="44957" y="127126"/>
                </a:moveTo>
                <a:lnTo>
                  <a:pt x="45719" y="128015"/>
                </a:lnTo>
                <a:lnTo>
                  <a:pt x="46024" y="128015"/>
                </a:lnTo>
                <a:lnTo>
                  <a:pt x="44957" y="127126"/>
                </a:lnTo>
                <a:close/>
              </a:path>
              <a:path w="172720" h="172720">
                <a:moveTo>
                  <a:pt x="128015" y="126491"/>
                </a:moveTo>
                <a:lnTo>
                  <a:pt x="127454" y="126893"/>
                </a:lnTo>
                <a:lnTo>
                  <a:pt x="126491" y="128015"/>
                </a:lnTo>
                <a:lnTo>
                  <a:pt x="128015" y="126491"/>
                </a:lnTo>
                <a:close/>
              </a:path>
              <a:path w="172720" h="172720">
                <a:moveTo>
                  <a:pt x="163067" y="126491"/>
                </a:moveTo>
                <a:lnTo>
                  <a:pt x="128015" y="126491"/>
                </a:lnTo>
                <a:lnTo>
                  <a:pt x="126491" y="128015"/>
                </a:lnTo>
                <a:lnTo>
                  <a:pt x="162153" y="128015"/>
                </a:lnTo>
                <a:lnTo>
                  <a:pt x="163067" y="126491"/>
                </a:lnTo>
                <a:close/>
              </a:path>
              <a:path w="172720" h="172720">
                <a:moveTo>
                  <a:pt x="44413" y="126491"/>
                </a:moveTo>
                <a:lnTo>
                  <a:pt x="44195" y="126491"/>
                </a:lnTo>
                <a:lnTo>
                  <a:pt x="44957" y="127126"/>
                </a:lnTo>
                <a:lnTo>
                  <a:pt x="44413" y="126491"/>
                </a:lnTo>
                <a:close/>
              </a:path>
              <a:path w="172720" h="172720">
                <a:moveTo>
                  <a:pt x="166725" y="117347"/>
                </a:moveTo>
                <a:lnTo>
                  <a:pt x="135635" y="117347"/>
                </a:lnTo>
                <a:lnTo>
                  <a:pt x="127454" y="126893"/>
                </a:lnTo>
                <a:lnTo>
                  <a:pt x="128015" y="126491"/>
                </a:lnTo>
                <a:lnTo>
                  <a:pt x="163067" y="126491"/>
                </a:lnTo>
                <a:lnTo>
                  <a:pt x="166725" y="117347"/>
                </a:lnTo>
                <a:close/>
              </a:path>
              <a:path w="172720" h="172720">
                <a:moveTo>
                  <a:pt x="37337" y="117347"/>
                </a:moveTo>
                <a:lnTo>
                  <a:pt x="36575" y="117347"/>
                </a:lnTo>
                <a:lnTo>
                  <a:pt x="38099" y="118871"/>
                </a:lnTo>
                <a:lnTo>
                  <a:pt x="37337" y="117347"/>
                </a:lnTo>
                <a:close/>
              </a:path>
              <a:path w="172720" h="172720">
                <a:moveTo>
                  <a:pt x="134111" y="53339"/>
                </a:moveTo>
                <a:lnTo>
                  <a:pt x="137159" y="59435"/>
                </a:lnTo>
                <a:lnTo>
                  <a:pt x="140207" y="64007"/>
                </a:lnTo>
                <a:lnTo>
                  <a:pt x="141731" y="70103"/>
                </a:lnTo>
                <a:lnTo>
                  <a:pt x="143255" y="74675"/>
                </a:lnTo>
                <a:lnTo>
                  <a:pt x="143255" y="80771"/>
                </a:lnTo>
                <a:lnTo>
                  <a:pt x="144779" y="86867"/>
                </a:lnTo>
                <a:lnTo>
                  <a:pt x="143255" y="92963"/>
                </a:lnTo>
                <a:lnTo>
                  <a:pt x="143255" y="99059"/>
                </a:lnTo>
                <a:lnTo>
                  <a:pt x="141731" y="103631"/>
                </a:lnTo>
                <a:lnTo>
                  <a:pt x="138683" y="108203"/>
                </a:lnTo>
                <a:lnTo>
                  <a:pt x="137159" y="114299"/>
                </a:lnTo>
                <a:lnTo>
                  <a:pt x="134111" y="118871"/>
                </a:lnTo>
                <a:lnTo>
                  <a:pt x="135635" y="117347"/>
                </a:lnTo>
                <a:lnTo>
                  <a:pt x="166725" y="117347"/>
                </a:lnTo>
                <a:lnTo>
                  <a:pt x="169163" y="111251"/>
                </a:lnTo>
                <a:lnTo>
                  <a:pt x="170687" y="102107"/>
                </a:lnTo>
                <a:lnTo>
                  <a:pt x="172211" y="94487"/>
                </a:lnTo>
                <a:lnTo>
                  <a:pt x="172211" y="76199"/>
                </a:lnTo>
                <a:lnTo>
                  <a:pt x="170687" y="67055"/>
                </a:lnTo>
                <a:lnTo>
                  <a:pt x="169163" y="59435"/>
                </a:lnTo>
                <a:lnTo>
                  <a:pt x="167335" y="54863"/>
                </a:lnTo>
                <a:lnTo>
                  <a:pt x="135635" y="54863"/>
                </a:lnTo>
                <a:lnTo>
                  <a:pt x="134111" y="53339"/>
                </a:lnTo>
                <a:close/>
              </a:path>
              <a:path w="172720" h="172720">
                <a:moveTo>
                  <a:pt x="38099" y="53339"/>
                </a:moveTo>
                <a:lnTo>
                  <a:pt x="36575" y="54863"/>
                </a:lnTo>
                <a:lnTo>
                  <a:pt x="37083" y="54863"/>
                </a:lnTo>
                <a:lnTo>
                  <a:pt x="38099" y="53339"/>
                </a:lnTo>
                <a:close/>
              </a:path>
              <a:path w="172720" h="172720">
                <a:moveTo>
                  <a:pt x="127195" y="45016"/>
                </a:moveTo>
                <a:lnTo>
                  <a:pt x="135635" y="54863"/>
                </a:lnTo>
                <a:lnTo>
                  <a:pt x="167335" y="54863"/>
                </a:lnTo>
                <a:lnTo>
                  <a:pt x="166115" y="51815"/>
                </a:lnTo>
                <a:lnTo>
                  <a:pt x="162458" y="45719"/>
                </a:lnTo>
                <a:lnTo>
                  <a:pt x="128015" y="45719"/>
                </a:lnTo>
                <a:lnTo>
                  <a:pt x="127195" y="45016"/>
                </a:lnTo>
                <a:close/>
              </a:path>
              <a:path w="172720" h="172720">
                <a:moveTo>
                  <a:pt x="45719" y="44195"/>
                </a:moveTo>
                <a:lnTo>
                  <a:pt x="44195" y="45719"/>
                </a:lnTo>
                <a:lnTo>
                  <a:pt x="45016" y="45016"/>
                </a:lnTo>
                <a:lnTo>
                  <a:pt x="45719" y="44195"/>
                </a:lnTo>
                <a:close/>
              </a:path>
              <a:path w="172720" h="172720">
                <a:moveTo>
                  <a:pt x="45016" y="45016"/>
                </a:moveTo>
                <a:lnTo>
                  <a:pt x="44195" y="45719"/>
                </a:lnTo>
                <a:lnTo>
                  <a:pt x="44413" y="45719"/>
                </a:lnTo>
                <a:lnTo>
                  <a:pt x="45016" y="45016"/>
                </a:lnTo>
                <a:close/>
              </a:path>
              <a:path w="172720" h="172720">
                <a:moveTo>
                  <a:pt x="126491" y="44195"/>
                </a:moveTo>
                <a:lnTo>
                  <a:pt x="127195" y="45016"/>
                </a:lnTo>
                <a:lnTo>
                  <a:pt x="128015" y="45719"/>
                </a:lnTo>
                <a:lnTo>
                  <a:pt x="126491" y="44195"/>
                </a:lnTo>
                <a:close/>
              </a:path>
              <a:path w="172720" h="172720">
                <a:moveTo>
                  <a:pt x="161543" y="44195"/>
                </a:moveTo>
                <a:lnTo>
                  <a:pt x="126491" y="44195"/>
                </a:lnTo>
                <a:lnTo>
                  <a:pt x="128015" y="45719"/>
                </a:lnTo>
                <a:lnTo>
                  <a:pt x="162458" y="45719"/>
                </a:lnTo>
                <a:lnTo>
                  <a:pt x="161543" y="44195"/>
                </a:lnTo>
                <a:close/>
              </a:path>
              <a:path w="172720" h="172720">
                <a:moveTo>
                  <a:pt x="45973" y="44195"/>
                </a:moveTo>
                <a:lnTo>
                  <a:pt x="45719" y="44195"/>
                </a:lnTo>
                <a:lnTo>
                  <a:pt x="45016" y="45016"/>
                </a:lnTo>
                <a:lnTo>
                  <a:pt x="45973" y="44195"/>
                </a:lnTo>
                <a:close/>
              </a:path>
              <a:path w="172720" h="172720">
                <a:moveTo>
                  <a:pt x="156971" y="36575"/>
                </a:moveTo>
                <a:lnTo>
                  <a:pt x="117347" y="36575"/>
                </a:lnTo>
                <a:lnTo>
                  <a:pt x="127195" y="45016"/>
                </a:lnTo>
                <a:lnTo>
                  <a:pt x="126491" y="44195"/>
                </a:lnTo>
                <a:lnTo>
                  <a:pt x="161543" y="44195"/>
                </a:lnTo>
                <a:lnTo>
                  <a:pt x="158495" y="38099"/>
                </a:lnTo>
                <a:lnTo>
                  <a:pt x="156971" y="36575"/>
                </a:lnTo>
                <a:close/>
              </a:path>
              <a:path w="172720" h="172720">
                <a:moveTo>
                  <a:pt x="149134" y="27431"/>
                </a:moveTo>
                <a:lnTo>
                  <a:pt x="86867" y="27431"/>
                </a:lnTo>
                <a:lnTo>
                  <a:pt x="92963" y="28955"/>
                </a:lnTo>
                <a:lnTo>
                  <a:pt x="99059" y="28955"/>
                </a:lnTo>
                <a:lnTo>
                  <a:pt x="103631" y="30479"/>
                </a:lnTo>
                <a:lnTo>
                  <a:pt x="109727" y="32003"/>
                </a:lnTo>
                <a:lnTo>
                  <a:pt x="118871" y="38099"/>
                </a:lnTo>
                <a:lnTo>
                  <a:pt x="117347" y="36575"/>
                </a:lnTo>
                <a:lnTo>
                  <a:pt x="156971" y="36575"/>
                </a:lnTo>
                <a:lnTo>
                  <a:pt x="149134" y="27431"/>
                </a:lnTo>
                <a:close/>
              </a:path>
              <a:path w="172720" h="172720">
                <a:moveTo>
                  <a:pt x="94487" y="0"/>
                </a:moveTo>
                <a:lnTo>
                  <a:pt x="76199" y="0"/>
                </a:lnTo>
                <a:lnTo>
                  <a:pt x="68579" y="1523"/>
                </a:lnTo>
                <a:lnTo>
                  <a:pt x="59435" y="3047"/>
                </a:lnTo>
                <a:lnTo>
                  <a:pt x="51815" y="6095"/>
                </a:lnTo>
                <a:lnTo>
                  <a:pt x="36575" y="15239"/>
                </a:lnTo>
                <a:lnTo>
                  <a:pt x="25907" y="24383"/>
                </a:lnTo>
                <a:lnTo>
                  <a:pt x="146303" y="24383"/>
                </a:lnTo>
                <a:lnTo>
                  <a:pt x="135635" y="15239"/>
                </a:lnTo>
                <a:lnTo>
                  <a:pt x="134111" y="13715"/>
                </a:lnTo>
                <a:lnTo>
                  <a:pt x="126491" y="9143"/>
                </a:lnTo>
                <a:lnTo>
                  <a:pt x="111251" y="3047"/>
                </a:lnTo>
                <a:lnTo>
                  <a:pt x="102107" y="1523"/>
                </a:lnTo>
                <a:lnTo>
                  <a:pt x="94487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029592" y="4628384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19" h="172720">
                <a:moveTo>
                  <a:pt x="146300" y="147827"/>
                </a:moveTo>
                <a:lnTo>
                  <a:pt x="25904" y="147827"/>
                </a:lnTo>
                <a:lnTo>
                  <a:pt x="36572" y="156971"/>
                </a:lnTo>
                <a:lnTo>
                  <a:pt x="38096" y="158495"/>
                </a:lnTo>
                <a:lnTo>
                  <a:pt x="45716" y="163067"/>
                </a:lnTo>
                <a:lnTo>
                  <a:pt x="60956" y="169163"/>
                </a:lnTo>
                <a:lnTo>
                  <a:pt x="70100" y="170687"/>
                </a:lnTo>
                <a:lnTo>
                  <a:pt x="77720" y="172211"/>
                </a:lnTo>
                <a:lnTo>
                  <a:pt x="96008" y="172211"/>
                </a:lnTo>
                <a:lnTo>
                  <a:pt x="103628" y="170687"/>
                </a:lnTo>
                <a:lnTo>
                  <a:pt x="112772" y="169163"/>
                </a:lnTo>
                <a:lnTo>
                  <a:pt x="120392" y="166115"/>
                </a:lnTo>
                <a:lnTo>
                  <a:pt x="135632" y="156971"/>
                </a:lnTo>
                <a:lnTo>
                  <a:pt x="146300" y="147827"/>
                </a:lnTo>
                <a:close/>
              </a:path>
              <a:path w="172719" h="172720">
                <a:moveTo>
                  <a:pt x="94484" y="0"/>
                </a:moveTo>
                <a:lnTo>
                  <a:pt x="76196" y="0"/>
                </a:lnTo>
                <a:lnTo>
                  <a:pt x="67052" y="1523"/>
                </a:lnTo>
                <a:lnTo>
                  <a:pt x="59432" y="3047"/>
                </a:lnTo>
                <a:lnTo>
                  <a:pt x="51812" y="6095"/>
                </a:lnTo>
                <a:lnTo>
                  <a:pt x="44192" y="10667"/>
                </a:lnTo>
                <a:lnTo>
                  <a:pt x="38096" y="13715"/>
                </a:lnTo>
                <a:lnTo>
                  <a:pt x="36572" y="15239"/>
                </a:lnTo>
                <a:lnTo>
                  <a:pt x="25904" y="24383"/>
                </a:lnTo>
                <a:lnTo>
                  <a:pt x="24380" y="24383"/>
                </a:lnTo>
                <a:lnTo>
                  <a:pt x="24380" y="25907"/>
                </a:lnTo>
                <a:lnTo>
                  <a:pt x="15239" y="36575"/>
                </a:lnTo>
                <a:lnTo>
                  <a:pt x="13715" y="38099"/>
                </a:lnTo>
                <a:lnTo>
                  <a:pt x="9143" y="45719"/>
                </a:lnTo>
                <a:lnTo>
                  <a:pt x="3047" y="60959"/>
                </a:lnTo>
                <a:lnTo>
                  <a:pt x="1523" y="70103"/>
                </a:lnTo>
                <a:lnTo>
                  <a:pt x="0" y="77723"/>
                </a:lnTo>
                <a:lnTo>
                  <a:pt x="0" y="96011"/>
                </a:lnTo>
                <a:lnTo>
                  <a:pt x="1523" y="103631"/>
                </a:lnTo>
                <a:lnTo>
                  <a:pt x="3047" y="112775"/>
                </a:lnTo>
                <a:lnTo>
                  <a:pt x="6095" y="120395"/>
                </a:lnTo>
                <a:lnTo>
                  <a:pt x="15239" y="135635"/>
                </a:lnTo>
                <a:lnTo>
                  <a:pt x="24380" y="146303"/>
                </a:lnTo>
                <a:lnTo>
                  <a:pt x="24380" y="147827"/>
                </a:lnTo>
                <a:lnTo>
                  <a:pt x="147824" y="147827"/>
                </a:lnTo>
                <a:lnTo>
                  <a:pt x="147824" y="146303"/>
                </a:lnTo>
                <a:lnTo>
                  <a:pt x="149158" y="144779"/>
                </a:lnTo>
                <a:lnTo>
                  <a:pt x="85340" y="144779"/>
                </a:lnTo>
                <a:lnTo>
                  <a:pt x="79244" y="143255"/>
                </a:lnTo>
                <a:lnTo>
                  <a:pt x="73148" y="143255"/>
                </a:lnTo>
                <a:lnTo>
                  <a:pt x="68576" y="141731"/>
                </a:lnTo>
                <a:lnTo>
                  <a:pt x="62480" y="138683"/>
                </a:lnTo>
                <a:lnTo>
                  <a:pt x="57908" y="137159"/>
                </a:lnTo>
                <a:lnTo>
                  <a:pt x="55622" y="135635"/>
                </a:lnTo>
                <a:lnTo>
                  <a:pt x="54860" y="135635"/>
                </a:lnTo>
                <a:lnTo>
                  <a:pt x="45970" y="128015"/>
                </a:lnTo>
                <a:lnTo>
                  <a:pt x="45716" y="128015"/>
                </a:lnTo>
                <a:lnTo>
                  <a:pt x="44192" y="126491"/>
                </a:lnTo>
                <a:lnTo>
                  <a:pt x="44410" y="126491"/>
                </a:lnTo>
                <a:lnTo>
                  <a:pt x="36572" y="117347"/>
                </a:lnTo>
                <a:lnTo>
                  <a:pt x="35048" y="112775"/>
                </a:lnTo>
                <a:lnTo>
                  <a:pt x="32000" y="108203"/>
                </a:lnTo>
                <a:lnTo>
                  <a:pt x="30476" y="102107"/>
                </a:lnTo>
                <a:lnTo>
                  <a:pt x="28952" y="97535"/>
                </a:lnTo>
                <a:lnTo>
                  <a:pt x="28952" y="91439"/>
                </a:lnTo>
                <a:lnTo>
                  <a:pt x="27428" y="85343"/>
                </a:lnTo>
                <a:lnTo>
                  <a:pt x="28952" y="79247"/>
                </a:lnTo>
                <a:lnTo>
                  <a:pt x="28952" y="73151"/>
                </a:lnTo>
                <a:lnTo>
                  <a:pt x="30476" y="68579"/>
                </a:lnTo>
                <a:lnTo>
                  <a:pt x="33524" y="62483"/>
                </a:lnTo>
                <a:lnTo>
                  <a:pt x="35048" y="57911"/>
                </a:lnTo>
                <a:lnTo>
                  <a:pt x="37080" y="54863"/>
                </a:lnTo>
                <a:lnTo>
                  <a:pt x="36572" y="54863"/>
                </a:lnTo>
                <a:lnTo>
                  <a:pt x="44410" y="45719"/>
                </a:lnTo>
                <a:lnTo>
                  <a:pt x="44192" y="45719"/>
                </a:lnTo>
                <a:lnTo>
                  <a:pt x="45716" y="44195"/>
                </a:lnTo>
                <a:lnTo>
                  <a:pt x="46326" y="44195"/>
                </a:lnTo>
                <a:lnTo>
                  <a:pt x="54860" y="38099"/>
                </a:lnTo>
                <a:lnTo>
                  <a:pt x="53336" y="38099"/>
                </a:lnTo>
                <a:lnTo>
                  <a:pt x="59432" y="35051"/>
                </a:lnTo>
                <a:lnTo>
                  <a:pt x="64004" y="32003"/>
                </a:lnTo>
                <a:lnTo>
                  <a:pt x="70100" y="30479"/>
                </a:lnTo>
                <a:lnTo>
                  <a:pt x="74672" y="28955"/>
                </a:lnTo>
                <a:lnTo>
                  <a:pt x="150437" y="28955"/>
                </a:lnTo>
                <a:lnTo>
                  <a:pt x="111248" y="3047"/>
                </a:lnTo>
                <a:lnTo>
                  <a:pt x="102104" y="1523"/>
                </a:lnTo>
                <a:lnTo>
                  <a:pt x="94484" y="0"/>
                </a:lnTo>
                <a:close/>
              </a:path>
              <a:path w="172719" h="172720">
                <a:moveTo>
                  <a:pt x="127123" y="127253"/>
                </a:moveTo>
                <a:lnTo>
                  <a:pt x="117344" y="135635"/>
                </a:lnTo>
                <a:lnTo>
                  <a:pt x="112772" y="137159"/>
                </a:lnTo>
                <a:lnTo>
                  <a:pt x="108200" y="140207"/>
                </a:lnTo>
                <a:lnTo>
                  <a:pt x="102104" y="141731"/>
                </a:lnTo>
                <a:lnTo>
                  <a:pt x="97532" y="143255"/>
                </a:lnTo>
                <a:lnTo>
                  <a:pt x="91436" y="143255"/>
                </a:lnTo>
                <a:lnTo>
                  <a:pt x="85340" y="144779"/>
                </a:lnTo>
                <a:lnTo>
                  <a:pt x="149158" y="144779"/>
                </a:lnTo>
                <a:lnTo>
                  <a:pt x="158492" y="134111"/>
                </a:lnTo>
                <a:lnTo>
                  <a:pt x="162150" y="128015"/>
                </a:lnTo>
                <a:lnTo>
                  <a:pt x="126488" y="128015"/>
                </a:lnTo>
                <a:lnTo>
                  <a:pt x="127123" y="127253"/>
                </a:lnTo>
                <a:close/>
              </a:path>
              <a:path w="172719" h="172720">
                <a:moveTo>
                  <a:pt x="53336" y="134111"/>
                </a:moveTo>
                <a:lnTo>
                  <a:pt x="54860" y="135635"/>
                </a:lnTo>
                <a:lnTo>
                  <a:pt x="55622" y="135635"/>
                </a:lnTo>
                <a:lnTo>
                  <a:pt x="53336" y="134111"/>
                </a:lnTo>
                <a:close/>
              </a:path>
              <a:path w="172719" h="172720">
                <a:moveTo>
                  <a:pt x="44192" y="126491"/>
                </a:moveTo>
                <a:lnTo>
                  <a:pt x="45716" y="128015"/>
                </a:lnTo>
                <a:lnTo>
                  <a:pt x="45013" y="127195"/>
                </a:lnTo>
                <a:lnTo>
                  <a:pt x="44192" y="126491"/>
                </a:lnTo>
                <a:close/>
              </a:path>
              <a:path w="172719" h="172720">
                <a:moveTo>
                  <a:pt x="45013" y="127195"/>
                </a:moveTo>
                <a:lnTo>
                  <a:pt x="45716" y="128015"/>
                </a:lnTo>
                <a:lnTo>
                  <a:pt x="45970" y="128015"/>
                </a:lnTo>
                <a:lnTo>
                  <a:pt x="45013" y="127195"/>
                </a:lnTo>
                <a:close/>
              </a:path>
              <a:path w="172719" h="172720">
                <a:moveTo>
                  <a:pt x="128012" y="126491"/>
                </a:moveTo>
                <a:lnTo>
                  <a:pt x="127123" y="127253"/>
                </a:lnTo>
                <a:lnTo>
                  <a:pt x="126488" y="128015"/>
                </a:lnTo>
                <a:lnTo>
                  <a:pt x="128012" y="126491"/>
                </a:lnTo>
                <a:close/>
              </a:path>
              <a:path w="172719" h="172720">
                <a:moveTo>
                  <a:pt x="163064" y="126491"/>
                </a:moveTo>
                <a:lnTo>
                  <a:pt x="128012" y="126491"/>
                </a:lnTo>
                <a:lnTo>
                  <a:pt x="126488" y="128015"/>
                </a:lnTo>
                <a:lnTo>
                  <a:pt x="162150" y="128015"/>
                </a:lnTo>
                <a:lnTo>
                  <a:pt x="163064" y="126491"/>
                </a:lnTo>
                <a:close/>
              </a:path>
              <a:path w="172719" h="172720">
                <a:moveTo>
                  <a:pt x="166722" y="53339"/>
                </a:moveTo>
                <a:lnTo>
                  <a:pt x="134108" y="53339"/>
                </a:lnTo>
                <a:lnTo>
                  <a:pt x="137156" y="59435"/>
                </a:lnTo>
                <a:lnTo>
                  <a:pt x="140204" y="64007"/>
                </a:lnTo>
                <a:lnTo>
                  <a:pt x="141728" y="70103"/>
                </a:lnTo>
                <a:lnTo>
                  <a:pt x="143252" y="74675"/>
                </a:lnTo>
                <a:lnTo>
                  <a:pt x="143252" y="99059"/>
                </a:lnTo>
                <a:lnTo>
                  <a:pt x="141728" y="103631"/>
                </a:lnTo>
                <a:lnTo>
                  <a:pt x="138680" y="109727"/>
                </a:lnTo>
                <a:lnTo>
                  <a:pt x="137156" y="114299"/>
                </a:lnTo>
                <a:lnTo>
                  <a:pt x="134108" y="118871"/>
                </a:lnTo>
                <a:lnTo>
                  <a:pt x="127123" y="127253"/>
                </a:lnTo>
                <a:lnTo>
                  <a:pt x="128012" y="126491"/>
                </a:lnTo>
                <a:lnTo>
                  <a:pt x="163064" y="126491"/>
                </a:lnTo>
                <a:lnTo>
                  <a:pt x="169160" y="111251"/>
                </a:lnTo>
                <a:lnTo>
                  <a:pt x="170684" y="102107"/>
                </a:lnTo>
                <a:lnTo>
                  <a:pt x="172208" y="94487"/>
                </a:lnTo>
                <a:lnTo>
                  <a:pt x="172208" y="76199"/>
                </a:lnTo>
                <a:lnTo>
                  <a:pt x="170684" y="68579"/>
                </a:lnTo>
                <a:lnTo>
                  <a:pt x="169160" y="59435"/>
                </a:lnTo>
                <a:lnTo>
                  <a:pt x="166722" y="53339"/>
                </a:lnTo>
                <a:close/>
              </a:path>
              <a:path w="172719" h="172720">
                <a:moveTo>
                  <a:pt x="44410" y="126491"/>
                </a:moveTo>
                <a:lnTo>
                  <a:pt x="44192" y="126491"/>
                </a:lnTo>
                <a:lnTo>
                  <a:pt x="45013" y="127195"/>
                </a:lnTo>
                <a:lnTo>
                  <a:pt x="44410" y="126491"/>
                </a:lnTo>
                <a:close/>
              </a:path>
              <a:path w="172719" h="172720">
                <a:moveTo>
                  <a:pt x="38096" y="53339"/>
                </a:moveTo>
                <a:lnTo>
                  <a:pt x="36572" y="54863"/>
                </a:lnTo>
                <a:lnTo>
                  <a:pt x="37080" y="54863"/>
                </a:lnTo>
                <a:lnTo>
                  <a:pt x="38096" y="53339"/>
                </a:lnTo>
                <a:close/>
              </a:path>
              <a:path w="172719" h="172720">
                <a:moveTo>
                  <a:pt x="126937" y="44823"/>
                </a:moveTo>
                <a:lnTo>
                  <a:pt x="134108" y="54863"/>
                </a:lnTo>
                <a:lnTo>
                  <a:pt x="134108" y="53339"/>
                </a:lnTo>
                <a:lnTo>
                  <a:pt x="166722" y="53339"/>
                </a:lnTo>
                <a:lnTo>
                  <a:pt x="166112" y="51815"/>
                </a:lnTo>
                <a:lnTo>
                  <a:pt x="162455" y="45719"/>
                </a:lnTo>
                <a:lnTo>
                  <a:pt x="128012" y="45719"/>
                </a:lnTo>
                <a:lnTo>
                  <a:pt x="126937" y="44823"/>
                </a:lnTo>
                <a:close/>
              </a:path>
              <a:path w="172719" h="172720">
                <a:moveTo>
                  <a:pt x="45716" y="44195"/>
                </a:moveTo>
                <a:lnTo>
                  <a:pt x="44192" y="45719"/>
                </a:lnTo>
                <a:lnTo>
                  <a:pt x="44754" y="45318"/>
                </a:lnTo>
                <a:lnTo>
                  <a:pt x="45716" y="44195"/>
                </a:lnTo>
                <a:close/>
              </a:path>
              <a:path w="172719" h="172720">
                <a:moveTo>
                  <a:pt x="44754" y="45318"/>
                </a:moveTo>
                <a:lnTo>
                  <a:pt x="44192" y="45719"/>
                </a:lnTo>
                <a:lnTo>
                  <a:pt x="44410" y="45719"/>
                </a:lnTo>
                <a:lnTo>
                  <a:pt x="44754" y="45318"/>
                </a:lnTo>
                <a:close/>
              </a:path>
              <a:path w="172719" h="172720">
                <a:moveTo>
                  <a:pt x="126488" y="44195"/>
                </a:moveTo>
                <a:lnTo>
                  <a:pt x="126937" y="44823"/>
                </a:lnTo>
                <a:lnTo>
                  <a:pt x="128012" y="45719"/>
                </a:lnTo>
                <a:lnTo>
                  <a:pt x="126488" y="44195"/>
                </a:lnTo>
                <a:close/>
              </a:path>
              <a:path w="172719" h="172720">
                <a:moveTo>
                  <a:pt x="161540" y="44195"/>
                </a:moveTo>
                <a:lnTo>
                  <a:pt x="126488" y="44195"/>
                </a:lnTo>
                <a:lnTo>
                  <a:pt x="128012" y="45719"/>
                </a:lnTo>
                <a:lnTo>
                  <a:pt x="162455" y="45719"/>
                </a:lnTo>
                <a:lnTo>
                  <a:pt x="161540" y="44195"/>
                </a:lnTo>
                <a:close/>
              </a:path>
              <a:path w="172719" h="172720">
                <a:moveTo>
                  <a:pt x="46326" y="44195"/>
                </a:moveTo>
                <a:lnTo>
                  <a:pt x="45716" y="44195"/>
                </a:lnTo>
                <a:lnTo>
                  <a:pt x="44754" y="45318"/>
                </a:lnTo>
                <a:lnTo>
                  <a:pt x="46326" y="44195"/>
                </a:lnTo>
                <a:close/>
              </a:path>
              <a:path w="172719" h="172720">
                <a:moveTo>
                  <a:pt x="150437" y="28955"/>
                </a:moveTo>
                <a:lnTo>
                  <a:pt x="99056" y="28955"/>
                </a:lnTo>
                <a:lnTo>
                  <a:pt x="103628" y="30479"/>
                </a:lnTo>
                <a:lnTo>
                  <a:pt x="109724" y="33527"/>
                </a:lnTo>
                <a:lnTo>
                  <a:pt x="114296" y="35051"/>
                </a:lnTo>
                <a:lnTo>
                  <a:pt x="118868" y="38099"/>
                </a:lnTo>
                <a:lnTo>
                  <a:pt x="126937" y="44823"/>
                </a:lnTo>
                <a:lnTo>
                  <a:pt x="126488" y="44195"/>
                </a:lnTo>
                <a:lnTo>
                  <a:pt x="161540" y="44195"/>
                </a:lnTo>
                <a:lnTo>
                  <a:pt x="158492" y="38099"/>
                </a:lnTo>
                <a:lnTo>
                  <a:pt x="156968" y="36575"/>
                </a:lnTo>
                <a:lnTo>
                  <a:pt x="150437" y="28955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556126" y="3909049"/>
            <a:ext cx="173990" cy="172720"/>
          </a:xfrm>
          <a:custGeom>
            <a:avLst/>
            <a:gdLst/>
            <a:ahLst/>
            <a:cxnLst/>
            <a:rect l="l" t="t" r="r" b="b"/>
            <a:pathLst>
              <a:path w="173990" h="172720">
                <a:moveTo>
                  <a:pt x="146303" y="147827"/>
                </a:moveTo>
                <a:lnTo>
                  <a:pt x="27431" y="147827"/>
                </a:lnTo>
                <a:lnTo>
                  <a:pt x="39623" y="158495"/>
                </a:lnTo>
                <a:lnTo>
                  <a:pt x="79247" y="172211"/>
                </a:lnTo>
                <a:lnTo>
                  <a:pt x="96011" y="172211"/>
                </a:lnTo>
                <a:lnTo>
                  <a:pt x="105155" y="170687"/>
                </a:lnTo>
                <a:lnTo>
                  <a:pt x="112775" y="169163"/>
                </a:lnTo>
                <a:lnTo>
                  <a:pt x="121919" y="166115"/>
                </a:lnTo>
                <a:lnTo>
                  <a:pt x="128015" y="161543"/>
                </a:lnTo>
                <a:lnTo>
                  <a:pt x="134111" y="158495"/>
                </a:lnTo>
                <a:lnTo>
                  <a:pt x="135635" y="158495"/>
                </a:lnTo>
                <a:lnTo>
                  <a:pt x="135635" y="156971"/>
                </a:lnTo>
                <a:lnTo>
                  <a:pt x="146303" y="147827"/>
                </a:lnTo>
                <a:close/>
              </a:path>
              <a:path w="173990" h="172720">
                <a:moveTo>
                  <a:pt x="149351" y="25907"/>
                </a:moveTo>
                <a:lnTo>
                  <a:pt x="24383" y="25907"/>
                </a:lnTo>
                <a:lnTo>
                  <a:pt x="15239" y="36575"/>
                </a:lnTo>
                <a:lnTo>
                  <a:pt x="15239" y="38099"/>
                </a:lnTo>
                <a:lnTo>
                  <a:pt x="10667" y="45719"/>
                </a:lnTo>
                <a:lnTo>
                  <a:pt x="4571" y="60959"/>
                </a:lnTo>
                <a:lnTo>
                  <a:pt x="1523" y="70103"/>
                </a:lnTo>
                <a:lnTo>
                  <a:pt x="0" y="77723"/>
                </a:lnTo>
                <a:lnTo>
                  <a:pt x="0" y="86867"/>
                </a:lnTo>
                <a:lnTo>
                  <a:pt x="1523" y="96011"/>
                </a:lnTo>
                <a:lnTo>
                  <a:pt x="1523" y="105155"/>
                </a:lnTo>
                <a:lnTo>
                  <a:pt x="10667" y="128015"/>
                </a:lnTo>
                <a:lnTo>
                  <a:pt x="15239" y="135635"/>
                </a:lnTo>
                <a:lnTo>
                  <a:pt x="24383" y="146303"/>
                </a:lnTo>
                <a:lnTo>
                  <a:pt x="25907" y="147827"/>
                </a:lnTo>
                <a:lnTo>
                  <a:pt x="147827" y="147827"/>
                </a:lnTo>
                <a:lnTo>
                  <a:pt x="149351" y="146303"/>
                </a:lnTo>
                <a:lnTo>
                  <a:pt x="150494" y="144779"/>
                </a:lnTo>
                <a:lnTo>
                  <a:pt x="86867" y="144779"/>
                </a:lnTo>
                <a:lnTo>
                  <a:pt x="80771" y="143255"/>
                </a:lnTo>
                <a:lnTo>
                  <a:pt x="74675" y="143255"/>
                </a:lnTo>
                <a:lnTo>
                  <a:pt x="68579" y="141731"/>
                </a:lnTo>
                <a:lnTo>
                  <a:pt x="64007" y="140207"/>
                </a:lnTo>
                <a:lnTo>
                  <a:pt x="57911" y="137159"/>
                </a:lnTo>
                <a:lnTo>
                  <a:pt x="53339" y="134111"/>
                </a:lnTo>
                <a:lnTo>
                  <a:pt x="44195" y="126491"/>
                </a:lnTo>
                <a:lnTo>
                  <a:pt x="45937" y="126491"/>
                </a:lnTo>
                <a:lnTo>
                  <a:pt x="38099" y="117347"/>
                </a:lnTo>
                <a:lnTo>
                  <a:pt x="35051" y="112775"/>
                </a:lnTo>
                <a:lnTo>
                  <a:pt x="33527" y="108203"/>
                </a:lnTo>
                <a:lnTo>
                  <a:pt x="30479" y="102107"/>
                </a:lnTo>
                <a:lnTo>
                  <a:pt x="30479" y="97535"/>
                </a:lnTo>
                <a:lnTo>
                  <a:pt x="28955" y="91439"/>
                </a:lnTo>
                <a:lnTo>
                  <a:pt x="28955" y="79247"/>
                </a:lnTo>
                <a:lnTo>
                  <a:pt x="30479" y="73151"/>
                </a:lnTo>
                <a:lnTo>
                  <a:pt x="32003" y="68579"/>
                </a:lnTo>
                <a:lnTo>
                  <a:pt x="33527" y="62483"/>
                </a:lnTo>
                <a:lnTo>
                  <a:pt x="38607" y="54863"/>
                </a:lnTo>
                <a:lnTo>
                  <a:pt x="38099" y="54863"/>
                </a:lnTo>
                <a:lnTo>
                  <a:pt x="45937" y="45719"/>
                </a:lnTo>
                <a:lnTo>
                  <a:pt x="44195" y="45719"/>
                </a:lnTo>
                <a:lnTo>
                  <a:pt x="54863" y="38099"/>
                </a:lnTo>
                <a:lnTo>
                  <a:pt x="59435" y="35051"/>
                </a:lnTo>
                <a:lnTo>
                  <a:pt x="65531" y="32003"/>
                </a:lnTo>
                <a:lnTo>
                  <a:pt x="70103" y="30479"/>
                </a:lnTo>
                <a:lnTo>
                  <a:pt x="76199" y="28955"/>
                </a:lnTo>
                <a:lnTo>
                  <a:pt x="151964" y="28955"/>
                </a:lnTo>
                <a:lnTo>
                  <a:pt x="149351" y="25907"/>
                </a:lnTo>
                <a:close/>
              </a:path>
              <a:path w="173990" h="172720">
                <a:moveTo>
                  <a:pt x="120395" y="134111"/>
                </a:moveTo>
                <a:lnTo>
                  <a:pt x="108203" y="140207"/>
                </a:lnTo>
                <a:lnTo>
                  <a:pt x="103631" y="141731"/>
                </a:lnTo>
                <a:lnTo>
                  <a:pt x="97535" y="143255"/>
                </a:lnTo>
                <a:lnTo>
                  <a:pt x="92963" y="144779"/>
                </a:lnTo>
                <a:lnTo>
                  <a:pt x="150494" y="144779"/>
                </a:lnTo>
                <a:lnTo>
                  <a:pt x="157352" y="135635"/>
                </a:lnTo>
                <a:lnTo>
                  <a:pt x="118871" y="135635"/>
                </a:lnTo>
                <a:lnTo>
                  <a:pt x="120395" y="134111"/>
                </a:lnTo>
                <a:close/>
              </a:path>
              <a:path w="173990" h="172720">
                <a:moveTo>
                  <a:pt x="163067" y="126491"/>
                </a:moveTo>
                <a:lnTo>
                  <a:pt x="129539" y="126491"/>
                </a:lnTo>
                <a:lnTo>
                  <a:pt x="118871" y="135635"/>
                </a:lnTo>
                <a:lnTo>
                  <a:pt x="157352" y="135635"/>
                </a:lnTo>
                <a:lnTo>
                  <a:pt x="158495" y="134111"/>
                </a:lnTo>
                <a:lnTo>
                  <a:pt x="163067" y="126491"/>
                </a:lnTo>
                <a:close/>
              </a:path>
              <a:path w="173990" h="172720">
                <a:moveTo>
                  <a:pt x="45937" y="126491"/>
                </a:moveTo>
                <a:lnTo>
                  <a:pt x="44195" y="126491"/>
                </a:lnTo>
                <a:lnTo>
                  <a:pt x="47243" y="128015"/>
                </a:lnTo>
                <a:lnTo>
                  <a:pt x="45937" y="126491"/>
                </a:lnTo>
                <a:close/>
              </a:path>
              <a:path w="173990" h="172720">
                <a:moveTo>
                  <a:pt x="134111" y="53339"/>
                </a:moveTo>
                <a:lnTo>
                  <a:pt x="138683" y="59435"/>
                </a:lnTo>
                <a:lnTo>
                  <a:pt x="140207" y="64007"/>
                </a:lnTo>
                <a:lnTo>
                  <a:pt x="141731" y="70103"/>
                </a:lnTo>
                <a:lnTo>
                  <a:pt x="143255" y="74675"/>
                </a:lnTo>
                <a:lnTo>
                  <a:pt x="144779" y="80771"/>
                </a:lnTo>
                <a:lnTo>
                  <a:pt x="144779" y="92963"/>
                </a:lnTo>
                <a:lnTo>
                  <a:pt x="143255" y="99059"/>
                </a:lnTo>
                <a:lnTo>
                  <a:pt x="141731" y="103631"/>
                </a:lnTo>
                <a:lnTo>
                  <a:pt x="140207" y="109727"/>
                </a:lnTo>
                <a:lnTo>
                  <a:pt x="134111" y="118871"/>
                </a:lnTo>
                <a:lnTo>
                  <a:pt x="126491" y="128015"/>
                </a:lnTo>
                <a:lnTo>
                  <a:pt x="129539" y="126491"/>
                </a:lnTo>
                <a:lnTo>
                  <a:pt x="163067" y="126491"/>
                </a:lnTo>
                <a:lnTo>
                  <a:pt x="172211" y="103631"/>
                </a:lnTo>
                <a:lnTo>
                  <a:pt x="173735" y="94487"/>
                </a:lnTo>
                <a:lnTo>
                  <a:pt x="173735" y="85343"/>
                </a:lnTo>
                <a:lnTo>
                  <a:pt x="172211" y="77723"/>
                </a:lnTo>
                <a:lnTo>
                  <a:pt x="172211" y="68579"/>
                </a:lnTo>
                <a:lnTo>
                  <a:pt x="169163" y="59435"/>
                </a:lnTo>
                <a:lnTo>
                  <a:pt x="167335" y="54863"/>
                </a:lnTo>
                <a:lnTo>
                  <a:pt x="135635" y="54863"/>
                </a:lnTo>
                <a:lnTo>
                  <a:pt x="134111" y="53339"/>
                </a:lnTo>
                <a:close/>
              </a:path>
              <a:path w="173990" h="172720">
                <a:moveTo>
                  <a:pt x="39623" y="53339"/>
                </a:moveTo>
                <a:lnTo>
                  <a:pt x="38099" y="54863"/>
                </a:lnTo>
                <a:lnTo>
                  <a:pt x="38607" y="54863"/>
                </a:lnTo>
                <a:lnTo>
                  <a:pt x="39623" y="53339"/>
                </a:lnTo>
                <a:close/>
              </a:path>
              <a:path w="173990" h="172720">
                <a:moveTo>
                  <a:pt x="126491" y="44195"/>
                </a:moveTo>
                <a:lnTo>
                  <a:pt x="135635" y="54863"/>
                </a:lnTo>
                <a:lnTo>
                  <a:pt x="167335" y="54863"/>
                </a:lnTo>
                <a:lnTo>
                  <a:pt x="163677" y="45719"/>
                </a:lnTo>
                <a:lnTo>
                  <a:pt x="129539" y="45719"/>
                </a:lnTo>
                <a:lnTo>
                  <a:pt x="126491" y="44195"/>
                </a:lnTo>
                <a:close/>
              </a:path>
              <a:path w="173990" h="172720">
                <a:moveTo>
                  <a:pt x="47243" y="44195"/>
                </a:moveTo>
                <a:lnTo>
                  <a:pt x="44195" y="45719"/>
                </a:lnTo>
                <a:lnTo>
                  <a:pt x="45937" y="45719"/>
                </a:lnTo>
                <a:lnTo>
                  <a:pt x="47243" y="44195"/>
                </a:lnTo>
                <a:close/>
              </a:path>
              <a:path w="173990" h="172720">
                <a:moveTo>
                  <a:pt x="151964" y="28955"/>
                </a:moveTo>
                <a:lnTo>
                  <a:pt x="99059" y="28955"/>
                </a:lnTo>
                <a:lnTo>
                  <a:pt x="105155" y="30479"/>
                </a:lnTo>
                <a:lnTo>
                  <a:pt x="109727" y="33527"/>
                </a:lnTo>
                <a:lnTo>
                  <a:pt x="115823" y="35051"/>
                </a:lnTo>
                <a:lnTo>
                  <a:pt x="120395" y="38099"/>
                </a:lnTo>
                <a:lnTo>
                  <a:pt x="118871" y="38099"/>
                </a:lnTo>
                <a:lnTo>
                  <a:pt x="129539" y="45719"/>
                </a:lnTo>
                <a:lnTo>
                  <a:pt x="163677" y="45719"/>
                </a:lnTo>
                <a:lnTo>
                  <a:pt x="163067" y="44195"/>
                </a:lnTo>
                <a:lnTo>
                  <a:pt x="158495" y="38099"/>
                </a:lnTo>
                <a:lnTo>
                  <a:pt x="158495" y="36575"/>
                </a:lnTo>
                <a:lnTo>
                  <a:pt x="151964" y="28955"/>
                </a:lnTo>
                <a:close/>
              </a:path>
              <a:path w="173990" h="172720">
                <a:moveTo>
                  <a:pt x="147827" y="24383"/>
                </a:moveTo>
                <a:lnTo>
                  <a:pt x="25907" y="24383"/>
                </a:lnTo>
                <a:lnTo>
                  <a:pt x="25907" y="25907"/>
                </a:lnTo>
                <a:lnTo>
                  <a:pt x="147827" y="25907"/>
                </a:lnTo>
                <a:lnTo>
                  <a:pt x="147827" y="24383"/>
                </a:lnTo>
                <a:close/>
              </a:path>
              <a:path w="173990" h="172720">
                <a:moveTo>
                  <a:pt x="94487" y="0"/>
                </a:moveTo>
                <a:lnTo>
                  <a:pt x="77723" y="0"/>
                </a:lnTo>
                <a:lnTo>
                  <a:pt x="68579" y="1523"/>
                </a:lnTo>
                <a:lnTo>
                  <a:pt x="45719" y="10667"/>
                </a:lnTo>
                <a:lnTo>
                  <a:pt x="38099" y="15239"/>
                </a:lnTo>
                <a:lnTo>
                  <a:pt x="27431" y="24383"/>
                </a:lnTo>
                <a:lnTo>
                  <a:pt x="146303" y="24383"/>
                </a:lnTo>
                <a:lnTo>
                  <a:pt x="135635" y="15239"/>
                </a:lnTo>
                <a:lnTo>
                  <a:pt x="134111" y="13715"/>
                </a:lnTo>
                <a:lnTo>
                  <a:pt x="128015" y="10667"/>
                </a:lnTo>
                <a:lnTo>
                  <a:pt x="120395" y="6095"/>
                </a:lnTo>
                <a:lnTo>
                  <a:pt x="112775" y="3047"/>
                </a:lnTo>
                <a:lnTo>
                  <a:pt x="94487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700905" y="4701535"/>
            <a:ext cx="173990" cy="172720"/>
          </a:xfrm>
          <a:custGeom>
            <a:avLst/>
            <a:gdLst/>
            <a:ahLst/>
            <a:cxnLst/>
            <a:rect l="l" t="t" r="r" b="b"/>
            <a:pathLst>
              <a:path w="173990" h="172720">
                <a:moveTo>
                  <a:pt x="94487" y="0"/>
                </a:moveTo>
                <a:lnTo>
                  <a:pt x="77723" y="0"/>
                </a:lnTo>
                <a:lnTo>
                  <a:pt x="59435" y="3047"/>
                </a:lnTo>
                <a:lnTo>
                  <a:pt x="51815" y="6095"/>
                </a:lnTo>
                <a:lnTo>
                  <a:pt x="44195" y="10667"/>
                </a:lnTo>
                <a:lnTo>
                  <a:pt x="38099" y="13715"/>
                </a:lnTo>
                <a:lnTo>
                  <a:pt x="38099" y="15239"/>
                </a:lnTo>
                <a:lnTo>
                  <a:pt x="36575" y="15239"/>
                </a:lnTo>
                <a:lnTo>
                  <a:pt x="25907" y="24383"/>
                </a:lnTo>
                <a:lnTo>
                  <a:pt x="24383" y="25907"/>
                </a:lnTo>
                <a:lnTo>
                  <a:pt x="15239" y="36575"/>
                </a:lnTo>
                <a:lnTo>
                  <a:pt x="15239" y="38099"/>
                </a:lnTo>
                <a:lnTo>
                  <a:pt x="6095" y="53339"/>
                </a:lnTo>
                <a:lnTo>
                  <a:pt x="3047" y="60959"/>
                </a:lnTo>
                <a:lnTo>
                  <a:pt x="1523" y="70103"/>
                </a:lnTo>
                <a:lnTo>
                  <a:pt x="0" y="77723"/>
                </a:lnTo>
                <a:lnTo>
                  <a:pt x="0" y="96011"/>
                </a:lnTo>
                <a:lnTo>
                  <a:pt x="1523" y="103631"/>
                </a:lnTo>
                <a:lnTo>
                  <a:pt x="4571" y="112775"/>
                </a:lnTo>
                <a:lnTo>
                  <a:pt x="10667" y="128015"/>
                </a:lnTo>
                <a:lnTo>
                  <a:pt x="15239" y="134111"/>
                </a:lnTo>
                <a:lnTo>
                  <a:pt x="15239" y="135635"/>
                </a:lnTo>
                <a:lnTo>
                  <a:pt x="24383" y="146303"/>
                </a:lnTo>
                <a:lnTo>
                  <a:pt x="25907" y="147827"/>
                </a:lnTo>
                <a:lnTo>
                  <a:pt x="36575" y="156971"/>
                </a:lnTo>
                <a:lnTo>
                  <a:pt x="38099" y="156971"/>
                </a:lnTo>
                <a:lnTo>
                  <a:pt x="38099" y="158495"/>
                </a:lnTo>
                <a:lnTo>
                  <a:pt x="45719" y="163067"/>
                </a:lnTo>
                <a:lnTo>
                  <a:pt x="60959" y="169163"/>
                </a:lnTo>
                <a:lnTo>
                  <a:pt x="70103" y="170687"/>
                </a:lnTo>
                <a:lnTo>
                  <a:pt x="77723" y="172211"/>
                </a:lnTo>
                <a:lnTo>
                  <a:pt x="96011" y="172211"/>
                </a:lnTo>
                <a:lnTo>
                  <a:pt x="105155" y="170687"/>
                </a:lnTo>
                <a:lnTo>
                  <a:pt x="112775" y="167639"/>
                </a:lnTo>
                <a:lnTo>
                  <a:pt x="120395" y="166115"/>
                </a:lnTo>
                <a:lnTo>
                  <a:pt x="135635" y="156971"/>
                </a:lnTo>
                <a:lnTo>
                  <a:pt x="146303" y="147827"/>
                </a:lnTo>
                <a:lnTo>
                  <a:pt x="147827" y="147827"/>
                </a:lnTo>
                <a:lnTo>
                  <a:pt x="147827" y="146303"/>
                </a:lnTo>
                <a:lnTo>
                  <a:pt x="149351" y="146303"/>
                </a:lnTo>
                <a:lnTo>
                  <a:pt x="151529" y="143255"/>
                </a:lnTo>
                <a:lnTo>
                  <a:pt x="74675" y="143255"/>
                </a:lnTo>
                <a:lnTo>
                  <a:pt x="68579" y="141731"/>
                </a:lnTo>
                <a:lnTo>
                  <a:pt x="64007" y="138683"/>
                </a:lnTo>
                <a:lnTo>
                  <a:pt x="57911" y="137159"/>
                </a:lnTo>
                <a:lnTo>
                  <a:pt x="55625" y="135635"/>
                </a:lnTo>
                <a:lnTo>
                  <a:pt x="54863" y="135635"/>
                </a:lnTo>
                <a:lnTo>
                  <a:pt x="44195" y="126491"/>
                </a:lnTo>
                <a:lnTo>
                  <a:pt x="45937" y="126491"/>
                </a:lnTo>
                <a:lnTo>
                  <a:pt x="38099" y="117347"/>
                </a:lnTo>
                <a:lnTo>
                  <a:pt x="38480" y="117347"/>
                </a:lnTo>
                <a:lnTo>
                  <a:pt x="35051" y="112775"/>
                </a:lnTo>
                <a:lnTo>
                  <a:pt x="33527" y="108203"/>
                </a:lnTo>
                <a:lnTo>
                  <a:pt x="30479" y="102107"/>
                </a:lnTo>
                <a:lnTo>
                  <a:pt x="28955" y="97535"/>
                </a:lnTo>
                <a:lnTo>
                  <a:pt x="28955" y="79247"/>
                </a:lnTo>
                <a:lnTo>
                  <a:pt x="30479" y="73151"/>
                </a:lnTo>
                <a:lnTo>
                  <a:pt x="32003" y="68579"/>
                </a:lnTo>
                <a:lnTo>
                  <a:pt x="33527" y="62483"/>
                </a:lnTo>
                <a:lnTo>
                  <a:pt x="38607" y="54863"/>
                </a:lnTo>
                <a:lnTo>
                  <a:pt x="38099" y="54863"/>
                </a:lnTo>
                <a:lnTo>
                  <a:pt x="45937" y="45719"/>
                </a:lnTo>
                <a:lnTo>
                  <a:pt x="44195" y="45719"/>
                </a:lnTo>
                <a:lnTo>
                  <a:pt x="54863" y="36575"/>
                </a:lnTo>
                <a:lnTo>
                  <a:pt x="56387" y="36575"/>
                </a:lnTo>
                <a:lnTo>
                  <a:pt x="59435" y="35051"/>
                </a:lnTo>
                <a:lnTo>
                  <a:pt x="64007" y="32003"/>
                </a:lnTo>
                <a:lnTo>
                  <a:pt x="76199" y="28955"/>
                </a:lnTo>
                <a:lnTo>
                  <a:pt x="80771" y="28955"/>
                </a:lnTo>
                <a:lnTo>
                  <a:pt x="86867" y="27431"/>
                </a:lnTo>
                <a:lnTo>
                  <a:pt x="150440" y="27431"/>
                </a:lnTo>
                <a:lnTo>
                  <a:pt x="149351" y="25907"/>
                </a:lnTo>
                <a:lnTo>
                  <a:pt x="147827" y="25907"/>
                </a:lnTo>
                <a:lnTo>
                  <a:pt x="147827" y="24383"/>
                </a:lnTo>
                <a:lnTo>
                  <a:pt x="146303" y="24383"/>
                </a:lnTo>
                <a:lnTo>
                  <a:pt x="134111" y="13715"/>
                </a:lnTo>
                <a:lnTo>
                  <a:pt x="126491" y="9143"/>
                </a:lnTo>
                <a:lnTo>
                  <a:pt x="120395" y="6095"/>
                </a:lnTo>
                <a:lnTo>
                  <a:pt x="111251" y="3047"/>
                </a:lnTo>
                <a:lnTo>
                  <a:pt x="103631" y="1523"/>
                </a:lnTo>
                <a:lnTo>
                  <a:pt x="94487" y="0"/>
                </a:lnTo>
                <a:close/>
              </a:path>
              <a:path w="173990" h="172720">
                <a:moveTo>
                  <a:pt x="127195" y="127195"/>
                </a:moveTo>
                <a:lnTo>
                  <a:pt x="117347" y="135635"/>
                </a:lnTo>
                <a:lnTo>
                  <a:pt x="108203" y="140207"/>
                </a:lnTo>
                <a:lnTo>
                  <a:pt x="103631" y="141731"/>
                </a:lnTo>
                <a:lnTo>
                  <a:pt x="97535" y="143255"/>
                </a:lnTo>
                <a:lnTo>
                  <a:pt x="151529" y="143255"/>
                </a:lnTo>
                <a:lnTo>
                  <a:pt x="156971" y="135635"/>
                </a:lnTo>
                <a:lnTo>
                  <a:pt x="158495" y="135635"/>
                </a:lnTo>
                <a:lnTo>
                  <a:pt x="158495" y="134111"/>
                </a:lnTo>
                <a:lnTo>
                  <a:pt x="162153" y="128015"/>
                </a:lnTo>
                <a:lnTo>
                  <a:pt x="126491" y="128015"/>
                </a:lnTo>
                <a:lnTo>
                  <a:pt x="127195" y="127195"/>
                </a:lnTo>
                <a:close/>
              </a:path>
              <a:path w="173990" h="172720">
                <a:moveTo>
                  <a:pt x="53339" y="134111"/>
                </a:moveTo>
                <a:lnTo>
                  <a:pt x="54863" y="135635"/>
                </a:lnTo>
                <a:lnTo>
                  <a:pt x="55625" y="135635"/>
                </a:lnTo>
                <a:lnTo>
                  <a:pt x="53339" y="134111"/>
                </a:lnTo>
                <a:close/>
              </a:path>
              <a:path w="173990" h="172720">
                <a:moveTo>
                  <a:pt x="45937" y="126491"/>
                </a:moveTo>
                <a:lnTo>
                  <a:pt x="44195" y="126491"/>
                </a:lnTo>
                <a:lnTo>
                  <a:pt x="47243" y="128015"/>
                </a:lnTo>
                <a:lnTo>
                  <a:pt x="45937" y="126491"/>
                </a:lnTo>
                <a:close/>
              </a:path>
              <a:path w="173990" h="172720">
                <a:moveTo>
                  <a:pt x="128015" y="126491"/>
                </a:moveTo>
                <a:lnTo>
                  <a:pt x="127195" y="127195"/>
                </a:lnTo>
                <a:lnTo>
                  <a:pt x="126491" y="128015"/>
                </a:lnTo>
                <a:lnTo>
                  <a:pt x="128015" y="126491"/>
                </a:lnTo>
                <a:close/>
              </a:path>
              <a:path w="173990" h="172720">
                <a:moveTo>
                  <a:pt x="163067" y="126491"/>
                </a:moveTo>
                <a:lnTo>
                  <a:pt x="128015" y="126491"/>
                </a:lnTo>
                <a:lnTo>
                  <a:pt x="126491" y="128015"/>
                </a:lnTo>
                <a:lnTo>
                  <a:pt x="162153" y="128015"/>
                </a:lnTo>
                <a:lnTo>
                  <a:pt x="163067" y="126491"/>
                </a:lnTo>
                <a:close/>
              </a:path>
              <a:path w="173990" h="172720">
                <a:moveTo>
                  <a:pt x="166725" y="117347"/>
                </a:moveTo>
                <a:lnTo>
                  <a:pt x="135635" y="117347"/>
                </a:lnTo>
                <a:lnTo>
                  <a:pt x="127195" y="127195"/>
                </a:lnTo>
                <a:lnTo>
                  <a:pt x="128015" y="126491"/>
                </a:lnTo>
                <a:lnTo>
                  <a:pt x="163067" y="126491"/>
                </a:lnTo>
                <a:lnTo>
                  <a:pt x="166725" y="117347"/>
                </a:lnTo>
                <a:close/>
              </a:path>
              <a:path w="173990" h="172720">
                <a:moveTo>
                  <a:pt x="38480" y="117347"/>
                </a:moveTo>
                <a:lnTo>
                  <a:pt x="38099" y="117347"/>
                </a:lnTo>
                <a:lnTo>
                  <a:pt x="39623" y="118871"/>
                </a:lnTo>
                <a:lnTo>
                  <a:pt x="38480" y="117347"/>
                </a:lnTo>
                <a:close/>
              </a:path>
              <a:path w="173990" h="172720">
                <a:moveTo>
                  <a:pt x="134111" y="53339"/>
                </a:moveTo>
                <a:lnTo>
                  <a:pt x="137159" y="59435"/>
                </a:lnTo>
                <a:lnTo>
                  <a:pt x="140207" y="64007"/>
                </a:lnTo>
                <a:lnTo>
                  <a:pt x="141731" y="70103"/>
                </a:lnTo>
                <a:lnTo>
                  <a:pt x="143255" y="74675"/>
                </a:lnTo>
                <a:lnTo>
                  <a:pt x="144779" y="80771"/>
                </a:lnTo>
                <a:lnTo>
                  <a:pt x="144779" y="92963"/>
                </a:lnTo>
                <a:lnTo>
                  <a:pt x="143255" y="99059"/>
                </a:lnTo>
                <a:lnTo>
                  <a:pt x="141731" y="103631"/>
                </a:lnTo>
                <a:lnTo>
                  <a:pt x="140207" y="109727"/>
                </a:lnTo>
                <a:lnTo>
                  <a:pt x="134111" y="118871"/>
                </a:lnTo>
                <a:lnTo>
                  <a:pt x="135635" y="117347"/>
                </a:lnTo>
                <a:lnTo>
                  <a:pt x="166725" y="117347"/>
                </a:lnTo>
                <a:lnTo>
                  <a:pt x="169163" y="111251"/>
                </a:lnTo>
                <a:lnTo>
                  <a:pt x="172211" y="102107"/>
                </a:lnTo>
                <a:lnTo>
                  <a:pt x="172211" y="94487"/>
                </a:lnTo>
                <a:lnTo>
                  <a:pt x="173735" y="85343"/>
                </a:lnTo>
                <a:lnTo>
                  <a:pt x="172211" y="76199"/>
                </a:lnTo>
                <a:lnTo>
                  <a:pt x="170687" y="68579"/>
                </a:lnTo>
                <a:lnTo>
                  <a:pt x="169163" y="59435"/>
                </a:lnTo>
                <a:lnTo>
                  <a:pt x="167335" y="54863"/>
                </a:lnTo>
                <a:lnTo>
                  <a:pt x="135635" y="54863"/>
                </a:lnTo>
                <a:lnTo>
                  <a:pt x="134111" y="53339"/>
                </a:lnTo>
                <a:close/>
              </a:path>
              <a:path w="173990" h="172720">
                <a:moveTo>
                  <a:pt x="39623" y="53339"/>
                </a:moveTo>
                <a:lnTo>
                  <a:pt x="38099" y="54863"/>
                </a:lnTo>
                <a:lnTo>
                  <a:pt x="38607" y="54863"/>
                </a:lnTo>
                <a:lnTo>
                  <a:pt x="39623" y="53339"/>
                </a:lnTo>
                <a:close/>
              </a:path>
              <a:path w="173990" h="172720">
                <a:moveTo>
                  <a:pt x="127253" y="45084"/>
                </a:moveTo>
                <a:lnTo>
                  <a:pt x="135635" y="54863"/>
                </a:lnTo>
                <a:lnTo>
                  <a:pt x="167335" y="54863"/>
                </a:lnTo>
                <a:lnTo>
                  <a:pt x="166115" y="51815"/>
                </a:lnTo>
                <a:lnTo>
                  <a:pt x="162458" y="45719"/>
                </a:lnTo>
                <a:lnTo>
                  <a:pt x="128015" y="45719"/>
                </a:lnTo>
                <a:lnTo>
                  <a:pt x="127253" y="45084"/>
                </a:lnTo>
                <a:close/>
              </a:path>
              <a:path w="173990" h="172720">
                <a:moveTo>
                  <a:pt x="47243" y="44195"/>
                </a:moveTo>
                <a:lnTo>
                  <a:pt x="44195" y="45719"/>
                </a:lnTo>
                <a:lnTo>
                  <a:pt x="45937" y="45719"/>
                </a:lnTo>
                <a:lnTo>
                  <a:pt x="47243" y="44195"/>
                </a:lnTo>
                <a:close/>
              </a:path>
              <a:path w="173990" h="172720">
                <a:moveTo>
                  <a:pt x="126491" y="44195"/>
                </a:moveTo>
                <a:lnTo>
                  <a:pt x="127253" y="45084"/>
                </a:lnTo>
                <a:lnTo>
                  <a:pt x="128015" y="45719"/>
                </a:lnTo>
                <a:lnTo>
                  <a:pt x="126491" y="44195"/>
                </a:lnTo>
                <a:close/>
              </a:path>
              <a:path w="173990" h="172720">
                <a:moveTo>
                  <a:pt x="161543" y="44195"/>
                </a:moveTo>
                <a:lnTo>
                  <a:pt x="126491" y="44195"/>
                </a:lnTo>
                <a:lnTo>
                  <a:pt x="128015" y="45719"/>
                </a:lnTo>
                <a:lnTo>
                  <a:pt x="162458" y="45719"/>
                </a:lnTo>
                <a:lnTo>
                  <a:pt x="161543" y="44195"/>
                </a:lnTo>
                <a:close/>
              </a:path>
              <a:path w="173990" h="172720">
                <a:moveTo>
                  <a:pt x="150440" y="27431"/>
                </a:moveTo>
                <a:lnTo>
                  <a:pt x="86867" y="27431"/>
                </a:lnTo>
                <a:lnTo>
                  <a:pt x="92963" y="28955"/>
                </a:lnTo>
                <a:lnTo>
                  <a:pt x="99059" y="28955"/>
                </a:lnTo>
                <a:lnTo>
                  <a:pt x="105155" y="30479"/>
                </a:lnTo>
                <a:lnTo>
                  <a:pt x="109727" y="33527"/>
                </a:lnTo>
                <a:lnTo>
                  <a:pt x="114299" y="35051"/>
                </a:lnTo>
                <a:lnTo>
                  <a:pt x="118871" y="38099"/>
                </a:lnTo>
                <a:lnTo>
                  <a:pt x="127253" y="45084"/>
                </a:lnTo>
                <a:lnTo>
                  <a:pt x="126491" y="44195"/>
                </a:lnTo>
                <a:lnTo>
                  <a:pt x="161543" y="44195"/>
                </a:lnTo>
                <a:lnTo>
                  <a:pt x="158495" y="38099"/>
                </a:lnTo>
                <a:lnTo>
                  <a:pt x="158495" y="36575"/>
                </a:lnTo>
                <a:lnTo>
                  <a:pt x="156971" y="36575"/>
                </a:lnTo>
                <a:lnTo>
                  <a:pt x="150440" y="27431"/>
                </a:lnTo>
                <a:close/>
              </a:path>
              <a:path w="173990" h="172720">
                <a:moveTo>
                  <a:pt x="56387" y="36575"/>
                </a:moveTo>
                <a:lnTo>
                  <a:pt x="54863" y="36575"/>
                </a:lnTo>
                <a:lnTo>
                  <a:pt x="53339" y="38099"/>
                </a:lnTo>
                <a:lnTo>
                  <a:pt x="56387" y="36575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067933" y="3909049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20" h="172720">
                <a:moveTo>
                  <a:pt x="146303" y="147827"/>
                </a:moveTo>
                <a:lnTo>
                  <a:pt x="25907" y="147827"/>
                </a:lnTo>
                <a:lnTo>
                  <a:pt x="36575" y="156971"/>
                </a:lnTo>
                <a:lnTo>
                  <a:pt x="38099" y="156971"/>
                </a:lnTo>
                <a:lnTo>
                  <a:pt x="38099" y="158495"/>
                </a:lnTo>
                <a:lnTo>
                  <a:pt x="45719" y="163067"/>
                </a:lnTo>
                <a:lnTo>
                  <a:pt x="60959" y="169163"/>
                </a:lnTo>
                <a:lnTo>
                  <a:pt x="70103" y="170687"/>
                </a:lnTo>
                <a:lnTo>
                  <a:pt x="77723" y="172211"/>
                </a:lnTo>
                <a:lnTo>
                  <a:pt x="96011" y="172211"/>
                </a:lnTo>
                <a:lnTo>
                  <a:pt x="105155" y="170687"/>
                </a:lnTo>
                <a:lnTo>
                  <a:pt x="112775" y="169163"/>
                </a:lnTo>
                <a:lnTo>
                  <a:pt x="120395" y="166115"/>
                </a:lnTo>
                <a:lnTo>
                  <a:pt x="135635" y="156971"/>
                </a:lnTo>
                <a:lnTo>
                  <a:pt x="146303" y="147827"/>
                </a:lnTo>
                <a:close/>
              </a:path>
              <a:path w="172720" h="172720">
                <a:moveTo>
                  <a:pt x="54863" y="38099"/>
                </a:moveTo>
                <a:lnTo>
                  <a:pt x="13715" y="38099"/>
                </a:lnTo>
                <a:lnTo>
                  <a:pt x="10667" y="45719"/>
                </a:lnTo>
                <a:lnTo>
                  <a:pt x="6095" y="53339"/>
                </a:lnTo>
                <a:lnTo>
                  <a:pt x="3047" y="60959"/>
                </a:lnTo>
                <a:lnTo>
                  <a:pt x="1523" y="70103"/>
                </a:lnTo>
                <a:lnTo>
                  <a:pt x="0" y="77723"/>
                </a:lnTo>
                <a:lnTo>
                  <a:pt x="0" y="96011"/>
                </a:lnTo>
                <a:lnTo>
                  <a:pt x="1523" y="105155"/>
                </a:lnTo>
                <a:lnTo>
                  <a:pt x="10667" y="128015"/>
                </a:lnTo>
                <a:lnTo>
                  <a:pt x="15239" y="135635"/>
                </a:lnTo>
                <a:lnTo>
                  <a:pt x="24383" y="146303"/>
                </a:lnTo>
                <a:lnTo>
                  <a:pt x="24383" y="147827"/>
                </a:lnTo>
                <a:lnTo>
                  <a:pt x="147827" y="147827"/>
                </a:lnTo>
                <a:lnTo>
                  <a:pt x="147827" y="146303"/>
                </a:lnTo>
                <a:lnTo>
                  <a:pt x="149161" y="144779"/>
                </a:lnTo>
                <a:lnTo>
                  <a:pt x="85343" y="144779"/>
                </a:lnTo>
                <a:lnTo>
                  <a:pt x="79247" y="143255"/>
                </a:lnTo>
                <a:lnTo>
                  <a:pt x="73151" y="143255"/>
                </a:lnTo>
                <a:lnTo>
                  <a:pt x="68579" y="141731"/>
                </a:lnTo>
                <a:lnTo>
                  <a:pt x="62483" y="140207"/>
                </a:lnTo>
                <a:lnTo>
                  <a:pt x="55625" y="135635"/>
                </a:lnTo>
                <a:lnTo>
                  <a:pt x="54863" y="135635"/>
                </a:lnTo>
                <a:lnTo>
                  <a:pt x="45973" y="128015"/>
                </a:lnTo>
                <a:lnTo>
                  <a:pt x="45719" y="128015"/>
                </a:lnTo>
                <a:lnTo>
                  <a:pt x="44195" y="126491"/>
                </a:lnTo>
                <a:lnTo>
                  <a:pt x="44631" y="126491"/>
                </a:lnTo>
                <a:lnTo>
                  <a:pt x="38099" y="117347"/>
                </a:lnTo>
                <a:lnTo>
                  <a:pt x="32003" y="108203"/>
                </a:lnTo>
                <a:lnTo>
                  <a:pt x="30479" y="102107"/>
                </a:lnTo>
                <a:lnTo>
                  <a:pt x="28955" y="97535"/>
                </a:lnTo>
                <a:lnTo>
                  <a:pt x="28955" y="73151"/>
                </a:lnTo>
                <a:lnTo>
                  <a:pt x="30479" y="68579"/>
                </a:lnTo>
                <a:lnTo>
                  <a:pt x="33527" y="62483"/>
                </a:lnTo>
                <a:lnTo>
                  <a:pt x="35051" y="57911"/>
                </a:lnTo>
                <a:lnTo>
                  <a:pt x="38099" y="53339"/>
                </a:lnTo>
                <a:lnTo>
                  <a:pt x="39188" y="53339"/>
                </a:lnTo>
                <a:lnTo>
                  <a:pt x="44631" y="45719"/>
                </a:lnTo>
                <a:lnTo>
                  <a:pt x="44195" y="45719"/>
                </a:lnTo>
                <a:lnTo>
                  <a:pt x="45719" y="44195"/>
                </a:lnTo>
                <a:lnTo>
                  <a:pt x="46329" y="44195"/>
                </a:lnTo>
                <a:lnTo>
                  <a:pt x="54863" y="38099"/>
                </a:lnTo>
                <a:close/>
              </a:path>
              <a:path w="172720" h="172720">
                <a:moveTo>
                  <a:pt x="127126" y="127253"/>
                </a:moveTo>
                <a:lnTo>
                  <a:pt x="117347" y="135635"/>
                </a:lnTo>
                <a:lnTo>
                  <a:pt x="112775" y="137159"/>
                </a:lnTo>
                <a:lnTo>
                  <a:pt x="108203" y="140207"/>
                </a:lnTo>
                <a:lnTo>
                  <a:pt x="102107" y="141731"/>
                </a:lnTo>
                <a:lnTo>
                  <a:pt x="97535" y="143255"/>
                </a:lnTo>
                <a:lnTo>
                  <a:pt x="91439" y="144779"/>
                </a:lnTo>
                <a:lnTo>
                  <a:pt x="149161" y="144779"/>
                </a:lnTo>
                <a:lnTo>
                  <a:pt x="158495" y="134111"/>
                </a:lnTo>
                <a:lnTo>
                  <a:pt x="162153" y="128015"/>
                </a:lnTo>
                <a:lnTo>
                  <a:pt x="126491" y="128015"/>
                </a:lnTo>
                <a:lnTo>
                  <a:pt x="127126" y="127253"/>
                </a:lnTo>
                <a:close/>
              </a:path>
              <a:path w="172720" h="172720">
                <a:moveTo>
                  <a:pt x="53339" y="134111"/>
                </a:moveTo>
                <a:lnTo>
                  <a:pt x="54863" y="135635"/>
                </a:lnTo>
                <a:lnTo>
                  <a:pt x="55625" y="135635"/>
                </a:lnTo>
                <a:lnTo>
                  <a:pt x="53339" y="134111"/>
                </a:lnTo>
                <a:close/>
              </a:path>
              <a:path w="172720" h="172720">
                <a:moveTo>
                  <a:pt x="44195" y="126491"/>
                </a:moveTo>
                <a:lnTo>
                  <a:pt x="45719" y="128015"/>
                </a:lnTo>
                <a:lnTo>
                  <a:pt x="45318" y="127454"/>
                </a:lnTo>
                <a:lnTo>
                  <a:pt x="44195" y="126491"/>
                </a:lnTo>
                <a:close/>
              </a:path>
              <a:path w="172720" h="172720">
                <a:moveTo>
                  <a:pt x="45318" y="127454"/>
                </a:moveTo>
                <a:lnTo>
                  <a:pt x="45719" y="128015"/>
                </a:lnTo>
                <a:lnTo>
                  <a:pt x="45973" y="128015"/>
                </a:lnTo>
                <a:lnTo>
                  <a:pt x="45318" y="127454"/>
                </a:lnTo>
                <a:close/>
              </a:path>
              <a:path w="172720" h="172720">
                <a:moveTo>
                  <a:pt x="128015" y="126491"/>
                </a:moveTo>
                <a:lnTo>
                  <a:pt x="127126" y="127253"/>
                </a:lnTo>
                <a:lnTo>
                  <a:pt x="126491" y="128015"/>
                </a:lnTo>
                <a:lnTo>
                  <a:pt x="128015" y="126491"/>
                </a:lnTo>
                <a:close/>
              </a:path>
              <a:path w="172720" h="172720">
                <a:moveTo>
                  <a:pt x="163067" y="126491"/>
                </a:moveTo>
                <a:lnTo>
                  <a:pt x="128015" y="126491"/>
                </a:lnTo>
                <a:lnTo>
                  <a:pt x="126491" y="128015"/>
                </a:lnTo>
                <a:lnTo>
                  <a:pt x="162153" y="128015"/>
                </a:lnTo>
                <a:lnTo>
                  <a:pt x="163067" y="126491"/>
                </a:lnTo>
                <a:close/>
              </a:path>
              <a:path w="172720" h="172720">
                <a:moveTo>
                  <a:pt x="44631" y="126491"/>
                </a:moveTo>
                <a:lnTo>
                  <a:pt x="44195" y="126491"/>
                </a:lnTo>
                <a:lnTo>
                  <a:pt x="45318" y="127454"/>
                </a:lnTo>
                <a:lnTo>
                  <a:pt x="44631" y="126491"/>
                </a:lnTo>
                <a:close/>
              </a:path>
              <a:path w="172720" h="172720">
                <a:moveTo>
                  <a:pt x="134111" y="53339"/>
                </a:moveTo>
                <a:lnTo>
                  <a:pt x="137159" y="59435"/>
                </a:lnTo>
                <a:lnTo>
                  <a:pt x="140207" y="64007"/>
                </a:lnTo>
                <a:lnTo>
                  <a:pt x="141731" y="70103"/>
                </a:lnTo>
                <a:lnTo>
                  <a:pt x="143255" y="74675"/>
                </a:lnTo>
                <a:lnTo>
                  <a:pt x="144779" y="80771"/>
                </a:lnTo>
                <a:lnTo>
                  <a:pt x="144779" y="86867"/>
                </a:lnTo>
                <a:lnTo>
                  <a:pt x="143255" y="92963"/>
                </a:lnTo>
                <a:lnTo>
                  <a:pt x="143255" y="99059"/>
                </a:lnTo>
                <a:lnTo>
                  <a:pt x="141731" y="103631"/>
                </a:lnTo>
                <a:lnTo>
                  <a:pt x="140207" y="109727"/>
                </a:lnTo>
                <a:lnTo>
                  <a:pt x="134111" y="118871"/>
                </a:lnTo>
                <a:lnTo>
                  <a:pt x="127126" y="127253"/>
                </a:lnTo>
                <a:lnTo>
                  <a:pt x="128015" y="126491"/>
                </a:lnTo>
                <a:lnTo>
                  <a:pt x="163067" y="126491"/>
                </a:lnTo>
                <a:lnTo>
                  <a:pt x="169163" y="111251"/>
                </a:lnTo>
                <a:lnTo>
                  <a:pt x="170687" y="103631"/>
                </a:lnTo>
                <a:lnTo>
                  <a:pt x="172211" y="94487"/>
                </a:lnTo>
                <a:lnTo>
                  <a:pt x="172211" y="77723"/>
                </a:lnTo>
                <a:lnTo>
                  <a:pt x="169163" y="59435"/>
                </a:lnTo>
                <a:lnTo>
                  <a:pt x="167335" y="54863"/>
                </a:lnTo>
                <a:lnTo>
                  <a:pt x="135635" y="54863"/>
                </a:lnTo>
                <a:lnTo>
                  <a:pt x="134111" y="53339"/>
                </a:lnTo>
                <a:close/>
              </a:path>
              <a:path w="172720" h="172720">
                <a:moveTo>
                  <a:pt x="39188" y="53339"/>
                </a:moveTo>
                <a:lnTo>
                  <a:pt x="38099" y="53339"/>
                </a:lnTo>
                <a:lnTo>
                  <a:pt x="38099" y="54863"/>
                </a:lnTo>
                <a:lnTo>
                  <a:pt x="39188" y="53339"/>
                </a:lnTo>
                <a:close/>
              </a:path>
              <a:path w="172720" h="172720">
                <a:moveTo>
                  <a:pt x="127253" y="45084"/>
                </a:moveTo>
                <a:lnTo>
                  <a:pt x="135635" y="54863"/>
                </a:lnTo>
                <a:lnTo>
                  <a:pt x="167335" y="54863"/>
                </a:lnTo>
                <a:lnTo>
                  <a:pt x="166115" y="51815"/>
                </a:lnTo>
                <a:lnTo>
                  <a:pt x="162458" y="45719"/>
                </a:lnTo>
                <a:lnTo>
                  <a:pt x="128015" y="45719"/>
                </a:lnTo>
                <a:lnTo>
                  <a:pt x="127253" y="45084"/>
                </a:lnTo>
                <a:close/>
              </a:path>
              <a:path w="172720" h="172720">
                <a:moveTo>
                  <a:pt x="45719" y="44195"/>
                </a:moveTo>
                <a:lnTo>
                  <a:pt x="44195" y="45719"/>
                </a:lnTo>
                <a:lnTo>
                  <a:pt x="45084" y="45084"/>
                </a:lnTo>
                <a:lnTo>
                  <a:pt x="45719" y="44195"/>
                </a:lnTo>
                <a:close/>
              </a:path>
              <a:path w="172720" h="172720">
                <a:moveTo>
                  <a:pt x="45084" y="45084"/>
                </a:moveTo>
                <a:lnTo>
                  <a:pt x="44195" y="45719"/>
                </a:lnTo>
                <a:lnTo>
                  <a:pt x="44631" y="45719"/>
                </a:lnTo>
                <a:lnTo>
                  <a:pt x="45084" y="45084"/>
                </a:lnTo>
                <a:close/>
              </a:path>
              <a:path w="172720" h="172720">
                <a:moveTo>
                  <a:pt x="126491" y="44195"/>
                </a:moveTo>
                <a:lnTo>
                  <a:pt x="127253" y="45084"/>
                </a:lnTo>
                <a:lnTo>
                  <a:pt x="128015" y="45719"/>
                </a:lnTo>
                <a:lnTo>
                  <a:pt x="126491" y="44195"/>
                </a:lnTo>
                <a:close/>
              </a:path>
              <a:path w="172720" h="172720">
                <a:moveTo>
                  <a:pt x="161543" y="44195"/>
                </a:moveTo>
                <a:lnTo>
                  <a:pt x="126491" y="44195"/>
                </a:lnTo>
                <a:lnTo>
                  <a:pt x="128015" y="45719"/>
                </a:lnTo>
                <a:lnTo>
                  <a:pt x="162458" y="45719"/>
                </a:lnTo>
                <a:lnTo>
                  <a:pt x="161543" y="44195"/>
                </a:lnTo>
                <a:close/>
              </a:path>
              <a:path w="172720" h="172720">
                <a:moveTo>
                  <a:pt x="46329" y="44195"/>
                </a:moveTo>
                <a:lnTo>
                  <a:pt x="45719" y="44195"/>
                </a:lnTo>
                <a:lnTo>
                  <a:pt x="45084" y="45084"/>
                </a:lnTo>
                <a:lnTo>
                  <a:pt x="46329" y="44195"/>
                </a:lnTo>
                <a:close/>
              </a:path>
              <a:path w="172720" h="172720">
                <a:moveTo>
                  <a:pt x="150440" y="28955"/>
                </a:moveTo>
                <a:lnTo>
                  <a:pt x="99059" y="28955"/>
                </a:lnTo>
                <a:lnTo>
                  <a:pt x="103631" y="30479"/>
                </a:lnTo>
                <a:lnTo>
                  <a:pt x="109727" y="33527"/>
                </a:lnTo>
                <a:lnTo>
                  <a:pt x="114299" y="35051"/>
                </a:lnTo>
                <a:lnTo>
                  <a:pt x="118871" y="38099"/>
                </a:lnTo>
                <a:lnTo>
                  <a:pt x="127253" y="45084"/>
                </a:lnTo>
                <a:lnTo>
                  <a:pt x="126491" y="44195"/>
                </a:lnTo>
                <a:lnTo>
                  <a:pt x="161543" y="44195"/>
                </a:lnTo>
                <a:lnTo>
                  <a:pt x="158495" y="38099"/>
                </a:lnTo>
                <a:lnTo>
                  <a:pt x="156971" y="38099"/>
                </a:lnTo>
                <a:lnTo>
                  <a:pt x="156971" y="36575"/>
                </a:lnTo>
                <a:lnTo>
                  <a:pt x="150440" y="28955"/>
                </a:lnTo>
                <a:close/>
              </a:path>
              <a:path w="172720" h="172720">
                <a:moveTo>
                  <a:pt x="94487" y="0"/>
                </a:moveTo>
                <a:lnTo>
                  <a:pt x="76199" y="0"/>
                </a:lnTo>
                <a:lnTo>
                  <a:pt x="68579" y="1523"/>
                </a:lnTo>
                <a:lnTo>
                  <a:pt x="59435" y="4571"/>
                </a:lnTo>
                <a:lnTo>
                  <a:pt x="44195" y="10667"/>
                </a:lnTo>
                <a:lnTo>
                  <a:pt x="38099" y="13715"/>
                </a:lnTo>
                <a:lnTo>
                  <a:pt x="38099" y="15239"/>
                </a:lnTo>
                <a:lnTo>
                  <a:pt x="36575" y="15239"/>
                </a:lnTo>
                <a:lnTo>
                  <a:pt x="25907" y="24383"/>
                </a:lnTo>
                <a:lnTo>
                  <a:pt x="24383" y="25907"/>
                </a:lnTo>
                <a:lnTo>
                  <a:pt x="15239" y="36575"/>
                </a:lnTo>
                <a:lnTo>
                  <a:pt x="15239" y="38099"/>
                </a:lnTo>
                <a:lnTo>
                  <a:pt x="53339" y="38099"/>
                </a:lnTo>
                <a:lnTo>
                  <a:pt x="59435" y="35051"/>
                </a:lnTo>
                <a:lnTo>
                  <a:pt x="64007" y="32003"/>
                </a:lnTo>
                <a:lnTo>
                  <a:pt x="70103" y="30479"/>
                </a:lnTo>
                <a:lnTo>
                  <a:pt x="74675" y="28955"/>
                </a:lnTo>
                <a:lnTo>
                  <a:pt x="150440" y="28955"/>
                </a:lnTo>
                <a:lnTo>
                  <a:pt x="147827" y="25907"/>
                </a:lnTo>
                <a:lnTo>
                  <a:pt x="147827" y="24383"/>
                </a:lnTo>
                <a:lnTo>
                  <a:pt x="146303" y="24383"/>
                </a:lnTo>
                <a:lnTo>
                  <a:pt x="134111" y="13715"/>
                </a:lnTo>
                <a:lnTo>
                  <a:pt x="126491" y="10667"/>
                </a:lnTo>
                <a:lnTo>
                  <a:pt x="118871" y="6095"/>
                </a:lnTo>
                <a:lnTo>
                  <a:pt x="111251" y="3047"/>
                </a:lnTo>
                <a:lnTo>
                  <a:pt x="103631" y="1523"/>
                </a:lnTo>
                <a:lnTo>
                  <a:pt x="94487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8212714" y="4701535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20" h="172720">
                <a:moveTo>
                  <a:pt x="94487" y="0"/>
                </a:moveTo>
                <a:lnTo>
                  <a:pt x="76199" y="0"/>
                </a:lnTo>
                <a:lnTo>
                  <a:pt x="68579" y="1523"/>
                </a:lnTo>
                <a:lnTo>
                  <a:pt x="59435" y="3047"/>
                </a:lnTo>
                <a:lnTo>
                  <a:pt x="51815" y="6095"/>
                </a:lnTo>
                <a:lnTo>
                  <a:pt x="44195" y="10667"/>
                </a:lnTo>
                <a:lnTo>
                  <a:pt x="38099" y="13715"/>
                </a:lnTo>
                <a:lnTo>
                  <a:pt x="36575" y="15239"/>
                </a:lnTo>
                <a:lnTo>
                  <a:pt x="25907" y="24383"/>
                </a:lnTo>
                <a:lnTo>
                  <a:pt x="24383" y="25907"/>
                </a:lnTo>
                <a:lnTo>
                  <a:pt x="15239" y="36575"/>
                </a:lnTo>
                <a:lnTo>
                  <a:pt x="13715" y="38099"/>
                </a:lnTo>
                <a:lnTo>
                  <a:pt x="9143" y="45719"/>
                </a:lnTo>
                <a:lnTo>
                  <a:pt x="3047" y="60959"/>
                </a:lnTo>
                <a:lnTo>
                  <a:pt x="1523" y="70103"/>
                </a:lnTo>
                <a:lnTo>
                  <a:pt x="0" y="77723"/>
                </a:lnTo>
                <a:lnTo>
                  <a:pt x="0" y="96011"/>
                </a:lnTo>
                <a:lnTo>
                  <a:pt x="1523" y="103631"/>
                </a:lnTo>
                <a:lnTo>
                  <a:pt x="3047" y="112775"/>
                </a:lnTo>
                <a:lnTo>
                  <a:pt x="6095" y="120395"/>
                </a:lnTo>
                <a:lnTo>
                  <a:pt x="10667" y="128015"/>
                </a:lnTo>
                <a:lnTo>
                  <a:pt x="13715" y="134111"/>
                </a:lnTo>
                <a:lnTo>
                  <a:pt x="15239" y="135635"/>
                </a:lnTo>
                <a:lnTo>
                  <a:pt x="24383" y="146303"/>
                </a:lnTo>
                <a:lnTo>
                  <a:pt x="25907" y="147827"/>
                </a:lnTo>
                <a:lnTo>
                  <a:pt x="36575" y="156971"/>
                </a:lnTo>
                <a:lnTo>
                  <a:pt x="38099" y="158495"/>
                </a:lnTo>
                <a:lnTo>
                  <a:pt x="45719" y="163067"/>
                </a:lnTo>
                <a:lnTo>
                  <a:pt x="60959" y="169163"/>
                </a:lnTo>
                <a:lnTo>
                  <a:pt x="70103" y="170687"/>
                </a:lnTo>
                <a:lnTo>
                  <a:pt x="77723" y="172211"/>
                </a:lnTo>
                <a:lnTo>
                  <a:pt x="96011" y="172211"/>
                </a:lnTo>
                <a:lnTo>
                  <a:pt x="103631" y="170687"/>
                </a:lnTo>
                <a:lnTo>
                  <a:pt x="112775" y="167639"/>
                </a:lnTo>
                <a:lnTo>
                  <a:pt x="120395" y="166115"/>
                </a:lnTo>
                <a:lnTo>
                  <a:pt x="128015" y="161543"/>
                </a:lnTo>
                <a:lnTo>
                  <a:pt x="134111" y="158495"/>
                </a:lnTo>
                <a:lnTo>
                  <a:pt x="135635" y="156971"/>
                </a:lnTo>
                <a:lnTo>
                  <a:pt x="146303" y="147827"/>
                </a:lnTo>
                <a:lnTo>
                  <a:pt x="147827" y="146303"/>
                </a:lnTo>
                <a:lnTo>
                  <a:pt x="150440" y="143255"/>
                </a:lnTo>
                <a:lnTo>
                  <a:pt x="73151" y="143255"/>
                </a:lnTo>
                <a:lnTo>
                  <a:pt x="68579" y="141731"/>
                </a:lnTo>
                <a:lnTo>
                  <a:pt x="62483" y="138683"/>
                </a:lnTo>
                <a:lnTo>
                  <a:pt x="57911" y="137159"/>
                </a:lnTo>
                <a:lnTo>
                  <a:pt x="55625" y="135635"/>
                </a:lnTo>
                <a:lnTo>
                  <a:pt x="54863" y="135635"/>
                </a:lnTo>
                <a:lnTo>
                  <a:pt x="45973" y="128015"/>
                </a:lnTo>
                <a:lnTo>
                  <a:pt x="45719" y="128015"/>
                </a:lnTo>
                <a:lnTo>
                  <a:pt x="44195" y="126491"/>
                </a:lnTo>
                <a:lnTo>
                  <a:pt x="44413" y="126491"/>
                </a:lnTo>
                <a:lnTo>
                  <a:pt x="36575" y="117347"/>
                </a:lnTo>
                <a:lnTo>
                  <a:pt x="37337" y="117347"/>
                </a:lnTo>
                <a:lnTo>
                  <a:pt x="35051" y="112775"/>
                </a:lnTo>
                <a:lnTo>
                  <a:pt x="32003" y="108203"/>
                </a:lnTo>
                <a:lnTo>
                  <a:pt x="30479" y="102107"/>
                </a:lnTo>
                <a:lnTo>
                  <a:pt x="28955" y="97535"/>
                </a:lnTo>
                <a:lnTo>
                  <a:pt x="28955" y="91439"/>
                </a:lnTo>
                <a:lnTo>
                  <a:pt x="27431" y="85343"/>
                </a:lnTo>
                <a:lnTo>
                  <a:pt x="28955" y="79247"/>
                </a:lnTo>
                <a:lnTo>
                  <a:pt x="28955" y="73151"/>
                </a:lnTo>
                <a:lnTo>
                  <a:pt x="30479" y="68579"/>
                </a:lnTo>
                <a:lnTo>
                  <a:pt x="33527" y="62483"/>
                </a:lnTo>
                <a:lnTo>
                  <a:pt x="35051" y="57911"/>
                </a:lnTo>
                <a:lnTo>
                  <a:pt x="37083" y="54863"/>
                </a:lnTo>
                <a:lnTo>
                  <a:pt x="36575" y="54863"/>
                </a:lnTo>
                <a:lnTo>
                  <a:pt x="44413" y="45719"/>
                </a:lnTo>
                <a:lnTo>
                  <a:pt x="44195" y="45719"/>
                </a:lnTo>
                <a:lnTo>
                  <a:pt x="45719" y="44195"/>
                </a:lnTo>
                <a:lnTo>
                  <a:pt x="45973" y="44195"/>
                </a:lnTo>
                <a:lnTo>
                  <a:pt x="54863" y="36575"/>
                </a:lnTo>
                <a:lnTo>
                  <a:pt x="56387" y="36575"/>
                </a:lnTo>
                <a:lnTo>
                  <a:pt x="59435" y="35051"/>
                </a:lnTo>
                <a:lnTo>
                  <a:pt x="64007" y="32003"/>
                </a:lnTo>
                <a:lnTo>
                  <a:pt x="70103" y="30479"/>
                </a:lnTo>
                <a:lnTo>
                  <a:pt x="74675" y="28955"/>
                </a:lnTo>
                <a:lnTo>
                  <a:pt x="80771" y="28955"/>
                </a:lnTo>
                <a:lnTo>
                  <a:pt x="86867" y="27431"/>
                </a:lnTo>
                <a:lnTo>
                  <a:pt x="149134" y="27431"/>
                </a:lnTo>
                <a:lnTo>
                  <a:pt x="147827" y="25907"/>
                </a:lnTo>
                <a:lnTo>
                  <a:pt x="146303" y="24383"/>
                </a:lnTo>
                <a:lnTo>
                  <a:pt x="135635" y="15239"/>
                </a:lnTo>
                <a:lnTo>
                  <a:pt x="134111" y="13715"/>
                </a:lnTo>
                <a:lnTo>
                  <a:pt x="126491" y="9143"/>
                </a:lnTo>
                <a:lnTo>
                  <a:pt x="111251" y="3047"/>
                </a:lnTo>
                <a:lnTo>
                  <a:pt x="102107" y="1523"/>
                </a:lnTo>
                <a:lnTo>
                  <a:pt x="94487" y="0"/>
                </a:lnTo>
                <a:close/>
              </a:path>
              <a:path w="172720" h="172720">
                <a:moveTo>
                  <a:pt x="118871" y="134111"/>
                </a:moveTo>
                <a:lnTo>
                  <a:pt x="112775" y="137159"/>
                </a:lnTo>
                <a:lnTo>
                  <a:pt x="108203" y="140207"/>
                </a:lnTo>
                <a:lnTo>
                  <a:pt x="102107" y="141731"/>
                </a:lnTo>
                <a:lnTo>
                  <a:pt x="97535" y="143255"/>
                </a:lnTo>
                <a:lnTo>
                  <a:pt x="150440" y="143255"/>
                </a:lnTo>
                <a:lnTo>
                  <a:pt x="156971" y="135635"/>
                </a:lnTo>
                <a:lnTo>
                  <a:pt x="117347" y="135635"/>
                </a:lnTo>
                <a:lnTo>
                  <a:pt x="118871" y="134111"/>
                </a:lnTo>
                <a:close/>
              </a:path>
              <a:path w="172720" h="172720">
                <a:moveTo>
                  <a:pt x="53339" y="134111"/>
                </a:moveTo>
                <a:lnTo>
                  <a:pt x="54863" y="135635"/>
                </a:lnTo>
                <a:lnTo>
                  <a:pt x="55625" y="135635"/>
                </a:lnTo>
                <a:lnTo>
                  <a:pt x="53339" y="134111"/>
                </a:lnTo>
                <a:close/>
              </a:path>
              <a:path w="172720" h="172720">
                <a:moveTo>
                  <a:pt x="127195" y="127195"/>
                </a:moveTo>
                <a:lnTo>
                  <a:pt x="117347" y="135635"/>
                </a:lnTo>
                <a:lnTo>
                  <a:pt x="156971" y="135635"/>
                </a:lnTo>
                <a:lnTo>
                  <a:pt x="158495" y="134111"/>
                </a:lnTo>
                <a:lnTo>
                  <a:pt x="162153" y="128015"/>
                </a:lnTo>
                <a:lnTo>
                  <a:pt x="126491" y="128015"/>
                </a:lnTo>
                <a:lnTo>
                  <a:pt x="127195" y="127195"/>
                </a:lnTo>
                <a:close/>
              </a:path>
              <a:path w="172720" h="172720">
                <a:moveTo>
                  <a:pt x="44195" y="126491"/>
                </a:moveTo>
                <a:lnTo>
                  <a:pt x="45719" y="128015"/>
                </a:lnTo>
                <a:lnTo>
                  <a:pt x="45016" y="127195"/>
                </a:lnTo>
                <a:lnTo>
                  <a:pt x="44195" y="126491"/>
                </a:lnTo>
                <a:close/>
              </a:path>
              <a:path w="172720" h="172720">
                <a:moveTo>
                  <a:pt x="45016" y="127195"/>
                </a:moveTo>
                <a:lnTo>
                  <a:pt x="45719" y="128015"/>
                </a:lnTo>
                <a:lnTo>
                  <a:pt x="45973" y="128015"/>
                </a:lnTo>
                <a:lnTo>
                  <a:pt x="45016" y="127195"/>
                </a:lnTo>
                <a:close/>
              </a:path>
              <a:path w="172720" h="172720">
                <a:moveTo>
                  <a:pt x="128015" y="126491"/>
                </a:moveTo>
                <a:lnTo>
                  <a:pt x="127195" y="127195"/>
                </a:lnTo>
                <a:lnTo>
                  <a:pt x="126491" y="128015"/>
                </a:lnTo>
                <a:lnTo>
                  <a:pt x="128015" y="126491"/>
                </a:lnTo>
                <a:close/>
              </a:path>
              <a:path w="172720" h="172720">
                <a:moveTo>
                  <a:pt x="163067" y="126491"/>
                </a:moveTo>
                <a:lnTo>
                  <a:pt x="128015" y="126491"/>
                </a:lnTo>
                <a:lnTo>
                  <a:pt x="126491" y="128015"/>
                </a:lnTo>
                <a:lnTo>
                  <a:pt x="162153" y="128015"/>
                </a:lnTo>
                <a:lnTo>
                  <a:pt x="163067" y="126491"/>
                </a:lnTo>
                <a:close/>
              </a:path>
              <a:path w="172720" h="172720">
                <a:moveTo>
                  <a:pt x="44413" y="126491"/>
                </a:moveTo>
                <a:lnTo>
                  <a:pt x="44195" y="126491"/>
                </a:lnTo>
                <a:lnTo>
                  <a:pt x="45016" y="127195"/>
                </a:lnTo>
                <a:lnTo>
                  <a:pt x="44413" y="126491"/>
                </a:lnTo>
                <a:close/>
              </a:path>
              <a:path w="172720" h="172720">
                <a:moveTo>
                  <a:pt x="166725" y="117347"/>
                </a:moveTo>
                <a:lnTo>
                  <a:pt x="135635" y="117347"/>
                </a:lnTo>
                <a:lnTo>
                  <a:pt x="127195" y="127195"/>
                </a:lnTo>
                <a:lnTo>
                  <a:pt x="128015" y="126491"/>
                </a:lnTo>
                <a:lnTo>
                  <a:pt x="163067" y="126491"/>
                </a:lnTo>
                <a:lnTo>
                  <a:pt x="166725" y="117347"/>
                </a:lnTo>
                <a:close/>
              </a:path>
              <a:path w="172720" h="172720">
                <a:moveTo>
                  <a:pt x="37337" y="117347"/>
                </a:moveTo>
                <a:lnTo>
                  <a:pt x="36575" y="117347"/>
                </a:lnTo>
                <a:lnTo>
                  <a:pt x="38099" y="118871"/>
                </a:lnTo>
                <a:lnTo>
                  <a:pt x="37337" y="117347"/>
                </a:lnTo>
                <a:close/>
              </a:path>
              <a:path w="172720" h="172720">
                <a:moveTo>
                  <a:pt x="134111" y="53339"/>
                </a:moveTo>
                <a:lnTo>
                  <a:pt x="137159" y="59435"/>
                </a:lnTo>
                <a:lnTo>
                  <a:pt x="140207" y="64007"/>
                </a:lnTo>
                <a:lnTo>
                  <a:pt x="141731" y="70103"/>
                </a:lnTo>
                <a:lnTo>
                  <a:pt x="143255" y="74675"/>
                </a:lnTo>
                <a:lnTo>
                  <a:pt x="143255" y="99059"/>
                </a:lnTo>
                <a:lnTo>
                  <a:pt x="141731" y="103631"/>
                </a:lnTo>
                <a:lnTo>
                  <a:pt x="138683" y="109727"/>
                </a:lnTo>
                <a:lnTo>
                  <a:pt x="137159" y="114299"/>
                </a:lnTo>
                <a:lnTo>
                  <a:pt x="134111" y="118871"/>
                </a:lnTo>
                <a:lnTo>
                  <a:pt x="135635" y="117347"/>
                </a:lnTo>
                <a:lnTo>
                  <a:pt x="166725" y="117347"/>
                </a:lnTo>
                <a:lnTo>
                  <a:pt x="169163" y="111251"/>
                </a:lnTo>
                <a:lnTo>
                  <a:pt x="170687" y="102107"/>
                </a:lnTo>
                <a:lnTo>
                  <a:pt x="172211" y="94487"/>
                </a:lnTo>
                <a:lnTo>
                  <a:pt x="172211" y="76199"/>
                </a:lnTo>
                <a:lnTo>
                  <a:pt x="170687" y="68579"/>
                </a:lnTo>
                <a:lnTo>
                  <a:pt x="167639" y="59435"/>
                </a:lnTo>
                <a:lnTo>
                  <a:pt x="166725" y="54863"/>
                </a:lnTo>
                <a:lnTo>
                  <a:pt x="135635" y="54863"/>
                </a:lnTo>
                <a:lnTo>
                  <a:pt x="134111" y="53339"/>
                </a:lnTo>
                <a:close/>
              </a:path>
              <a:path w="172720" h="172720">
                <a:moveTo>
                  <a:pt x="38099" y="53339"/>
                </a:moveTo>
                <a:lnTo>
                  <a:pt x="36575" y="54863"/>
                </a:lnTo>
                <a:lnTo>
                  <a:pt x="37083" y="54863"/>
                </a:lnTo>
                <a:lnTo>
                  <a:pt x="38099" y="53339"/>
                </a:lnTo>
                <a:close/>
              </a:path>
              <a:path w="172720" h="172720">
                <a:moveTo>
                  <a:pt x="127195" y="45016"/>
                </a:moveTo>
                <a:lnTo>
                  <a:pt x="135635" y="54863"/>
                </a:lnTo>
                <a:lnTo>
                  <a:pt x="166725" y="54863"/>
                </a:lnTo>
                <a:lnTo>
                  <a:pt x="166115" y="51815"/>
                </a:lnTo>
                <a:lnTo>
                  <a:pt x="162458" y="45719"/>
                </a:lnTo>
                <a:lnTo>
                  <a:pt x="128015" y="45719"/>
                </a:lnTo>
                <a:lnTo>
                  <a:pt x="127195" y="45016"/>
                </a:lnTo>
                <a:close/>
              </a:path>
              <a:path w="172720" h="172720">
                <a:moveTo>
                  <a:pt x="45719" y="44195"/>
                </a:moveTo>
                <a:lnTo>
                  <a:pt x="44195" y="45719"/>
                </a:lnTo>
                <a:lnTo>
                  <a:pt x="45016" y="45016"/>
                </a:lnTo>
                <a:lnTo>
                  <a:pt x="45719" y="44195"/>
                </a:lnTo>
                <a:close/>
              </a:path>
              <a:path w="172720" h="172720">
                <a:moveTo>
                  <a:pt x="45016" y="45016"/>
                </a:moveTo>
                <a:lnTo>
                  <a:pt x="44195" y="45719"/>
                </a:lnTo>
                <a:lnTo>
                  <a:pt x="44413" y="45719"/>
                </a:lnTo>
                <a:lnTo>
                  <a:pt x="45016" y="45016"/>
                </a:lnTo>
                <a:close/>
              </a:path>
              <a:path w="172720" h="172720">
                <a:moveTo>
                  <a:pt x="126491" y="44195"/>
                </a:moveTo>
                <a:lnTo>
                  <a:pt x="127195" y="45016"/>
                </a:lnTo>
                <a:lnTo>
                  <a:pt x="128015" y="45719"/>
                </a:lnTo>
                <a:lnTo>
                  <a:pt x="126491" y="44195"/>
                </a:lnTo>
                <a:close/>
              </a:path>
              <a:path w="172720" h="172720">
                <a:moveTo>
                  <a:pt x="161543" y="44195"/>
                </a:moveTo>
                <a:lnTo>
                  <a:pt x="126491" y="44195"/>
                </a:lnTo>
                <a:lnTo>
                  <a:pt x="128015" y="45719"/>
                </a:lnTo>
                <a:lnTo>
                  <a:pt x="162458" y="45719"/>
                </a:lnTo>
                <a:lnTo>
                  <a:pt x="161543" y="44195"/>
                </a:lnTo>
                <a:close/>
              </a:path>
              <a:path w="172720" h="172720">
                <a:moveTo>
                  <a:pt x="45973" y="44195"/>
                </a:moveTo>
                <a:lnTo>
                  <a:pt x="45719" y="44195"/>
                </a:lnTo>
                <a:lnTo>
                  <a:pt x="45016" y="45016"/>
                </a:lnTo>
                <a:lnTo>
                  <a:pt x="45973" y="44195"/>
                </a:lnTo>
                <a:close/>
              </a:path>
              <a:path w="172720" h="172720">
                <a:moveTo>
                  <a:pt x="156971" y="36575"/>
                </a:moveTo>
                <a:lnTo>
                  <a:pt x="117347" y="36575"/>
                </a:lnTo>
                <a:lnTo>
                  <a:pt x="127195" y="45016"/>
                </a:lnTo>
                <a:lnTo>
                  <a:pt x="126491" y="44195"/>
                </a:lnTo>
                <a:lnTo>
                  <a:pt x="161543" y="44195"/>
                </a:lnTo>
                <a:lnTo>
                  <a:pt x="158495" y="38099"/>
                </a:lnTo>
                <a:lnTo>
                  <a:pt x="156971" y="36575"/>
                </a:lnTo>
                <a:close/>
              </a:path>
              <a:path w="172720" h="172720">
                <a:moveTo>
                  <a:pt x="56387" y="36575"/>
                </a:moveTo>
                <a:lnTo>
                  <a:pt x="54863" y="36575"/>
                </a:lnTo>
                <a:lnTo>
                  <a:pt x="53339" y="38099"/>
                </a:lnTo>
                <a:lnTo>
                  <a:pt x="56387" y="36575"/>
                </a:lnTo>
                <a:close/>
              </a:path>
              <a:path w="172720" h="172720">
                <a:moveTo>
                  <a:pt x="149134" y="27431"/>
                </a:moveTo>
                <a:lnTo>
                  <a:pt x="86867" y="27431"/>
                </a:lnTo>
                <a:lnTo>
                  <a:pt x="92963" y="28955"/>
                </a:lnTo>
                <a:lnTo>
                  <a:pt x="99059" y="28955"/>
                </a:lnTo>
                <a:lnTo>
                  <a:pt x="103631" y="30479"/>
                </a:lnTo>
                <a:lnTo>
                  <a:pt x="109727" y="33527"/>
                </a:lnTo>
                <a:lnTo>
                  <a:pt x="114299" y="35051"/>
                </a:lnTo>
                <a:lnTo>
                  <a:pt x="118871" y="38099"/>
                </a:lnTo>
                <a:lnTo>
                  <a:pt x="117347" y="36575"/>
                </a:lnTo>
                <a:lnTo>
                  <a:pt x="156971" y="36575"/>
                </a:lnTo>
                <a:lnTo>
                  <a:pt x="149134" y="27431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 txBox="1"/>
          <p:nvPr/>
        </p:nvSpPr>
        <p:spPr>
          <a:xfrm>
            <a:off x="4824360" y="6324955"/>
            <a:ext cx="1315085" cy="647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80035" algn="r">
              <a:lnSpc>
                <a:spcPct val="100000"/>
              </a:lnSpc>
            </a:pPr>
            <a:r>
              <a:rPr sz="1800" i="1" dirty="0">
                <a:latin typeface="Arial"/>
                <a:cs typeface="Arial"/>
              </a:rPr>
              <a:t>f</a:t>
            </a:r>
            <a:r>
              <a:rPr sz="1800" i="1" baseline="-20833" dirty="0">
                <a:latin typeface="Arial"/>
                <a:cs typeface="Arial"/>
              </a:rPr>
              <a:t>0</a:t>
            </a:r>
            <a:endParaRPr sz="1800" baseline="-20833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1200" b="1" i="1" dirty="0">
                <a:latin typeface="Times New Roman"/>
                <a:cs typeface="Times New Roman"/>
              </a:rPr>
              <a:t>Jin</a:t>
            </a:r>
            <a:r>
              <a:rPr sz="1200" b="1" i="1" spc="-5" dirty="0">
                <a:latin typeface="Times New Roman"/>
                <a:cs typeface="Times New Roman"/>
              </a:rPr>
              <a:t>-</a:t>
            </a:r>
            <a:r>
              <a:rPr sz="1200" b="1" i="1" dirty="0">
                <a:latin typeface="Times New Roman"/>
                <a:cs typeface="Times New Roman"/>
              </a:rPr>
              <a:t>Fu</a:t>
            </a:r>
            <a:r>
              <a:rPr sz="1200" b="1" i="1" spc="-20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L</a:t>
            </a:r>
            <a:r>
              <a:rPr sz="1200" b="1" i="1" dirty="0">
                <a:latin typeface="Times New Roman"/>
                <a:cs typeface="Times New Roman"/>
              </a:rPr>
              <a:t>i, EE,</a:t>
            </a:r>
            <a:r>
              <a:rPr sz="1200" b="1" i="1" spc="-15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N</a:t>
            </a:r>
            <a:r>
              <a:rPr sz="1200" b="1" i="1" dirty="0">
                <a:latin typeface="Times New Roman"/>
                <a:cs typeface="Times New Roman"/>
              </a:rPr>
              <a:t>CU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6555630" y="6324955"/>
            <a:ext cx="174625" cy="308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latin typeface="Arial"/>
                <a:cs typeface="Arial"/>
              </a:rPr>
              <a:t>f</a:t>
            </a:r>
            <a:r>
              <a:rPr sz="1800" i="1" baseline="-20833" dirty="0">
                <a:latin typeface="Arial"/>
                <a:cs typeface="Arial"/>
              </a:rPr>
              <a:t>1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7348111" y="6324955"/>
            <a:ext cx="174625" cy="308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latin typeface="Arial"/>
                <a:cs typeface="Arial"/>
              </a:rPr>
              <a:t>f</a:t>
            </a:r>
            <a:r>
              <a:rPr sz="1800" i="1" baseline="-20833" dirty="0">
                <a:latin typeface="Arial"/>
                <a:cs typeface="Arial"/>
              </a:rPr>
              <a:t>2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8067440" y="6324955"/>
            <a:ext cx="174625" cy="308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latin typeface="Arial"/>
                <a:cs typeface="Arial"/>
              </a:rPr>
              <a:t>f</a:t>
            </a:r>
            <a:r>
              <a:rPr sz="1800" i="1" baseline="-20833" dirty="0">
                <a:latin typeface="Arial"/>
                <a:cs typeface="Arial"/>
              </a:rPr>
              <a:t>3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2172603" y="6367479"/>
            <a:ext cx="1530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2823352" y="6367479"/>
            <a:ext cx="1530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3332369" y="6367479"/>
            <a:ext cx="1397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3902345" y="6367479"/>
            <a:ext cx="1530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4" name="object 1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46</a:t>
            </a:fld>
            <a:endParaRPr dirty="0"/>
          </a:p>
        </p:txBody>
      </p:sp>
      <p:sp>
        <p:nvSpPr>
          <p:cNvPr id="135" name="object 13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Ad</a:t>
            </a:r>
            <a:r>
              <a:rPr spc="-5" dirty="0"/>
              <a:t>v</a:t>
            </a:r>
            <a:r>
              <a:rPr dirty="0"/>
              <a:t>an</a:t>
            </a:r>
            <a:r>
              <a:rPr spc="-5" dirty="0"/>
              <a:t>ce</a:t>
            </a:r>
            <a:r>
              <a:rPr dirty="0"/>
              <a:t>d R</a:t>
            </a:r>
            <a:r>
              <a:rPr spc="-5" dirty="0"/>
              <a:t>e</a:t>
            </a:r>
            <a:r>
              <a:rPr dirty="0"/>
              <a:t>liable</a:t>
            </a:r>
            <a:r>
              <a:rPr spc="15" dirty="0"/>
              <a:t> </a:t>
            </a:r>
            <a:r>
              <a:rPr dirty="0"/>
              <a:t>S</a:t>
            </a:r>
            <a:r>
              <a:rPr spc="-5" dirty="0"/>
              <a:t>y</a:t>
            </a:r>
            <a:r>
              <a:rPr dirty="0"/>
              <a:t>st</a:t>
            </a:r>
            <a:r>
              <a:rPr spc="-5" dirty="0"/>
              <a:t>e</a:t>
            </a:r>
            <a:r>
              <a:rPr spc="10" dirty="0"/>
              <a:t>m</a:t>
            </a:r>
            <a:r>
              <a:rPr dirty="0"/>
              <a:t>s</a:t>
            </a:r>
            <a:r>
              <a:rPr spc="-15" dirty="0"/>
              <a:t> </a:t>
            </a:r>
            <a:r>
              <a:rPr spc="-5" dirty="0"/>
              <a:t>(</a:t>
            </a:r>
            <a:r>
              <a:rPr dirty="0"/>
              <a:t>ARES)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ab.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Cont</a:t>
            </a:r>
            <a:r>
              <a:rPr spc="-5" dirty="0"/>
              <a:t>r</a:t>
            </a:r>
            <a:r>
              <a:rPr dirty="0"/>
              <a:t>ol</a:t>
            </a:r>
            <a:r>
              <a:rPr spc="-20" dirty="0"/>
              <a:t> </a:t>
            </a:r>
            <a:r>
              <a:rPr dirty="0"/>
              <a:t>– 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PL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87701" y="2115301"/>
            <a:ext cx="524510" cy="594360"/>
          </a:xfrm>
          <a:custGeom>
            <a:avLst/>
            <a:gdLst/>
            <a:ahLst/>
            <a:cxnLst/>
            <a:rect l="l" t="t" r="r" b="b"/>
            <a:pathLst>
              <a:path w="524510" h="594360">
                <a:moveTo>
                  <a:pt x="275843" y="0"/>
                </a:moveTo>
                <a:lnTo>
                  <a:pt x="0" y="0"/>
                </a:lnTo>
                <a:lnTo>
                  <a:pt x="0" y="594359"/>
                </a:lnTo>
                <a:lnTo>
                  <a:pt x="275843" y="594359"/>
                </a:lnTo>
                <a:lnTo>
                  <a:pt x="289559" y="592835"/>
                </a:lnTo>
                <a:lnTo>
                  <a:pt x="301751" y="591311"/>
                </a:lnTo>
                <a:lnTo>
                  <a:pt x="315467" y="588263"/>
                </a:lnTo>
                <a:lnTo>
                  <a:pt x="327659" y="585215"/>
                </a:lnTo>
                <a:lnTo>
                  <a:pt x="19811" y="585215"/>
                </a:lnTo>
                <a:lnTo>
                  <a:pt x="9143" y="576071"/>
                </a:lnTo>
                <a:lnTo>
                  <a:pt x="19811" y="576071"/>
                </a:lnTo>
                <a:lnTo>
                  <a:pt x="19811" y="18287"/>
                </a:lnTo>
                <a:lnTo>
                  <a:pt x="9143" y="18287"/>
                </a:lnTo>
                <a:lnTo>
                  <a:pt x="19811" y="9143"/>
                </a:lnTo>
                <a:lnTo>
                  <a:pt x="327659" y="9143"/>
                </a:lnTo>
                <a:lnTo>
                  <a:pt x="315467" y="6095"/>
                </a:lnTo>
                <a:lnTo>
                  <a:pt x="301751" y="3047"/>
                </a:lnTo>
                <a:lnTo>
                  <a:pt x="289559" y="1523"/>
                </a:lnTo>
                <a:lnTo>
                  <a:pt x="275843" y="0"/>
                </a:lnTo>
                <a:close/>
              </a:path>
              <a:path w="524510" h="594360">
                <a:moveTo>
                  <a:pt x="19811" y="576071"/>
                </a:moveTo>
                <a:lnTo>
                  <a:pt x="9143" y="576071"/>
                </a:lnTo>
                <a:lnTo>
                  <a:pt x="19811" y="585215"/>
                </a:lnTo>
                <a:lnTo>
                  <a:pt x="19811" y="576071"/>
                </a:lnTo>
                <a:close/>
              </a:path>
              <a:path w="524510" h="594360">
                <a:moveTo>
                  <a:pt x="416051" y="512063"/>
                </a:moveTo>
                <a:lnTo>
                  <a:pt x="397763" y="528827"/>
                </a:lnTo>
                <a:lnTo>
                  <a:pt x="387095" y="536447"/>
                </a:lnTo>
                <a:lnTo>
                  <a:pt x="388619" y="536447"/>
                </a:lnTo>
                <a:lnTo>
                  <a:pt x="356615" y="554735"/>
                </a:lnTo>
                <a:lnTo>
                  <a:pt x="344423" y="559307"/>
                </a:lnTo>
                <a:lnTo>
                  <a:pt x="345947" y="559307"/>
                </a:lnTo>
                <a:lnTo>
                  <a:pt x="333755" y="563879"/>
                </a:lnTo>
                <a:lnTo>
                  <a:pt x="323087" y="566927"/>
                </a:lnTo>
                <a:lnTo>
                  <a:pt x="298703" y="573023"/>
                </a:lnTo>
                <a:lnTo>
                  <a:pt x="274319" y="576071"/>
                </a:lnTo>
                <a:lnTo>
                  <a:pt x="19811" y="576071"/>
                </a:lnTo>
                <a:lnTo>
                  <a:pt x="19811" y="585215"/>
                </a:lnTo>
                <a:lnTo>
                  <a:pt x="327659" y="585215"/>
                </a:lnTo>
                <a:lnTo>
                  <a:pt x="339851" y="582167"/>
                </a:lnTo>
                <a:lnTo>
                  <a:pt x="352043" y="576071"/>
                </a:lnTo>
                <a:lnTo>
                  <a:pt x="364235" y="571499"/>
                </a:lnTo>
                <a:lnTo>
                  <a:pt x="399287" y="551687"/>
                </a:lnTo>
                <a:lnTo>
                  <a:pt x="429767" y="527303"/>
                </a:lnTo>
                <a:lnTo>
                  <a:pt x="442428" y="513587"/>
                </a:lnTo>
                <a:lnTo>
                  <a:pt x="416051" y="513587"/>
                </a:lnTo>
                <a:lnTo>
                  <a:pt x="416051" y="512063"/>
                </a:lnTo>
                <a:close/>
              </a:path>
              <a:path w="524510" h="594360">
                <a:moveTo>
                  <a:pt x="458832" y="493775"/>
                </a:moveTo>
                <a:lnTo>
                  <a:pt x="434339" y="493775"/>
                </a:lnTo>
                <a:lnTo>
                  <a:pt x="416051" y="513587"/>
                </a:lnTo>
                <a:lnTo>
                  <a:pt x="442428" y="513587"/>
                </a:lnTo>
                <a:lnTo>
                  <a:pt x="448055" y="507491"/>
                </a:lnTo>
                <a:lnTo>
                  <a:pt x="458832" y="493775"/>
                </a:lnTo>
                <a:close/>
              </a:path>
              <a:path w="524510" h="594360">
                <a:moveTo>
                  <a:pt x="463295" y="452627"/>
                </a:moveTo>
                <a:lnTo>
                  <a:pt x="449579" y="475487"/>
                </a:lnTo>
                <a:lnTo>
                  <a:pt x="432815" y="495299"/>
                </a:lnTo>
                <a:lnTo>
                  <a:pt x="434339" y="493775"/>
                </a:lnTo>
                <a:lnTo>
                  <a:pt x="458832" y="493775"/>
                </a:lnTo>
                <a:lnTo>
                  <a:pt x="464819" y="486155"/>
                </a:lnTo>
                <a:lnTo>
                  <a:pt x="480059" y="463295"/>
                </a:lnTo>
                <a:lnTo>
                  <a:pt x="484631" y="454151"/>
                </a:lnTo>
                <a:lnTo>
                  <a:pt x="463295" y="454151"/>
                </a:lnTo>
                <a:lnTo>
                  <a:pt x="463295" y="452627"/>
                </a:lnTo>
                <a:close/>
              </a:path>
              <a:path w="524510" h="594360">
                <a:moveTo>
                  <a:pt x="475487" y="429767"/>
                </a:moveTo>
                <a:lnTo>
                  <a:pt x="463295" y="454151"/>
                </a:lnTo>
                <a:lnTo>
                  <a:pt x="484631" y="454151"/>
                </a:lnTo>
                <a:lnTo>
                  <a:pt x="492251" y="438911"/>
                </a:lnTo>
                <a:lnTo>
                  <a:pt x="495837" y="431291"/>
                </a:lnTo>
                <a:lnTo>
                  <a:pt x="475487" y="431291"/>
                </a:lnTo>
                <a:lnTo>
                  <a:pt x="475487" y="429767"/>
                </a:lnTo>
                <a:close/>
              </a:path>
              <a:path w="524510" h="594360">
                <a:moveTo>
                  <a:pt x="486155" y="405383"/>
                </a:moveTo>
                <a:lnTo>
                  <a:pt x="475487" y="431291"/>
                </a:lnTo>
                <a:lnTo>
                  <a:pt x="495837" y="431291"/>
                </a:lnTo>
                <a:lnTo>
                  <a:pt x="504443" y="413003"/>
                </a:lnTo>
                <a:lnTo>
                  <a:pt x="506137" y="406907"/>
                </a:lnTo>
                <a:lnTo>
                  <a:pt x="486155" y="406907"/>
                </a:lnTo>
                <a:lnTo>
                  <a:pt x="486155" y="405383"/>
                </a:lnTo>
                <a:close/>
              </a:path>
              <a:path w="524510" h="594360">
                <a:moveTo>
                  <a:pt x="493775" y="379475"/>
                </a:moveTo>
                <a:lnTo>
                  <a:pt x="486155" y="406907"/>
                </a:lnTo>
                <a:lnTo>
                  <a:pt x="506137" y="406907"/>
                </a:lnTo>
                <a:lnTo>
                  <a:pt x="512063" y="385571"/>
                </a:lnTo>
                <a:lnTo>
                  <a:pt x="513587" y="380999"/>
                </a:lnTo>
                <a:lnTo>
                  <a:pt x="493775" y="380999"/>
                </a:lnTo>
                <a:lnTo>
                  <a:pt x="493775" y="379475"/>
                </a:lnTo>
                <a:close/>
              </a:path>
              <a:path w="524510" h="594360">
                <a:moveTo>
                  <a:pt x="513435" y="213359"/>
                </a:moveTo>
                <a:lnTo>
                  <a:pt x="493775" y="213359"/>
                </a:lnTo>
                <a:lnTo>
                  <a:pt x="502919" y="254507"/>
                </a:lnTo>
                <a:lnTo>
                  <a:pt x="504443" y="268223"/>
                </a:lnTo>
                <a:lnTo>
                  <a:pt x="504443" y="326135"/>
                </a:lnTo>
                <a:lnTo>
                  <a:pt x="502919" y="339851"/>
                </a:lnTo>
                <a:lnTo>
                  <a:pt x="493775" y="380999"/>
                </a:lnTo>
                <a:lnTo>
                  <a:pt x="513587" y="380999"/>
                </a:lnTo>
                <a:lnTo>
                  <a:pt x="516635" y="371855"/>
                </a:lnTo>
                <a:lnTo>
                  <a:pt x="518159" y="356615"/>
                </a:lnTo>
                <a:lnTo>
                  <a:pt x="521207" y="342899"/>
                </a:lnTo>
                <a:lnTo>
                  <a:pt x="524255" y="312419"/>
                </a:lnTo>
                <a:lnTo>
                  <a:pt x="524255" y="281939"/>
                </a:lnTo>
                <a:lnTo>
                  <a:pt x="522731" y="266699"/>
                </a:lnTo>
                <a:lnTo>
                  <a:pt x="521207" y="252983"/>
                </a:lnTo>
                <a:lnTo>
                  <a:pt x="518159" y="237743"/>
                </a:lnTo>
                <a:lnTo>
                  <a:pt x="516635" y="224027"/>
                </a:lnTo>
                <a:lnTo>
                  <a:pt x="513435" y="213359"/>
                </a:lnTo>
                <a:close/>
              </a:path>
              <a:path w="524510" h="594360">
                <a:moveTo>
                  <a:pt x="506137" y="187451"/>
                </a:moveTo>
                <a:lnTo>
                  <a:pt x="486155" y="187451"/>
                </a:lnTo>
                <a:lnTo>
                  <a:pt x="493775" y="214883"/>
                </a:lnTo>
                <a:lnTo>
                  <a:pt x="493775" y="213359"/>
                </a:lnTo>
                <a:lnTo>
                  <a:pt x="513435" y="213359"/>
                </a:lnTo>
                <a:lnTo>
                  <a:pt x="512063" y="208787"/>
                </a:lnTo>
                <a:lnTo>
                  <a:pt x="506137" y="187451"/>
                </a:lnTo>
                <a:close/>
              </a:path>
              <a:path w="524510" h="594360">
                <a:moveTo>
                  <a:pt x="495837" y="163067"/>
                </a:moveTo>
                <a:lnTo>
                  <a:pt x="475487" y="163067"/>
                </a:lnTo>
                <a:lnTo>
                  <a:pt x="486155" y="188975"/>
                </a:lnTo>
                <a:lnTo>
                  <a:pt x="486155" y="187451"/>
                </a:lnTo>
                <a:lnTo>
                  <a:pt x="506137" y="187451"/>
                </a:lnTo>
                <a:lnTo>
                  <a:pt x="504443" y="181355"/>
                </a:lnTo>
                <a:lnTo>
                  <a:pt x="495837" y="163067"/>
                </a:lnTo>
                <a:close/>
              </a:path>
              <a:path w="524510" h="594360">
                <a:moveTo>
                  <a:pt x="484631" y="140207"/>
                </a:moveTo>
                <a:lnTo>
                  <a:pt x="463295" y="140207"/>
                </a:lnTo>
                <a:lnTo>
                  <a:pt x="475487" y="164591"/>
                </a:lnTo>
                <a:lnTo>
                  <a:pt x="475487" y="163067"/>
                </a:lnTo>
                <a:lnTo>
                  <a:pt x="495837" y="163067"/>
                </a:lnTo>
                <a:lnTo>
                  <a:pt x="492251" y="155447"/>
                </a:lnTo>
                <a:lnTo>
                  <a:pt x="484631" y="140207"/>
                </a:lnTo>
                <a:close/>
              </a:path>
              <a:path w="524510" h="594360">
                <a:moveTo>
                  <a:pt x="471931" y="118871"/>
                </a:moveTo>
                <a:lnTo>
                  <a:pt x="449579" y="118871"/>
                </a:lnTo>
                <a:lnTo>
                  <a:pt x="463295" y="141731"/>
                </a:lnTo>
                <a:lnTo>
                  <a:pt x="463295" y="140207"/>
                </a:lnTo>
                <a:lnTo>
                  <a:pt x="484631" y="140207"/>
                </a:lnTo>
                <a:lnTo>
                  <a:pt x="480059" y="131063"/>
                </a:lnTo>
                <a:lnTo>
                  <a:pt x="471931" y="118871"/>
                </a:lnTo>
                <a:close/>
              </a:path>
              <a:path w="524510" h="594360">
                <a:moveTo>
                  <a:pt x="432815" y="99059"/>
                </a:moveTo>
                <a:lnTo>
                  <a:pt x="449579" y="120395"/>
                </a:lnTo>
                <a:lnTo>
                  <a:pt x="449579" y="118871"/>
                </a:lnTo>
                <a:lnTo>
                  <a:pt x="471931" y="118871"/>
                </a:lnTo>
                <a:lnTo>
                  <a:pt x="464819" y="108203"/>
                </a:lnTo>
                <a:lnTo>
                  <a:pt x="458832" y="100583"/>
                </a:lnTo>
                <a:lnTo>
                  <a:pt x="434339" y="100583"/>
                </a:lnTo>
                <a:lnTo>
                  <a:pt x="432815" y="99059"/>
                </a:lnTo>
                <a:close/>
              </a:path>
              <a:path w="524510" h="594360">
                <a:moveTo>
                  <a:pt x="417160" y="57911"/>
                </a:moveTo>
                <a:lnTo>
                  <a:pt x="387095" y="57911"/>
                </a:lnTo>
                <a:lnTo>
                  <a:pt x="397763" y="65531"/>
                </a:lnTo>
                <a:lnTo>
                  <a:pt x="416051" y="82295"/>
                </a:lnTo>
                <a:lnTo>
                  <a:pt x="434339" y="100583"/>
                </a:lnTo>
                <a:lnTo>
                  <a:pt x="458832" y="100583"/>
                </a:lnTo>
                <a:lnTo>
                  <a:pt x="448055" y="86867"/>
                </a:lnTo>
                <a:lnTo>
                  <a:pt x="429767" y="68579"/>
                </a:lnTo>
                <a:lnTo>
                  <a:pt x="417160" y="57911"/>
                </a:lnTo>
                <a:close/>
              </a:path>
              <a:path w="524510" h="594360">
                <a:moveTo>
                  <a:pt x="378561" y="30479"/>
                </a:moveTo>
                <a:lnTo>
                  <a:pt x="333755" y="30479"/>
                </a:lnTo>
                <a:lnTo>
                  <a:pt x="345947" y="35051"/>
                </a:lnTo>
                <a:lnTo>
                  <a:pt x="344423" y="35051"/>
                </a:lnTo>
                <a:lnTo>
                  <a:pt x="356615" y="41147"/>
                </a:lnTo>
                <a:lnTo>
                  <a:pt x="367283" y="45719"/>
                </a:lnTo>
                <a:lnTo>
                  <a:pt x="377951" y="51815"/>
                </a:lnTo>
                <a:lnTo>
                  <a:pt x="388619" y="59435"/>
                </a:lnTo>
                <a:lnTo>
                  <a:pt x="387095" y="57911"/>
                </a:lnTo>
                <a:lnTo>
                  <a:pt x="417160" y="57911"/>
                </a:lnTo>
                <a:lnTo>
                  <a:pt x="409955" y="51815"/>
                </a:lnTo>
                <a:lnTo>
                  <a:pt x="399287" y="42671"/>
                </a:lnTo>
                <a:lnTo>
                  <a:pt x="387095" y="36575"/>
                </a:lnTo>
                <a:lnTo>
                  <a:pt x="378561" y="30479"/>
                </a:lnTo>
                <a:close/>
              </a:path>
              <a:path w="524510" h="594360">
                <a:moveTo>
                  <a:pt x="327659" y="9143"/>
                </a:moveTo>
                <a:lnTo>
                  <a:pt x="19811" y="9143"/>
                </a:lnTo>
                <a:lnTo>
                  <a:pt x="19811" y="18287"/>
                </a:lnTo>
                <a:lnTo>
                  <a:pt x="262127" y="18287"/>
                </a:lnTo>
                <a:lnTo>
                  <a:pt x="274319" y="19811"/>
                </a:lnTo>
                <a:lnTo>
                  <a:pt x="286511" y="19811"/>
                </a:lnTo>
                <a:lnTo>
                  <a:pt x="298703" y="21335"/>
                </a:lnTo>
                <a:lnTo>
                  <a:pt x="323087" y="27431"/>
                </a:lnTo>
                <a:lnTo>
                  <a:pt x="333755" y="32003"/>
                </a:lnTo>
                <a:lnTo>
                  <a:pt x="333755" y="30479"/>
                </a:lnTo>
                <a:lnTo>
                  <a:pt x="378561" y="30479"/>
                </a:lnTo>
                <a:lnTo>
                  <a:pt x="376427" y="28955"/>
                </a:lnTo>
                <a:lnTo>
                  <a:pt x="364235" y="22859"/>
                </a:lnTo>
                <a:lnTo>
                  <a:pt x="327659" y="9143"/>
                </a:lnTo>
                <a:close/>
              </a:path>
              <a:path w="524510" h="594360">
                <a:moveTo>
                  <a:pt x="19811" y="9143"/>
                </a:moveTo>
                <a:lnTo>
                  <a:pt x="9143" y="18287"/>
                </a:lnTo>
                <a:lnTo>
                  <a:pt x="19811" y="18287"/>
                </a:lnTo>
                <a:lnTo>
                  <a:pt x="19811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34421" y="2196073"/>
            <a:ext cx="2662555" cy="0"/>
          </a:xfrm>
          <a:custGeom>
            <a:avLst/>
            <a:gdLst/>
            <a:ahLst/>
            <a:cxnLst/>
            <a:rect l="l" t="t" r="r" b="b"/>
            <a:pathLst>
              <a:path w="2662554">
                <a:moveTo>
                  <a:pt x="0" y="0"/>
                </a:moveTo>
                <a:lnTo>
                  <a:pt x="2662427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34421" y="2340092"/>
            <a:ext cx="2662555" cy="0"/>
          </a:xfrm>
          <a:custGeom>
            <a:avLst/>
            <a:gdLst/>
            <a:ahLst/>
            <a:cxnLst/>
            <a:rect l="l" t="t" r="r" b="b"/>
            <a:pathLst>
              <a:path w="2662554">
                <a:moveTo>
                  <a:pt x="0" y="0"/>
                </a:moveTo>
                <a:lnTo>
                  <a:pt x="2662427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34421" y="2629651"/>
            <a:ext cx="2662555" cy="0"/>
          </a:xfrm>
          <a:custGeom>
            <a:avLst/>
            <a:gdLst/>
            <a:ahLst/>
            <a:cxnLst/>
            <a:rect l="l" t="t" r="r" b="b"/>
            <a:pathLst>
              <a:path w="2662554">
                <a:moveTo>
                  <a:pt x="0" y="0"/>
                </a:moveTo>
                <a:lnTo>
                  <a:pt x="2662427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50067" y="2049770"/>
            <a:ext cx="0" cy="4323715"/>
          </a:xfrm>
          <a:custGeom>
            <a:avLst/>
            <a:gdLst/>
            <a:ahLst/>
            <a:cxnLst/>
            <a:rect l="l" t="t" r="r" b="b"/>
            <a:pathLst>
              <a:path h="4323715">
                <a:moveTo>
                  <a:pt x="0" y="0"/>
                </a:moveTo>
                <a:lnTo>
                  <a:pt x="0" y="4323593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38864" y="2049776"/>
            <a:ext cx="0" cy="3604260"/>
          </a:xfrm>
          <a:custGeom>
            <a:avLst/>
            <a:gdLst/>
            <a:ahLst/>
            <a:cxnLst/>
            <a:rect l="l" t="t" r="r" b="b"/>
            <a:pathLst>
              <a:path h="3604260">
                <a:moveTo>
                  <a:pt x="0" y="0"/>
                </a:moveTo>
                <a:lnTo>
                  <a:pt x="0" y="3604259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25377" y="2049770"/>
            <a:ext cx="0" cy="4323715"/>
          </a:xfrm>
          <a:custGeom>
            <a:avLst/>
            <a:gdLst/>
            <a:ahLst/>
            <a:cxnLst/>
            <a:rect l="l" t="t" r="r" b="b"/>
            <a:pathLst>
              <a:path h="4323715">
                <a:moveTo>
                  <a:pt x="0" y="0"/>
                </a:moveTo>
                <a:lnTo>
                  <a:pt x="0" y="4323593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14171" y="2049770"/>
            <a:ext cx="0" cy="3604260"/>
          </a:xfrm>
          <a:custGeom>
            <a:avLst/>
            <a:gdLst/>
            <a:ahLst/>
            <a:cxnLst/>
            <a:rect l="l" t="t" r="r" b="b"/>
            <a:pathLst>
              <a:path h="3604260">
                <a:moveTo>
                  <a:pt x="0" y="0"/>
                </a:moveTo>
                <a:lnTo>
                  <a:pt x="0" y="3604266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01445" y="2049770"/>
            <a:ext cx="0" cy="4323715"/>
          </a:xfrm>
          <a:custGeom>
            <a:avLst/>
            <a:gdLst/>
            <a:ahLst/>
            <a:cxnLst/>
            <a:rect l="l" t="t" r="r" b="b"/>
            <a:pathLst>
              <a:path h="4323715">
                <a:moveTo>
                  <a:pt x="0" y="0"/>
                </a:moveTo>
                <a:lnTo>
                  <a:pt x="0" y="4323593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90244" y="2049770"/>
            <a:ext cx="0" cy="3604260"/>
          </a:xfrm>
          <a:custGeom>
            <a:avLst/>
            <a:gdLst/>
            <a:ahLst/>
            <a:cxnLst/>
            <a:rect l="l" t="t" r="r" b="b"/>
            <a:pathLst>
              <a:path h="3604260">
                <a:moveTo>
                  <a:pt x="0" y="0"/>
                </a:moveTo>
                <a:lnTo>
                  <a:pt x="0" y="3604266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77518" y="2049770"/>
            <a:ext cx="0" cy="4323715"/>
          </a:xfrm>
          <a:custGeom>
            <a:avLst/>
            <a:gdLst/>
            <a:ahLst/>
            <a:cxnLst/>
            <a:rect l="l" t="t" r="r" b="b"/>
            <a:pathLst>
              <a:path h="4323715">
                <a:moveTo>
                  <a:pt x="0" y="0"/>
                </a:moveTo>
                <a:lnTo>
                  <a:pt x="0" y="4323593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66315" y="2049770"/>
            <a:ext cx="0" cy="3604260"/>
          </a:xfrm>
          <a:custGeom>
            <a:avLst/>
            <a:gdLst/>
            <a:ahLst/>
            <a:cxnLst/>
            <a:rect l="l" t="t" r="r" b="b"/>
            <a:pathLst>
              <a:path h="3604260">
                <a:moveTo>
                  <a:pt x="0" y="0"/>
                </a:moveTo>
                <a:lnTo>
                  <a:pt x="0" y="3604266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02813" y="2413243"/>
            <a:ext cx="3312160" cy="0"/>
          </a:xfrm>
          <a:custGeom>
            <a:avLst/>
            <a:gdLst/>
            <a:ahLst/>
            <a:cxnLst/>
            <a:rect l="l" t="t" r="r" b="b"/>
            <a:pathLst>
              <a:path w="3312159">
                <a:moveTo>
                  <a:pt x="0" y="0"/>
                </a:moveTo>
                <a:lnTo>
                  <a:pt x="3311651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02813" y="3204199"/>
            <a:ext cx="3312160" cy="0"/>
          </a:xfrm>
          <a:custGeom>
            <a:avLst/>
            <a:gdLst/>
            <a:ahLst/>
            <a:cxnLst/>
            <a:rect l="l" t="t" r="r" b="b"/>
            <a:pathLst>
              <a:path w="3312159">
                <a:moveTo>
                  <a:pt x="0" y="0"/>
                </a:moveTo>
                <a:lnTo>
                  <a:pt x="3311651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05733" y="2124452"/>
            <a:ext cx="0" cy="3529965"/>
          </a:xfrm>
          <a:custGeom>
            <a:avLst/>
            <a:gdLst/>
            <a:ahLst/>
            <a:cxnLst/>
            <a:rect l="l" t="t" r="r" b="b"/>
            <a:pathLst>
              <a:path h="3529965">
                <a:moveTo>
                  <a:pt x="0" y="0"/>
                </a:moveTo>
                <a:lnTo>
                  <a:pt x="0" y="3529583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34421" y="2484871"/>
            <a:ext cx="2662555" cy="0"/>
          </a:xfrm>
          <a:custGeom>
            <a:avLst/>
            <a:gdLst/>
            <a:ahLst/>
            <a:cxnLst/>
            <a:rect l="l" t="t" r="r" b="b"/>
            <a:pathLst>
              <a:path w="2662554">
                <a:moveTo>
                  <a:pt x="0" y="0"/>
                </a:moveTo>
                <a:lnTo>
                  <a:pt x="2662427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87701" y="2907782"/>
            <a:ext cx="524510" cy="594360"/>
          </a:xfrm>
          <a:custGeom>
            <a:avLst/>
            <a:gdLst/>
            <a:ahLst/>
            <a:cxnLst/>
            <a:rect l="l" t="t" r="r" b="b"/>
            <a:pathLst>
              <a:path w="524510" h="594360">
                <a:moveTo>
                  <a:pt x="275843" y="0"/>
                </a:moveTo>
                <a:lnTo>
                  <a:pt x="0" y="0"/>
                </a:lnTo>
                <a:lnTo>
                  <a:pt x="0" y="594359"/>
                </a:lnTo>
                <a:lnTo>
                  <a:pt x="275843" y="594359"/>
                </a:lnTo>
                <a:lnTo>
                  <a:pt x="289559" y="592835"/>
                </a:lnTo>
                <a:lnTo>
                  <a:pt x="301751" y="591311"/>
                </a:lnTo>
                <a:lnTo>
                  <a:pt x="315467" y="588263"/>
                </a:lnTo>
                <a:lnTo>
                  <a:pt x="327659" y="585215"/>
                </a:lnTo>
                <a:lnTo>
                  <a:pt x="19811" y="585215"/>
                </a:lnTo>
                <a:lnTo>
                  <a:pt x="9143" y="576071"/>
                </a:lnTo>
                <a:lnTo>
                  <a:pt x="19811" y="576071"/>
                </a:lnTo>
                <a:lnTo>
                  <a:pt x="19811" y="18287"/>
                </a:lnTo>
                <a:lnTo>
                  <a:pt x="9143" y="18287"/>
                </a:lnTo>
                <a:lnTo>
                  <a:pt x="19811" y="9143"/>
                </a:lnTo>
                <a:lnTo>
                  <a:pt x="327659" y="9143"/>
                </a:lnTo>
                <a:lnTo>
                  <a:pt x="315467" y="6095"/>
                </a:lnTo>
                <a:lnTo>
                  <a:pt x="301751" y="3047"/>
                </a:lnTo>
                <a:lnTo>
                  <a:pt x="289559" y="1523"/>
                </a:lnTo>
                <a:lnTo>
                  <a:pt x="275843" y="0"/>
                </a:lnTo>
                <a:close/>
              </a:path>
              <a:path w="524510" h="594360">
                <a:moveTo>
                  <a:pt x="19811" y="576071"/>
                </a:moveTo>
                <a:lnTo>
                  <a:pt x="9143" y="576071"/>
                </a:lnTo>
                <a:lnTo>
                  <a:pt x="19811" y="585215"/>
                </a:lnTo>
                <a:lnTo>
                  <a:pt x="19811" y="576071"/>
                </a:lnTo>
                <a:close/>
              </a:path>
              <a:path w="524510" h="594360">
                <a:moveTo>
                  <a:pt x="356615" y="553211"/>
                </a:moveTo>
                <a:lnTo>
                  <a:pt x="344423" y="559307"/>
                </a:lnTo>
                <a:lnTo>
                  <a:pt x="345947" y="559307"/>
                </a:lnTo>
                <a:lnTo>
                  <a:pt x="333755" y="563879"/>
                </a:lnTo>
                <a:lnTo>
                  <a:pt x="323087" y="566927"/>
                </a:lnTo>
                <a:lnTo>
                  <a:pt x="298703" y="573023"/>
                </a:lnTo>
                <a:lnTo>
                  <a:pt x="286511" y="574547"/>
                </a:lnTo>
                <a:lnTo>
                  <a:pt x="274319" y="574547"/>
                </a:lnTo>
                <a:lnTo>
                  <a:pt x="262127" y="576071"/>
                </a:lnTo>
                <a:lnTo>
                  <a:pt x="19811" y="576071"/>
                </a:lnTo>
                <a:lnTo>
                  <a:pt x="19811" y="585215"/>
                </a:lnTo>
                <a:lnTo>
                  <a:pt x="327659" y="585215"/>
                </a:lnTo>
                <a:lnTo>
                  <a:pt x="364235" y="571499"/>
                </a:lnTo>
                <a:lnTo>
                  <a:pt x="376427" y="565403"/>
                </a:lnTo>
                <a:lnTo>
                  <a:pt x="387095" y="557783"/>
                </a:lnTo>
                <a:lnTo>
                  <a:pt x="393191" y="554735"/>
                </a:lnTo>
                <a:lnTo>
                  <a:pt x="356615" y="554735"/>
                </a:lnTo>
                <a:lnTo>
                  <a:pt x="356615" y="553211"/>
                </a:lnTo>
                <a:close/>
              </a:path>
              <a:path w="524510" h="594360">
                <a:moveTo>
                  <a:pt x="388619" y="534923"/>
                </a:moveTo>
                <a:lnTo>
                  <a:pt x="377951" y="542543"/>
                </a:lnTo>
                <a:lnTo>
                  <a:pt x="356615" y="554735"/>
                </a:lnTo>
                <a:lnTo>
                  <a:pt x="393191" y="554735"/>
                </a:lnTo>
                <a:lnTo>
                  <a:pt x="399287" y="551687"/>
                </a:lnTo>
                <a:lnTo>
                  <a:pt x="409955" y="544067"/>
                </a:lnTo>
                <a:lnTo>
                  <a:pt x="418210" y="536447"/>
                </a:lnTo>
                <a:lnTo>
                  <a:pt x="387095" y="536447"/>
                </a:lnTo>
                <a:lnTo>
                  <a:pt x="388619" y="534923"/>
                </a:lnTo>
                <a:close/>
              </a:path>
              <a:path w="524510" h="594360">
                <a:moveTo>
                  <a:pt x="458832" y="493775"/>
                </a:moveTo>
                <a:lnTo>
                  <a:pt x="434339" y="493775"/>
                </a:lnTo>
                <a:lnTo>
                  <a:pt x="416051" y="512063"/>
                </a:lnTo>
                <a:lnTo>
                  <a:pt x="397763" y="528827"/>
                </a:lnTo>
                <a:lnTo>
                  <a:pt x="387095" y="536447"/>
                </a:lnTo>
                <a:lnTo>
                  <a:pt x="418210" y="536447"/>
                </a:lnTo>
                <a:lnTo>
                  <a:pt x="429767" y="525779"/>
                </a:lnTo>
                <a:lnTo>
                  <a:pt x="448055" y="507491"/>
                </a:lnTo>
                <a:lnTo>
                  <a:pt x="458832" y="493775"/>
                </a:lnTo>
                <a:close/>
              </a:path>
              <a:path w="524510" h="594360">
                <a:moveTo>
                  <a:pt x="449579" y="473963"/>
                </a:moveTo>
                <a:lnTo>
                  <a:pt x="432815" y="495299"/>
                </a:lnTo>
                <a:lnTo>
                  <a:pt x="434339" y="493775"/>
                </a:lnTo>
                <a:lnTo>
                  <a:pt x="458832" y="493775"/>
                </a:lnTo>
                <a:lnTo>
                  <a:pt x="464819" y="486155"/>
                </a:lnTo>
                <a:lnTo>
                  <a:pt x="471931" y="475487"/>
                </a:lnTo>
                <a:lnTo>
                  <a:pt x="449579" y="475487"/>
                </a:lnTo>
                <a:lnTo>
                  <a:pt x="449579" y="473963"/>
                </a:lnTo>
                <a:close/>
              </a:path>
              <a:path w="524510" h="594360">
                <a:moveTo>
                  <a:pt x="463295" y="452627"/>
                </a:moveTo>
                <a:lnTo>
                  <a:pt x="449579" y="475487"/>
                </a:lnTo>
                <a:lnTo>
                  <a:pt x="471931" y="475487"/>
                </a:lnTo>
                <a:lnTo>
                  <a:pt x="480059" y="463295"/>
                </a:lnTo>
                <a:lnTo>
                  <a:pt x="484631" y="454151"/>
                </a:lnTo>
                <a:lnTo>
                  <a:pt x="463295" y="454151"/>
                </a:lnTo>
                <a:lnTo>
                  <a:pt x="463295" y="452627"/>
                </a:lnTo>
                <a:close/>
              </a:path>
              <a:path w="524510" h="594360">
                <a:moveTo>
                  <a:pt x="475487" y="429767"/>
                </a:moveTo>
                <a:lnTo>
                  <a:pt x="463295" y="454151"/>
                </a:lnTo>
                <a:lnTo>
                  <a:pt x="484631" y="454151"/>
                </a:lnTo>
                <a:lnTo>
                  <a:pt x="492251" y="438911"/>
                </a:lnTo>
                <a:lnTo>
                  <a:pt x="495837" y="431291"/>
                </a:lnTo>
                <a:lnTo>
                  <a:pt x="475487" y="431291"/>
                </a:lnTo>
                <a:lnTo>
                  <a:pt x="475487" y="429767"/>
                </a:lnTo>
                <a:close/>
              </a:path>
              <a:path w="524510" h="594360">
                <a:moveTo>
                  <a:pt x="486155" y="405383"/>
                </a:moveTo>
                <a:lnTo>
                  <a:pt x="475487" y="431291"/>
                </a:lnTo>
                <a:lnTo>
                  <a:pt x="495837" y="431291"/>
                </a:lnTo>
                <a:lnTo>
                  <a:pt x="504443" y="413003"/>
                </a:lnTo>
                <a:lnTo>
                  <a:pt x="506137" y="406907"/>
                </a:lnTo>
                <a:lnTo>
                  <a:pt x="486155" y="406907"/>
                </a:lnTo>
                <a:lnTo>
                  <a:pt x="486155" y="405383"/>
                </a:lnTo>
                <a:close/>
              </a:path>
              <a:path w="524510" h="594360">
                <a:moveTo>
                  <a:pt x="493775" y="379475"/>
                </a:moveTo>
                <a:lnTo>
                  <a:pt x="486155" y="406907"/>
                </a:lnTo>
                <a:lnTo>
                  <a:pt x="506137" y="406907"/>
                </a:lnTo>
                <a:lnTo>
                  <a:pt x="512063" y="385571"/>
                </a:lnTo>
                <a:lnTo>
                  <a:pt x="513587" y="380999"/>
                </a:lnTo>
                <a:lnTo>
                  <a:pt x="493775" y="380999"/>
                </a:lnTo>
                <a:lnTo>
                  <a:pt x="493775" y="379475"/>
                </a:lnTo>
                <a:close/>
              </a:path>
              <a:path w="524510" h="594360">
                <a:moveTo>
                  <a:pt x="513587" y="213359"/>
                </a:moveTo>
                <a:lnTo>
                  <a:pt x="493775" y="213359"/>
                </a:lnTo>
                <a:lnTo>
                  <a:pt x="502919" y="254507"/>
                </a:lnTo>
                <a:lnTo>
                  <a:pt x="504443" y="268223"/>
                </a:lnTo>
                <a:lnTo>
                  <a:pt x="504443" y="326135"/>
                </a:lnTo>
                <a:lnTo>
                  <a:pt x="502919" y="339851"/>
                </a:lnTo>
                <a:lnTo>
                  <a:pt x="493775" y="380999"/>
                </a:lnTo>
                <a:lnTo>
                  <a:pt x="513587" y="380999"/>
                </a:lnTo>
                <a:lnTo>
                  <a:pt x="516635" y="371855"/>
                </a:lnTo>
                <a:lnTo>
                  <a:pt x="518159" y="356615"/>
                </a:lnTo>
                <a:lnTo>
                  <a:pt x="521207" y="342899"/>
                </a:lnTo>
                <a:lnTo>
                  <a:pt x="524255" y="312419"/>
                </a:lnTo>
                <a:lnTo>
                  <a:pt x="524255" y="281939"/>
                </a:lnTo>
                <a:lnTo>
                  <a:pt x="521207" y="251459"/>
                </a:lnTo>
                <a:lnTo>
                  <a:pt x="518159" y="237743"/>
                </a:lnTo>
                <a:lnTo>
                  <a:pt x="516635" y="222503"/>
                </a:lnTo>
                <a:lnTo>
                  <a:pt x="513587" y="213359"/>
                </a:lnTo>
                <a:close/>
              </a:path>
              <a:path w="524510" h="594360">
                <a:moveTo>
                  <a:pt x="506137" y="187451"/>
                </a:moveTo>
                <a:lnTo>
                  <a:pt x="486155" y="187451"/>
                </a:lnTo>
                <a:lnTo>
                  <a:pt x="493775" y="214883"/>
                </a:lnTo>
                <a:lnTo>
                  <a:pt x="493775" y="213359"/>
                </a:lnTo>
                <a:lnTo>
                  <a:pt x="513587" y="213359"/>
                </a:lnTo>
                <a:lnTo>
                  <a:pt x="512063" y="208787"/>
                </a:lnTo>
                <a:lnTo>
                  <a:pt x="506137" y="187451"/>
                </a:lnTo>
                <a:close/>
              </a:path>
              <a:path w="524510" h="594360">
                <a:moveTo>
                  <a:pt x="495837" y="163067"/>
                </a:moveTo>
                <a:lnTo>
                  <a:pt x="475487" y="163067"/>
                </a:lnTo>
                <a:lnTo>
                  <a:pt x="486155" y="188975"/>
                </a:lnTo>
                <a:lnTo>
                  <a:pt x="486155" y="187451"/>
                </a:lnTo>
                <a:lnTo>
                  <a:pt x="506137" y="187451"/>
                </a:lnTo>
                <a:lnTo>
                  <a:pt x="504443" y="181355"/>
                </a:lnTo>
                <a:lnTo>
                  <a:pt x="495837" y="163067"/>
                </a:lnTo>
                <a:close/>
              </a:path>
              <a:path w="524510" h="594360">
                <a:moveTo>
                  <a:pt x="484631" y="140207"/>
                </a:moveTo>
                <a:lnTo>
                  <a:pt x="463295" y="140207"/>
                </a:lnTo>
                <a:lnTo>
                  <a:pt x="475487" y="164591"/>
                </a:lnTo>
                <a:lnTo>
                  <a:pt x="475487" y="163067"/>
                </a:lnTo>
                <a:lnTo>
                  <a:pt x="495837" y="163067"/>
                </a:lnTo>
                <a:lnTo>
                  <a:pt x="492251" y="155447"/>
                </a:lnTo>
                <a:lnTo>
                  <a:pt x="484631" y="140207"/>
                </a:lnTo>
                <a:close/>
              </a:path>
              <a:path w="524510" h="594360">
                <a:moveTo>
                  <a:pt x="471931" y="118871"/>
                </a:moveTo>
                <a:lnTo>
                  <a:pt x="449579" y="118871"/>
                </a:lnTo>
                <a:lnTo>
                  <a:pt x="463295" y="141731"/>
                </a:lnTo>
                <a:lnTo>
                  <a:pt x="463295" y="140207"/>
                </a:lnTo>
                <a:lnTo>
                  <a:pt x="484631" y="140207"/>
                </a:lnTo>
                <a:lnTo>
                  <a:pt x="480059" y="131063"/>
                </a:lnTo>
                <a:lnTo>
                  <a:pt x="471931" y="118871"/>
                </a:lnTo>
                <a:close/>
              </a:path>
              <a:path w="524510" h="594360">
                <a:moveTo>
                  <a:pt x="432815" y="99059"/>
                </a:moveTo>
                <a:lnTo>
                  <a:pt x="449579" y="120395"/>
                </a:lnTo>
                <a:lnTo>
                  <a:pt x="449579" y="118871"/>
                </a:lnTo>
                <a:lnTo>
                  <a:pt x="471931" y="118871"/>
                </a:lnTo>
                <a:lnTo>
                  <a:pt x="464819" y="108203"/>
                </a:lnTo>
                <a:lnTo>
                  <a:pt x="458832" y="100583"/>
                </a:lnTo>
                <a:lnTo>
                  <a:pt x="434339" y="100583"/>
                </a:lnTo>
                <a:lnTo>
                  <a:pt x="432815" y="99059"/>
                </a:lnTo>
                <a:close/>
              </a:path>
              <a:path w="524510" h="594360">
                <a:moveTo>
                  <a:pt x="442428" y="80771"/>
                </a:moveTo>
                <a:lnTo>
                  <a:pt x="416051" y="80771"/>
                </a:lnTo>
                <a:lnTo>
                  <a:pt x="434339" y="100583"/>
                </a:lnTo>
                <a:lnTo>
                  <a:pt x="458832" y="100583"/>
                </a:lnTo>
                <a:lnTo>
                  <a:pt x="448055" y="86867"/>
                </a:lnTo>
                <a:lnTo>
                  <a:pt x="442428" y="80771"/>
                </a:lnTo>
                <a:close/>
              </a:path>
              <a:path w="524510" h="594360">
                <a:moveTo>
                  <a:pt x="327659" y="9143"/>
                </a:moveTo>
                <a:lnTo>
                  <a:pt x="19811" y="9143"/>
                </a:lnTo>
                <a:lnTo>
                  <a:pt x="19811" y="18287"/>
                </a:lnTo>
                <a:lnTo>
                  <a:pt x="274319" y="18287"/>
                </a:lnTo>
                <a:lnTo>
                  <a:pt x="298703" y="21335"/>
                </a:lnTo>
                <a:lnTo>
                  <a:pt x="323087" y="27431"/>
                </a:lnTo>
                <a:lnTo>
                  <a:pt x="333755" y="30479"/>
                </a:lnTo>
                <a:lnTo>
                  <a:pt x="345947" y="35051"/>
                </a:lnTo>
                <a:lnTo>
                  <a:pt x="344423" y="35051"/>
                </a:lnTo>
                <a:lnTo>
                  <a:pt x="356615" y="39623"/>
                </a:lnTo>
                <a:lnTo>
                  <a:pt x="388619" y="57911"/>
                </a:lnTo>
                <a:lnTo>
                  <a:pt x="387095" y="57911"/>
                </a:lnTo>
                <a:lnTo>
                  <a:pt x="397763" y="65531"/>
                </a:lnTo>
                <a:lnTo>
                  <a:pt x="416051" y="82295"/>
                </a:lnTo>
                <a:lnTo>
                  <a:pt x="416051" y="80771"/>
                </a:lnTo>
                <a:lnTo>
                  <a:pt x="442428" y="80771"/>
                </a:lnTo>
                <a:lnTo>
                  <a:pt x="409955" y="50291"/>
                </a:lnTo>
                <a:lnTo>
                  <a:pt x="376427" y="28955"/>
                </a:lnTo>
                <a:lnTo>
                  <a:pt x="352043" y="18287"/>
                </a:lnTo>
                <a:lnTo>
                  <a:pt x="339851" y="12191"/>
                </a:lnTo>
                <a:lnTo>
                  <a:pt x="327659" y="9143"/>
                </a:lnTo>
                <a:close/>
              </a:path>
              <a:path w="524510" h="594360">
                <a:moveTo>
                  <a:pt x="19811" y="9143"/>
                </a:moveTo>
                <a:lnTo>
                  <a:pt x="9143" y="18287"/>
                </a:lnTo>
                <a:lnTo>
                  <a:pt x="19811" y="18287"/>
                </a:lnTo>
                <a:lnTo>
                  <a:pt x="19811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34421" y="2987791"/>
            <a:ext cx="2662555" cy="0"/>
          </a:xfrm>
          <a:custGeom>
            <a:avLst/>
            <a:gdLst/>
            <a:ahLst/>
            <a:cxnLst/>
            <a:rect l="l" t="t" r="r" b="b"/>
            <a:pathLst>
              <a:path w="2662554">
                <a:moveTo>
                  <a:pt x="0" y="0"/>
                </a:moveTo>
                <a:lnTo>
                  <a:pt x="2662427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34421" y="3132571"/>
            <a:ext cx="2662555" cy="0"/>
          </a:xfrm>
          <a:custGeom>
            <a:avLst/>
            <a:gdLst/>
            <a:ahLst/>
            <a:cxnLst/>
            <a:rect l="l" t="t" r="r" b="b"/>
            <a:pathLst>
              <a:path w="2662554">
                <a:moveTo>
                  <a:pt x="0" y="0"/>
                </a:moveTo>
                <a:lnTo>
                  <a:pt x="2662427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34421" y="3421369"/>
            <a:ext cx="2662555" cy="0"/>
          </a:xfrm>
          <a:custGeom>
            <a:avLst/>
            <a:gdLst/>
            <a:ahLst/>
            <a:cxnLst/>
            <a:rect l="l" t="t" r="r" b="b"/>
            <a:pathLst>
              <a:path w="2662554">
                <a:moveTo>
                  <a:pt x="0" y="0"/>
                </a:moveTo>
                <a:lnTo>
                  <a:pt x="2662427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34421" y="3277351"/>
            <a:ext cx="2662555" cy="0"/>
          </a:xfrm>
          <a:custGeom>
            <a:avLst/>
            <a:gdLst/>
            <a:ahLst/>
            <a:cxnLst/>
            <a:rect l="l" t="t" r="r" b="b"/>
            <a:pathLst>
              <a:path w="2662554">
                <a:moveTo>
                  <a:pt x="0" y="0"/>
                </a:moveTo>
                <a:lnTo>
                  <a:pt x="2662427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87701" y="3698737"/>
            <a:ext cx="440055" cy="79375"/>
          </a:xfrm>
          <a:custGeom>
            <a:avLst/>
            <a:gdLst/>
            <a:ahLst/>
            <a:cxnLst/>
            <a:rect l="l" t="t" r="r" b="b"/>
            <a:pathLst>
              <a:path w="440054" h="79375">
                <a:moveTo>
                  <a:pt x="262127" y="0"/>
                </a:moveTo>
                <a:lnTo>
                  <a:pt x="0" y="0"/>
                </a:lnTo>
                <a:lnTo>
                  <a:pt x="0" y="79247"/>
                </a:lnTo>
                <a:lnTo>
                  <a:pt x="19811" y="79247"/>
                </a:lnTo>
                <a:lnTo>
                  <a:pt x="19811" y="19811"/>
                </a:lnTo>
                <a:lnTo>
                  <a:pt x="9143" y="19811"/>
                </a:lnTo>
                <a:lnTo>
                  <a:pt x="19811" y="10667"/>
                </a:lnTo>
                <a:lnTo>
                  <a:pt x="327659" y="10667"/>
                </a:lnTo>
                <a:lnTo>
                  <a:pt x="315467" y="6095"/>
                </a:lnTo>
                <a:lnTo>
                  <a:pt x="301751" y="4571"/>
                </a:lnTo>
                <a:lnTo>
                  <a:pt x="289559" y="1523"/>
                </a:lnTo>
                <a:lnTo>
                  <a:pt x="275843" y="1523"/>
                </a:lnTo>
                <a:lnTo>
                  <a:pt x="262127" y="0"/>
                </a:lnTo>
                <a:close/>
              </a:path>
              <a:path w="440054" h="79375">
                <a:moveTo>
                  <a:pt x="327659" y="10667"/>
                </a:moveTo>
                <a:lnTo>
                  <a:pt x="19811" y="10667"/>
                </a:lnTo>
                <a:lnTo>
                  <a:pt x="19811" y="19811"/>
                </a:lnTo>
                <a:lnTo>
                  <a:pt x="274319" y="19811"/>
                </a:lnTo>
                <a:lnTo>
                  <a:pt x="298703" y="22859"/>
                </a:lnTo>
                <a:lnTo>
                  <a:pt x="323087" y="28955"/>
                </a:lnTo>
                <a:lnTo>
                  <a:pt x="333755" y="32003"/>
                </a:lnTo>
                <a:lnTo>
                  <a:pt x="345947" y="36575"/>
                </a:lnTo>
                <a:lnTo>
                  <a:pt x="344423" y="36575"/>
                </a:lnTo>
                <a:lnTo>
                  <a:pt x="356615" y="41147"/>
                </a:lnTo>
                <a:lnTo>
                  <a:pt x="388619" y="59435"/>
                </a:lnTo>
                <a:lnTo>
                  <a:pt x="387095" y="59435"/>
                </a:lnTo>
                <a:lnTo>
                  <a:pt x="397763" y="67055"/>
                </a:lnTo>
                <a:lnTo>
                  <a:pt x="411064" y="79247"/>
                </a:lnTo>
                <a:lnTo>
                  <a:pt x="439615" y="79247"/>
                </a:lnTo>
                <a:lnTo>
                  <a:pt x="409955" y="51815"/>
                </a:lnTo>
                <a:lnTo>
                  <a:pt x="376427" y="30479"/>
                </a:lnTo>
                <a:lnTo>
                  <a:pt x="339851" y="13715"/>
                </a:lnTo>
                <a:lnTo>
                  <a:pt x="327659" y="10667"/>
                </a:lnTo>
                <a:close/>
              </a:path>
              <a:path w="440054" h="79375">
                <a:moveTo>
                  <a:pt x="19811" y="10667"/>
                </a:moveTo>
                <a:lnTo>
                  <a:pt x="9143" y="19811"/>
                </a:lnTo>
                <a:lnTo>
                  <a:pt x="19811" y="19811"/>
                </a:lnTo>
                <a:lnTo>
                  <a:pt x="19811" y="106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34421" y="3778748"/>
            <a:ext cx="2662555" cy="0"/>
          </a:xfrm>
          <a:custGeom>
            <a:avLst/>
            <a:gdLst/>
            <a:ahLst/>
            <a:cxnLst/>
            <a:rect l="l" t="t" r="r" b="b"/>
            <a:pathLst>
              <a:path w="2662554">
                <a:moveTo>
                  <a:pt x="0" y="0"/>
                </a:moveTo>
                <a:lnTo>
                  <a:pt x="2662427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848227" y="2124452"/>
            <a:ext cx="0" cy="3529965"/>
          </a:xfrm>
          <a:custGeom>
            <a:avLst/>
            <a:gdLst/>
            <a:ahLst/>
            <a:cxnLst/>
            <a:rect l="l" t="t" r="r" b="b"/>
            <a:pathLst>
              <a:path h="3529965">
                <a:moveTo>
                  <a:pt x="0" y="0"/>
                </a:moveTo>
                <a:lnTo>
                  <a:pt x="0" y="3529583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561715" y="2124445"/>
            <a:ext cx="0" cy="3456940"/>
          </a:xfrm>
          <a:custGeom>
            <a:avLst/>
            <a:gdLst/>
            <a:ahLst/>
            <a:cxnLst/>
            <a:rect l="l" t="t" r="r" b="b"/>
            <a:pathLst>
              <a:path h="3456940">
                <a:moveTo>
                  <a:pt x="0" y="0"/>
                </a:moveTo>
                <a:lnTo>
                  <a:pt x="0" y="3456438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993769" y="2124445"/>
            <a:ext cx="0" cy="3456940"/>
          </a:xfrm>
          <a:custGeom>
            <a:avLst/>
            <a:gdLst/>
            <a:ahLst/>
            <a:cxnLst/>
            <a:rect l="l" t="t" r="r" b="b"/>
            <a:pathLst>
              <a:path h="3456940">
                <a:moveTo>
                  <a:pt x="0" y="0"/>
                </a:moveTo>
                <a:lnTo>
                  <a:pt x="0" y="3456438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497451" y="2124452"/>
            <a:ext cx="0" cy="3529965"/>
          </a:xfrm>
          <a:custGeom>
            <a:avLst/>
            <a:gdLst/>
            <a:ahLst/>
            <a:cxnLst/>
            <a:rect l="l" t="t" r="r" b="b"/>
            <a:pathLst>
              <a:path h="3529965">
                <a:moveTo>
                  <a:pt x="0" y="0"/>
                </a:moveTo>
                <a:lnTo>
                  <a:pt x="0" y="3529583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640707" y="2124452"/>
            <a:ext cx="0" cy="3529965"/>
          </a:xfrm>
          <a:custGeom>
            <a:avLst/>
            <a:gdLst/>
            <a:ahLst/>
            <a:cxnLst/>
            <a:rect l="l" t="t" r="r" b="b"/>
            <a:pathLst>
              <a:path h="3529965">
                <a:moveTo>
                  <a:pt x="0" y="0"/>
                </a:moveTo>
                <a:lnTo>
                  <a:pt x="0" y="3529583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354195" y="2124445"/>
            <a:ext cx="0" cy="3456940"/>
          </a:xfrm>
          <a:custGeom>
            <a:avLst/>
            <a:gdLst/>
            <a:ahLst/>
            <a:cxnLst/>
            <a:rect l="l" t="t" r="r" b="b"/>
            <a:pathLst>
              <a:path h="3456940">
                <a:moveTo>
                  <a:pt x="0" y="0"/>
                </a:moveTo>
                <a:lnTo>
                  <a:pt x="0" y="3456438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786250" y="2124445"/>
            <a:ext cx="0" cy="3456940"/>
          </a:xfrm>
          <a:custGeom>
            <a:avLst/>
            <a:gdLst/>
            <a:ahLst/>
            <a:cxnLst/>
            <a:rect l="l" t="t" r="r" b="b"/>
            <a:pathLst>
              <a:path h="3456940">
                <a:moveTo>
                  <a:pt x="0" y="0"/>
                </a:moveTo>
                <a:lnTo>
                  <a:pt x="0" y="3456438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289931" y="2124452"/>
            <a:ext cx="0" cy="3529965"/>
          </a:xfrm>
          <a:custGeom>
            <a:avLst/>
            <a:gdLst/>
            <a:ahLst/>
            <a:cxnLst/>
            <a:rect l="l" t="t" r="r" b="b"/>
            <a:pathLst>
              <a:path h="3529965">
                <a:moveTo>
                  <a:pt x="0" y="0"/>
                </a:moveTo>
                <a:lnTo>
                  <a:pt x="0" y="3529583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432426" y="2124452"/>
            <a:ext cx="0" cy="3529965"/>
          </a:xfrm>
          <a:custGeom>
            <a:avLst/>
            <a:gdLst/>
            <a:ahLst/>
            <a:cxnLst/>
            <a:rect l="l" t="t" r="r" b="b"/>
            <a:pathLst>
              <a:path h="3529965">
                <a:moveTo>
                  <a:pt x="0" y="0"/>
                </a:moveTo>
                <a:lnTo>
                  <a:pt x="0" y="3529583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145914" y="2124445"/>
            <a:ext cx="0" cy="3456940"/>
          </a:xfrm>
          <a:custGeom>
            <a:avLst/>
            <a:gdLst/>
            <a:ahLst/>
            <a:cxnLst/>
            <a:rect l="l" t="t" r="r" b="b"/>
            <a:pathLst>
              <a:path h="3456940">
                <a:moveTo>
                  <a:pt x="0" y="0"/>
                </a:moveTo>
                <a:lnTo>
                  <a:pt x="0" y="3456438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577967" y="2124445"/>
            <a:ext cx="0" cy="3456940"/>
          </a:xfrm>
          <a:custGeom>
            <a:avLst/>
            <a:gdLst/>
            <a:ahLst/>
            <a:cxnLst/>
            <a:rect l="l" t="t" r="r" b="b"/>
            <a:pathLst>
              <a:path h="3456940">
                <a:moveTo>
                  <a:pt x="0" y="0"/>
                </a:moveTo>
                <a:lnTo>
                  <a:pt x="0" y="3456438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009259" y="2124452"/>
            <a:ext cx="0" cy="3529965"/>
          </a:xfrm>
          <a:custGeom>
            <a:avLst/>
            <a:gdLst/>
            <a:ahLst/>
            <a:cxnLst/>
            <a:rect l="l" t="t" r="r" b="b"/>
            <a:pathLst>
              <a:path h="3529965">
                <a:moveTo>
                  <a:pt x="0" y="0"/>
                </a:moveTo>
                <a:lnTo>
                  <a:pt x="0" y="3529583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151753" y="2124452"/>
            <a:ext cx="0" cy="3529965"/>
          </a:xfrm>
          <a:custGeom>
            <a:avLst/>
            <a:gdLst/>
            <a:ahLst/>
            <a:cxnLst/>
            <a:rect l="l" t="t" r="r" b="b"/>
            <a:pathLst>
              <a:path h="3529965">
                <a:moveTo>
                  <a:pt x="0" y="0"/>
                </a:moveTo>
                <a:lnTo>
                  <a:pt x="0" y="3529583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865241" y="2124445"/>
            <a:ext cx="0" cy="3456940"/>
          </a:xfrm>
          <a:custGeom>
            <a:avLst/>
            <a:gdLst/>
            <a:ahLst/>
            <a:cxnLst/>
            <a:rect l="l" t="t" r="r" b="b"/>
            <a:pathLst>
              <a:path h="3456940">
                <a:moveTo>
                  <a:pt x="0" y="0"/>
                </a:moveTo>
                <a:lnTo>
                  <a:pt x="0" y="3456438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297295" y="2124445"/>
            <a:ext cx="0" cy="3456940"/>
          </a:xfrm>
          <a:custGeom>
            <a:avLst/>
            <a:gdLst/>
            <a:ahLst/>
            <a:cxnLst/>
            <a:rect l="l" t="t" r="r" b="b"/>
            <a:pathLst>
              <a:path h="3456940">
                <a:moveTo>
                  <a:pt x="0" y="0"/>
                </a:moveTo>
                <a:lnTo>
                  <a:pt x="0" y="3456438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825131" y="1394399"/>
            <a:ext cx="387159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130BB6"/>
                </a:solidFill>
                <a:latin typeface="Arial"/>
                <a:cs typeface="Arial"/>
              </a:rPr>
              <a:t>Logi</a:t>
            </a:r>
            <a:r>
              <a:rPr sz="2400" dirty="0">
                <a:solidFill>
                  <a:srgbClr val="130BB6"/>
                </a:solidFill>
                <a:latin typeface="Arial"/>
                <a:cs typeface="Arial"/>
              </a:rPr>
              <a:t>c </a:t>
            </a:r>
            <a:r>
              <a:rPr sz="2400" spc="-5" dirty="0">
                <a:solidFill>
                  <a:srgbClr val="130BB6"/>
                </a:solidFill>
                <a:latin typeface="Arial"/>
                <a:cs typeface="Arial"/>
              </a:rPr>
              <a:t>ga</a:t>
            </a:r>
            <a:r>
              <a:rPr sz="2400" dirty="0">
                <a:solidFill>
                  <a:srgbClr val="130BB6"/>
                </a:solidFill>
                <a:latin typeface="Arial"/>
                <a:cs typeface="Arial"/>
              </a:rPr>
              <a:t>te </a:t>
            </a:r>
            <a:r>
              <a:rPr sz="2400" spc="-5" dirty="0">
                <a:solidFill>
                  <a:srgbClr val="130BB6"/>
                </a:solidFill>
                <a:latin typeface="Arial"/>
                <a:cs typeface="Arial"/>
              </a:rPr>
              <a:t>diag</a:t>
            </a:r>
            <a:r>
              <a:rPr sz="2400" dirty="0">
                <a:solidFill>
                  <a:srgbClr val="130BB6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130BB6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130BB6"/>
                </a:solidFill>
                <a:latin typeface="Arial"/>
                <a:cs typeface="Arial"/>
              </a:rPr>
              <a:t>m</a:t>
            </a:r>
            <a:r>
              <a:rPr sz="2400" spc="20" dirty="0">
                <a:solidFill>
                  <a:srgbClr val="130BB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0BB6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130BB6"/>
                </a:solidFill>
                <a:latin typeface="Arial"/>
                <a:cs typeface="Arial"/>
              </a:rPr>
              <a:t>f</a:t>
            </a:r>
            <a:r>
              <a:rPr sz="2400" spc="-5" dirty="0">
                <a:solidFill>
                  <a:srgbClr val="130BB6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30BB6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130BB6"/>
                </a:solidFill>
                <a:latin typeface="Arial"/>
                <a:cs typeface="Arial"/>
              </a:rPr>
              <a:t>PL</a:t>
            </a:r>
            <a:r>
              <a:rPr sz="2400" dirty="0">
                <a:solidFill>
                  <a:srgbClr val="130BB6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043309" y="2266177"/>
            <a:ext cx="144780" cy="144780"/>
          </a:xfrm>
          <a:custGeom>
            <a:avLst/>
            <a:gdLst/>
            <a:ahLst/>
            <a:cxnLst/>
            <a:rect l="l" t="t" r="r" b="b"/>
            <a:pathLst>
              <a:path w="144780" h="144780">
                <a:moveTo>
                  <a:pt x="71624" y="0"/>
                </a:moveTo>
                <a:lnTo>
                  <a:pt x="31721" y="12099"/>
                </a:lnTo>
                <a:lnTo>
                  <a:pt x="5651" y="43642"/>
                </a:lnTo>
                <a:lnTo>
                  <a:pt x="0" y="71627"/>
                </a:lnTo>
                <a:lnTo>
                  <a:pt x="5" y="72530"/>
                </a:lnTo>
                <a:lnTo>
                  <a:pt x="12509" y="112630"/>
                </a:lnTo>
                <a:lnTo>
                  <a:pt x="43912" y="139007"/>
                </a:lnTo>
                <a:lnTo>
                  <a:pt x="71624" y="144779"/>
                </a:lnTo>
                <a:lnTo>
                  <a:pt x="73826" y="144747"/>
                </a:lnTo>
                <a:lnTo>
                  <a:pt x="113890" y="131358"/>
                </a:lnTo>
                <a:lnTo>
                  <a:pt x="139327" y="99305"/>
                </a:lnTo>
                <a:lnTo>
                  <a:pt x="144776" y="71627"/>
                </a:lnTo>
                <a:lnTo>
                  <a:pt x="144771" y="70723"/>
                </a:lnTo>
                <a:lnTo>
                  <a:pt x="132181" y="31116"/>
                </a:lnTo>
                <a:lnTo>
                  <a:pt x="100213" y="5537"/>
                </a:lnTo>
                <a:lnTo>
                  <a:pt x="71624" y="0"/>
                </a:lnTo>
                <a:close/>
              </a:path>
            </a:pathLst>
          </a:custGeom>
          <a:solidFill>
            <a:srgbClr val="1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034164" y="2257033"/>
            <a:ext cx="163195" cy="163195"/>
          </a:xfrm>
          <a:custGeom>
            <a:avLst/>
            <a:gdLst/>
            <a:ahLst/>
            <a:cxnLst/>
            <a:rect l="l" t="t" r="r" b="b"/>
            <a:pathLst>
              <a:path w="163194" h="163194">
                <a:moveTo>
                  <a:pt x="89912" y="0"/>
                </a:moveTo>
                <a:lnTo>
                  <a:pt x="73148" y="0"/>
                </a:lnTo>
                <a:lnTo>
                  <a:pt x="64004" y="1523"/>
                </a:lnTo>
                <a:lnTo>
                  <a:pt x="56384" y="3047"/>
                </a:lnTo>
                <a:lnTo>
                  <a:pt x="48764" y="6095"/>
                </a:lnTo>
                <a:lnTo>
                  <a:pt x="42668" y="9143"/>
                </a:lnTo>
                <a:lnTo>
                  <a:pt x="36572" y="13715"/>
                </a:lnTo>
                <a:lnTo>
                  <a:pt x="35048" y="13715"/>
                </a:lnTo>
                <a:lnTo>
                  <a:pt x="24380" y="22859"/>
                </a:lnTo>
                <a:lnTo>
                  <a:pt x="22856" y="22859"/>
                </a:lnTo>
                <a:lnTo>
                  <a:pt x="22856" y="24383"/>
                </a:lnTo>
                <a:lnTo>
                  <a:pt x="13715" y="35051"/>
                </a:lnTo>
                <a:lnTo>
                  <a:pt x="9143" y="42671"/>
                </a:lnTo>
                <a:lnTo>
                  <a:pt x="6095" y="50291"/>
                </a:lnTo>
                <a:lnTo>
                  <a:pt x="3047" y="56387"/>
                </a:lnTo>
                <a:lnTo>
                  <a:pt x="1523" y="65531"/>
                </a:lnTo>
                <a:lnTo>
                  <a:pt x="0" y="73151"/>
                </a:lnTo>
                <a:lnTo>
                  <a:pt x="0" y="89915"/>
                </a:lnTo>
                <a:lnTo>
                  <a:pt x="3047" y="105155"/>
                </a:lnTo>
                <a:lnTo>
                  <a:pt x="9143" y="120395"/>
                </a:lnTo>
                <a:lnTo>
                  <a:pt x="13715" y="128015"/>
                </a:lnTo>
                <a:lnTo>
                  <a:pt x="22856" y="138683"/>
                </a:lnTo>
                <a:lnTo>
                  <a:pt x="24380" y="138683"/>
                </a:lnTo>
                <a:lnTo>
                  <a:pt x="24380" y="140207"/>
                </a:lnTo>
                <a:lnTo>
                  <a:pt x="35048" y="147827"/>
                </a:lnTo>
                <a:lnTo>
                  <a:pt x="35048" y="149351"/>
                </a:lnTo>
                <a:lnTo>
                  <a:pt x="36572" y="149351"/>
                </a:lnTo>
                <a:lnTo>
                  <a:pt x="42668" y="152399"/>
                </a:lnTo>
                <a:lnTo>
                  <a:pt x="50288" y="156971"/>
                </a:lnTo>
                <a:lnTo>
                  <a:pt x="57908" y="160019"/>
                </a:lnTo>
                <a:lnTo>
                  <a:pt x="73148" y="163067"/>
                </a:lnTo>
                <a:lnTo>
                  <a:pt x="89912" y="163067"/>
                </a:lnTo>
                <a:lnTo>
                  <a:pt x="128012" y="147827"/>
                </a:lnTo>
                <a:lnTo>
                  <a:pt x="134413" y="143255"/>
                </a:lnTo>
                <a:lnTo>
                  <a:pt x="74672" y="143255"/>
                </a:lnTo>
                <a:lnTo>
                  <a:pt x="56384" y="138683"/>
                </a:lnTo>
                <a:lnTo>
                  <a:pt x="51812" y="135635"/>
                </a:lnTo>
                <a:lnTo>
                  <a:pt x="48764" y="134111"/>
                </a:lnTo>
                <a:lnTo>
                  <a:pt x="47240" y="134111"/>
                </a:lnTo>
                <a:lnTo>
                  <a:pt x="38350" y="126491"/>
                </a:lnTo>
                <a:lnTo>
                  <a:pt x="38096" y="126491"/>
                </a:lnTo>
                <a:lnTo>
                  <a:pt x="36572" y="124967"/>
                </a:lnTo>
                <a:lnTo>
                  <a:pt x="36790" y="124967"/>
                </a:lnTo>
                <a:lnTo>
                  <a:pt x="28952" y="115823"/>
                </a:lnTo>
                <a:lnTo>
                  <a:pt x="25904" y="111251"/>
                </a:lnTo>
                <a:lnTo>
                  <a:pt x="22856" y="105155"/>
                </a:lnTo>
                <a:lnTo>
                  <a:pt x="18284" y="86867"/>
                </a:lnTo>
                <a:lnTo>
                  <a:pt x="18284" y="80771"/>
                </a:lnTo>
                <a:lnTo>
                  <a:pt x="19808" y="74675"/>
                </a:lnTo>
                <a:lnTo>
                  <a:pt x="19808" y="67055"/>
                </a:lnTo>
                <a:lnTo>
                  <a:pt x="21332" y="62483"/>
                </a:lnTo>
                <a:lnTo>
                  <a:pt x="24380" y="56387"/>
                </a:lnTo>
                <a:lnTo>
                  <a:pt x="25904" y="50291"/>
                </a:lnTo>
                <a:lnTo>
                  <a:pt x="28952" y="47243"/>
                </a:lnTo>
                <a:lnTo>
                  <a:pt x="38096" y="36575"/>
                </a:lnTo>
                <a:lnTo>
                  <a:pt x="36572" y="36575"/>
                </a:lnTo>
                <a:lnTo>
                  <a:pt x="47240" y="28955"/>
                </a:lnTo>
                <a:lnTo>
                  <a:pt x="45716" y="28955"/>
                </a:lnTo>
                <a:lnTo>
                  <a:pt x="57908" y="22859"/>
                </a:lnTo>
                <a:lnTo>
                  <a:pt x="64004" y="21335"/>
                </a:lnTo>
                <a:lnTo>
                  <a:pt x="68576" y="19811"/>
                </a:lnTo>
                <a:lnTo>
                  <a:pt x="74672" y="18287"/>
                </a:lnTo>
                <a:lnTo>
                  <a:pt x="132584" y="18287"/>
                </a:lnTo>
                <a:lnTo>
                  <a:pt x="120392" y="9143"/>
                </a:lnTo>
                <a:lnTo>
                  <a:pt x="105152" y="3047"/>
                </a:lnTo>
                <a:lnTo>
                  <a:pt x="89912" y="0"/>
                </a:lnTo>
                <a:close/>
              </a:path>
              <a:path w="163194" h="163194">
                <a:moveTo>
                  <a:pt x="125366" y="125930"/>
                </a:moveTo>
                <a:lnTo>
                  <a:pt x="115820" y="134111"/>
                </a:lnTo>
                <a:lnTo>
                  <a:pt x="111248" y="137159"/>
                </a:lnTo>
                <a:lnTo>
                  <a:pt x="105152" y="138683"/>
                </a:lnTo>
                <a:lnTo>
                  <a:pt x="99056" y="141731"/>
                </a:lnTo>
                <a:lnTo>
                  <a:pt x="92960" y="143255"/>
                </a:lnTo>
                <a:lnTo>
                  <a:pt x="134413" y="143255"/>
                </a:lnTo>
                <a:lnTo>
                  <a:pt x="138680" y="140207"/>
                </a:lnTo>
                <a:lnTo>
                  <a:pt x="138680" y="138683"/>
                </a:lnTo>
                <a:lnTo>
                  <a:pt x="140204" y="138683"/>
                </a:lnTo>
                <a:lnTo>
                  <a:pt x="149348" y="126491"/>
                </a:lnTo>
                <a:lnTo>
                  <a:pt x="124964" y="126491"/>
                </a:lnTo>
                <a:lnTo>
                  <a:pt x="125366" y="125930"/>
                </a:lnTo>
                <a:close/>
              </a:path>
              <a:path w="163194" h="163194">
                <a:moveTo>
                  <a:pt x="45716" y="132587"/>
                </a:moveTo>
                <a:lnTo>
                  <a:pt x="47240" y="134111"/>
                </a:lnTo>
                <a:lnTo>
                  <a:pt x="48764" y="134111"/>
                </a:lnTo>
                <a:lnTo>
                  <a:pt x="45716" y="132587"/>
                </a:lnTo>
                <a:close/>
              </a:path>
              <a:path w="163194" h="163194">
                <a:moveTo>
                  <a:pt x="36572" y="124967"/>
                </a:moveTo>
                <a:lnTo>
                  <a:pt x="38096" y="126491"/>
                </a:lnTo>
                <a:lnTo>
                  <a:pt x="37393" y="125671"/>
                </a:lnTo>
                <a:lnTo>
                  <a:pt x="36572" y="124967"/>
                </a:lnTo>
                <a:close/>
              </a:path>
              <a:path w="163194" h="163194">
                <a:moveTo>
                  <a:pt x="37393" y="125671"/>
                </a:moveTo>
                <a:lnTo>
                  <a:pt x="38096" y="126491"/>
                </a:lnTo>
                <a:lnTo>
                  <a:pt x="38350" y="126491"/>
                </a:lnTo>
                <a:lnTo>
                  <a:pt x="37393" y="125671"/>
                </a:lnTo>
                <a:close/>
              </a:path>
              <a:path w="163194" h="163194">
                <a:moveTo>
                  <a:pt x="126488" y="124967"/>
                </a:moveTo>
                <a:lnTo>
                  <a:pt x="125366" y="125930"/>
                </a:lnTo>
                <a:lnTo>
                  <a:pt x="124964" y="126491"/>
                </a:lnTo>
                <a:lnTo>
                  <a:pt x="126488" y="124967"/>
                </a:lnTo>
                <a:close/>
              </a:path>
              <a:path w="163194" h="163194">
                <a:moveTo>
                  <a:pt x="150263" y="124967"/>
                </a:moveTo>
                <a:lnTo>
                  <a:pt x="126488" y="124967"/>
                </a:lnTo>
                <a:lnTo>
                  <a:pt x="124964" y="126491"/>
                </a:lnTo>
                <a:lnTo>
                  <a:pt x="149348" y="126491"/>
                </a:lnTo>
                <a:lnTo>
                  <a:pt x="150263" y="124967"/>
                </a:lnTo>
                <a:close/>
              </a:path>
              <a:path w="163194" h="163194">
                <a:moveTo>
                  <a:pt x="132584" y="45719"/>
                </a:moveTo>
                <a:lnTo>
                  <a:pt x="137156" y="51815"/>
                </a:lnTo>
                <a:lnTo>
                  <a:pt x="138680" y="56387"/>
                </a:lnTo>
                <a:lnTo>
                  <a:pt x="141728" y="62483"/>
                </a:lnTo>
                <a:lnTo>
                  <a:pt x="143252" y="68579"/>
                </a:lnTo>
                <a:lnTo>
                  <a:pt x="143252" y="74675"/>
                </a:lnTo>
                <a:lnTo>
                  <a:pt x="144776" y="80771"/>
                </a:lnTo>
                <a:lnTo>
                  <a:pt x="143252" y="88391"/>
                </a:lnTo>
                <a:lnTo>
                  <a:pt x="143252" y="94487"/>
                </a:lnTo>
                <a:lnTo>
                  <a:pt x="141728" y="100583"/>
                </a:lnTo>
                <a:lnTo>
                  <a:pt x="138680" y="105155"/>
                </a:lnTo>
                <a:lnTo>
                  <a:pt x="135632" y="111251"/>
                </a:lnTo>
                <a:lnTo>
                  <a:pt x="132584" y="115823"/>
                </a:lnTo>
                <a:lnTo>
                  <a:pt x="125366" y="125930"/>
                </a:lnTo>
                <a:lnTo>
                  <a:pt x="126488" y="124967"/>
                </a:lnTo>
                <a:lnTo>
                  <a:pt x="150263" y="124967"/>
                </a:lnTo>
                <a:lnTo>
                  <a:pt x="163064" y="88391"/>
                </a:lnTo>
                <a:lnTo>
                  <a:pt x="163064" y="71627"/>
                </a:lnTo>
                <a:lnTo>
                  <a:pt x="160016" y="56387"/>
                </a:lnTo>
                <a:lnTo>
                  <a:pt x="156968" y="48767"/>
                </a:lnTo>
                <a:lnTo>
                  <a:pt x="156054" y="47243"/>
                </a:lnTo>
                <a:lnTo>
                  <a:pt x="134108" y="47243"/>
                </a:lnTo>
                <a:lnTo>
                  <a:pt x="132584" y="45719"/>
                </a:lnTo>
                <a:close/>
              </a:path>
              <a:path w="163194" h="163194">
                <a:moveTo>
                  <a:pt x="36790" y="124967"/>
                </a:moveTo>
                <a:lnTo>
                  <a:pt x="36572" y="124967"/>
                </a:lnTo>
                <a:lnTo>
                  <a:pt x="37393" y="125671"/>
                </a:lnTo>
                <a:lnTo>
                  <a:pt x="36790" y="124967"/>
                </a:lnTo>
                <a:close/>
              </a:path>
              <a:path w="163194" h="163194">
                <a:moveTo>
                  <a:pt x="124964" y="36575"/>
                </a:moveTo>
                <a:lnTo>
                  <a:pt x="134108" y="47243"/>
                </a:lnTo>
                <a:lnTo>
                  <a:pt x="156054" y="47243"/>
                </a:lnTo>
                <a:lnTo>
                  <a:pt x="152396" y="41147"/>
                </a:lnTo>
                <a:lnTo>
                  <a:pt x="150872" y="38099"/>
                </a:lnTo>
                <a:lnTo>
                  <a:pt x="126488" y="38099"/>
                </a:lnTo>
                <a:lnTo>
                  <a:pt x="124964" y="36575"/>
                </a:lnTo>
                <a:close/>
              </a:path>
              <a:path w="163194" h="163194">
                <a:moveTo>
                  <a:pt x="132584" y="18287"/>
                </a:moveTo>
                <a:lnTo>
                  <a:pt x="88388" y="18287"/>
                </a:lnTo>
                <a:lnTo>
                  <a:pt x="106676" y="22859"/>
                </a:lnTo>
                <a:lnTo>
                  <a:pt x="111248" y="25907"/>
                </a:lnTo>
                <a:lnTo>
                  <a:pt x="117344" y="28955"/>
                </a:lnTo>
                <a:lnTo>
                  <a:pt x="126488" y="38099"/>
                </a:lnTo>
                <a:lnTo>
                  <a:pt x="150872" y="38099"/>
                </a:lnTo>
                <a:lnTo>
                  <a:pt x="149348" y="35051"/>
                </a:lnTo>
                <a:lnTo>
                  <a:pt x="140204" y="24383"/>
                </a:lnTo>
                <a:lnTo>
                  <a:pt x="140204" y="22859"/>
                </a:lnTo>
                <a:lnTo>
                  <a:pt x="138680" y="22859"/>
                </a:lnTo>
                <a:lnTo>
                  <a:pt x="132584" y="18287"/>
                </a:lnTo>
                <a:close/>
              </a:path>
            </a:pathLst>
          </a:custGeom>
          <a:solidFill>
            <a:srgbClr val="1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331342" y="2410957"/>
            <a:ext cx="143510" cy="143510"/>
          </a:xfrm>
          <a:custGeom>
            <a:avLst/>
            <a:gdLst/>
            <a:ahLst/>
            <a:cxnLst/>
            <a:rect l="l" t="t" r="r" b="b"/>
            <a:pathLst>
              <a:path w="143510" h="143510">
                <a:moveTo>
                  <a:pt x="71627" y="0"/>
                </a:moveTo>
                <a:lnTo>
                  <a:pt x="31722" y="12100"/>
                </a:lnTo>
                <a:lnTo>
                  <a:pt x="5652" y="43642"/>
                </a:lnTo>
                <a:lnTo>
                  <a:pt x="0" y="71627"/>
                </a:lnTo>
                <a:lnTo>
                  <a:pt x="1393" y="85789"/>
                </a:lnTo>
                <a:lnTo>
                  <a:pt x="20838" y="122184"/>
                </a:lnTo>
                <a:lnTo>
                  <a:pt x="57131" y="141794"/>
                </a:lnTo>
                <a:lnTo>
                  <a:pt x="71627" y="143255"/>
                </a:lnTo>
                <a:lnTo>
                  <a:pt x="85789" y="141862"/>
                </a:lnTo>
                <a:lnTo>
                  <a:pt x="122184" y="122416"/>
                </a:lnTo>
                <a:lnTo>
                  <a:pt x="141794" y="86124"/>
                </a:lnTo>
                <a:lnTo>
                  <a:pt x="143255" y="71627"/>
                </a:lnTo>
                <a:lnTo>
                  <a:pt x="141862" y="57466"/>
                </a:lnTo>
                <a:lnTo>
                  <a:pt x="122416" y="21071"/>
                </a:lnTo>
                <a:lnTo>
                  <a:pt x="86124" y="1461"/>
                </a:lnTo>
                <a:lnTo>
                  <a:pt x="71627" y="0"/>
                </a:lnTo>
                <a:close/>
              </a:path>
            </a:pathLst>
          </a:custGeom>
          <a:solidFill>
            <a:srgbClr val="1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320674" y="2400289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38099" y="36575"/>
                </a:moveTo>
                <a:lnTo>
                  <a:pt x="13715" y="36575"/>
                </a:lnTo>
                <a:lnTo>
                  <a:pt x="10667" y="44195"/>
                </a:lnTo>
                <a:lnTo>
                  <a:pt x="6095" y="50291"/>
                </a:lnTo>
                <a:lnTo>
                  <a:pt x="4571" y="57911"/>
                </a:lnTo>
                <a:lnTo>
                  <a:pt x="1523" y="65531"/>
                </a:lnTo>
                <a:lnTo>
                  <a:pt x="1523" y="74675"/>
                </a:lnTo>
                <a:lnTo>
                  <a:pt x="0" y="82295"/>
                </a:lnTo>
                <a:lnTo>
                  <a:pt x="1523" y="91439"/>
                </a:lnTo>
                <a:lnTo>
                  <a:pt x="1523" y="99059"/>
                </a:lnTo>
                <a:lnTo>
                  <a:pt x="10667" y="121919"/>
                </a:lnTo>
                <a:lnTo>
                  <a:pt x="13715" y="128015"/>
                </a:lnTo>
                <a:lnTo>
                  <a:pt x="15239" y="128015"/>
                </a:lnTo>
                <a:lnTo>
                  <a:pt x="24383" y="138683"/>
                </a:lnTo>
                <a:lnTo>
                  <a:pt x="24383" y="140207"/>
                </a:lnTo>
                <a:lnTo>
                  <a:pt x="35051" y="149351"/>
                </a:lnTo>
                <a:lnTo>
                  <a:pt x="36575" y="149351"/>
                </a:lnTo>
                <a:lnTo>
                  <a:pt x="36575" y="150875"/>
                </a:lnTo>
                <a:lnTo>
                  <a:pt x="44195" y="153923"/>
                </a:lnTo>
                <a:lnTo>
                  <a:pt x="50291" y="156971"/>
                </a:lnTo>
                <a:lnTo>
                  <a:pt x="65531" y="163067"/>
                </a:lnTo>
                <a:lnTo>
                  <a:pt x="74675" y="163067"/>
                </a:lnTo>
                <a:lnTo>
                  <a:pt x="82295" y="164591"/>
                </a:lnTo>
                <a:lnTo>
                  <a:pt x="91439" y="163067"/>
                </a:lnTo>
                <a:lnTo>
                  <a:pt x="106679" y="160019"/>
                </a:lnTo>
                <a:lnTo>
                  <a:pt x="121919" y="153923"/>
                </a:lnTo>
                <a:lnTo>
                  <a:pt x="128015" y="150875"/>
                </a:lnTo>
                <a:lnTo>
                  <a:pt x="128015" y="149351"/>
                </a:lnTo>
                <a:lnTo>
                  <a:pt x="133349" y="144779"/>
                </a:lnTo>
                <a:lnTo>
                  <a:pt x="74675" y="144779"/>
                </a:lnTo>
                <a:lnTo>
                  <a:pt x="62483" y="141731"/>
                </a:lnTo>
                <a:lnTo>
                  <a:pt x="57911" y="140207"/>
                </a:lnTo>
                <a:lnTo>
                  <a:pt x="51815" y="137159"/>
                </a:lnTo>
                <a:lnTo>
                  <a:pt x="47243" y="134111"/>
                </a:lnTo>
                <a:lnTo>
                  <a:pt x="36575" y="126491"/>
                </a:lnTo>
                <a:lnTo>
                  <a:pt x="38099" y="126491"/>
                </a:lnTo>
                <a:lnTo>
                  <a:pt x="28955" y="115823"/>
                </a:lnTo>
                <a:lnTo>
                  <a:pt x="29717" y="115823"/>
                </a:lnTo>
                <a:lnTo>
                  <a:pt x="27431" y="111251"/>
                </a:lnTo>
                <a:lnTo>
                  <a:pt x="24383" y="106679"/>
                </a:lnTo>
                <a:lnTo>
                  <a:pt x="19811" y="88391"/>
                </a:lnTo>
                <a:lnTo>
                  <a:pt x="19811" y="74675"/>
                </a:lnTo>
                <a:lnTo>
                  <a:pt x="22859" y="62483"/>
                </a:lnTo>
                <a:lnTo>
                  <a:pt x="24383" y="57911"/>
                </a:lnTo>
                <a:lnTo>
                  <a:pt x="27431" y="51815"/>
                </a:lnTo>
                <a:lnTo>
                  <a:pt x="30479" y="47243"/>
                </a:lnTo>
                <a:lnTo>
                  <a:pt x="28955" y="47243"/>
                </a:lnTo>
                <a:lnTo>
                  <a:pt x="36793" y="38099"/>
                </a:lnTo>
                <a:lnTo>
                  <a:pt x="36575" y="38099"/>
                </a:lnTo>
                <a:lnTo>
                  <a:pt x="38099" y="36575"/>
                </a:lnTo>
                <a:close/>
              </a:path>
              <a:path w="165100" h="165100">
                <a:moveTo>
                  <a:pt x="134111" y="115823"/>
                </a:moveTo>
                <a:lnTo>
                  <a:pt x="126491" y="126491"/>
                </a:lnTo>
                <a:lnTo>
                  <a:pt x="115823" y="134111"/>
                </a:lnTo>
                <a:lnTo>
                  <a:pt x="117347" y="134111"/>
                </a:lnTo>
                <a:lnTo>
                  <a:pt x="111251" y="137159"/>
                </a:lnTo>
                <a:lnTo>
                  <a:pt x="106679" y="140207"/>
                </a:lnTo>
                <a:lnTo>
                  <a:pt x="88391" y="144779"/>
                </a:lnTo>
                <a:lnTo>
                  <a:pt x="133349" y="144779"/>
                </a:lnTo>
                <a:lnTo>
                  <a:pt x="138683" y="140207"/>
                </a:lnTo>
                <a:lnTo>
                  <a:pt x="140207" y="140207"/>
                </a:lnTo>
                <a:lnTo>
                  <a:pt x="140207" y="138683"/>
                </a:lnTo>
                <a:lnTo>
                  <a:pt x="149351" y="128015"/>
                </a:lnTo>
                <a:lnTo>
                  <a:pt x="150875" y="128015"/>
                </a:lnTo>
                <a:lnTo>
                  <a:pt x="153923" y="120395"/>
                </a:lnTo>
                <a:lnTo>
                  <a:pt x="155447" y="117347"/>
                </a:lnTo>
                <a:lnTo>
                  <a:pt x="134111" y="117347"/>
                </a:lnTo>
                <a:lnTo>
                  <a:pt x="134111" y="115823"/>
                </a:lnTo>
                <a:close/>
              </a:path>
              <a:path w="165100" h="165100">
                <a:moveTo>
                  <a:pt x="29717" y="115823"/>
                </a:moveTo>
                <a:lnTo>
                  <a:pt x="28955" y="115823"/>
                </a:lnTo>
                <a:lnTo>
                  <a:pt x="30479" y="117347"/>
                </a:lnTo>
                <a:lnTo>
                  <a:pt x="29717" y="115823"/>
                </a:lnTo>
                <a:close/>
              </a:path>
              <a:path w="165100" h="165100">
                <a:moveTo>
                  <a:pt x="150875" y="36575"/>
                </a:moveTo>
                <a:lnTo>
                  <a:pt x="126491" y="36575"/>
                </a:lnTo>
                <a:lnTo>
                  <a:pt x="134111" y="47243"/>
                </a:lnTo>
                <a:lnTo>
                  <a:pt x="137159" y="53339"/>
                </a:lnTo>
                <a:lnTo>
                  <a:pt x="140207" y="57911"/>
                </a:lnTo>
                <a:lnTo>
                  <a:pt x="144779" y="76199"/>
                </a:lnTo>
                <a:lnTo>
                  <a:pt x="144779" y="89915"/>
                </a:lnTo>
                <a:lnTo>
                  <a:pt x="141731" y="102107"/>
                </a:lnTo>
                <a:lnTo>
                  <a:pt x="140207" y="106679"/>
                </a:lnTo>
                <a:lnTo>
                  <a:pt x="137159" y="112775"/>
                </a:lnTo>
                <a:lnTo>
                  <a:pt x="134111" y="117347"/>
                </a:lnTo>
                <a:lnTo>
                  <a:pt x="155447" y="117347"/>
                </a:lnTo>
                <a:lnTo>
                  <a:pt x="156971" y="114299"/>
                </a:lnTo>
                <a:lnTo>
                  <a:pt x="160019" y="106679"/>
                </a:lnTo>
                <a:lnTo>
                  <a:pt x="163067" y="97535"/>
                </a:lnTo>
                <a:lnTo>
                  <a:pt x="163067" y="89915"/>
                </a:lnTo>
                <a:lnTo>
                  <a:pt x="164591" y="82295"/>
                </a:lnTo>
                <a:lnTo>
                  <a:pt x="163067" y="73151"/>
                </a:lnTo>
                <a:lnTo>
                  <a:pt x="160019" y="57911"/>
                </a:lnTo>
                <a:lnTo>
                  <a:pt x="153923" y="42671"/>
                </a:lnTo>
                <a:lnTo>
                  <a:pt x="150875" y="36575"/>
                </a:lnTo>
                <a:close/>
              </a:path>
              <a:path w="165100" h="165100">
                <a:moveTo>
                  <a:pt x="38099" y="36575"/>
                </a:moveTo>
                <a:lnTo>
                  <a:pt x="36575" y="38099"/>
                </a:lnTo>
                <a:lnTo>
                  <a:pt x="37396" y="37396"/>
                </a:lnTo>
                <a:lnTo>
                  <a:pt x="38099" y="36575"/>
                </a:lnTo>
                <a:close/>
              </a:path>
              <a:path w="165100" h="165100">
                <a:moveTo>
                  <a:pt x="37396" y="37396"/>
                </a:moveTo>
                <a:lnTo>
                  <a:pt x="36575" y="38099"/>
                </a:lnTo>
                <a:lnTo>
                  <a:pt x="36793" y="38099"/>
                </a:lnTo>
                <a:lnTo>
                  <a:pt x="37396" y="37396"/>
                </a:lnTo>
                <a:close/>
              </a:path>
              <a:path w="165100" h="165100">
                <a:moveTo>
                  <a:pt x="144126" y="28955"/>
                </a:moveTo>
                <a:lnTo>
                  <a:pt x="115823" y="28955"/>
                </a:lnTo>
                <a:lnTo>
                  <a:pt x="126491" y="38099"/>
                </a:lnTo>
                <a:lnTo>
                  <a:pt x="126491" y="36575"/>
                </a:lnTo>
                <a:lnTo>
                  <a:pt x="149351" y="36575"/>
                </a:lnTo>
                <a:lnTo>
                  <a:pt x="149351" y="35051"/>
                </a:lnTo>
                <a:lnTo>
                  <a:pt x="144126" y="28955"/>
                </a:lnTo>
                <a:close/>
              </a:path>
              <a:path w="165100" h="165100">
                <a:moveTo>
                  <a:pt x="97535" y="1523"/>
                </a:moveTo>
                <a:lnTo>
                  <a:pt x="65531" y="1523"/>
                </a:lnTo>
                <a:lnTo>
                  <a:pt x="42671" y="10667"/>
                </a:lnTo>
                <a:lnTo>
                  <a:pt x="36575" y="13715"/>
                </a:lnTo>
                <a:lnTo>
                  <a:pt x="36575" y="15239"/>
                </a:lnTo>
                <a:lnTo>
                  <a:pt x="35051" y="15239"/>
                </a:lnTo>
                <a:lnTo>
                  <a:pt x="24383" y="24383"/>
                </a:lnTo>
                <a:lnTo>
                  <a:pt x="15239" y="35051"/>
                </a:lnTo>
                <a:lnTo>
                  <a:pt x="15239" y="36575"/>
                </a:lnTo>
                <a:lnTo>
                  <a:pt x="38099" y="36575"/>
                </a:lnTo>
                <a:lnTo>
                  <a:pt x="37396" y="37396"/>
                </a:lnTo>
                <a:lnTo>
                  <a:pt x="47243" y="28955"/>
                </a:lnTo>
                <a:lnTo>
                  <a:pt x="50291" y="28955"/>
                </a:lnTo>
                <a:lnTo>
                  <a:pt x="53339" y="27431"/>
                </a:lnTo>
                <a:lnTo>
                  <a:pt x="57911" y="24383"/>
                </a:lnTo>
                <a:lnTo>
                  <a:pt x="76199" y="19811"/>
                </a:lnTo>
                <a:lnTo>
                  <a:pt x="133349" y="19811"/>
                </a:lnTo>
                <a:lnTo>
                  <a:pt x="128015" y="15239"/>
                </a:lnTo>
                <a:lnTo>
                  <a:pt x="128015" y="13715"/>
                </a:lnTo>
                <a:lnTo>
                  <a:pt x="120395" y="10667"/>
                </a:lnTo>
                <a:lnTo>
                  <a:pt x="114299" y="6095"/>
                </a:lnTo>
                <a:lnTo>
                  <a:pt x="106679" y="4571"/>
                </a:lnTo>
                <a:lnTo>
                  <a:pt x="97535" y="1523"/>
                </a:lnTo>
                <a:close/>
              </a:path>
              <a:path w="165100" h="165100">
                <a:moveTo>
                  <a:pt x="50291" y="28955"/>
                </a:moveTo>
                <a:lnTo>
                  <a:pt x="47243" y="28955"/>
                </a:lnTo>
                <a:lnTo>
                  <a:pt x="47243" y="30479"/>
                </a:lnTo>
                <a:lnTo>
                  <a:pt x="50291" y="28955"/>
                </a:lnTo>
                <a:close/>
              </a:path>
              <a:path w="165100" h="165100">
                <a:moveTo>
                  <a:pt x="133349" y="19811"/>
                </a:moveTo>
                <a:lnTo>
                  <a:pt x="89915" y="19811"/>
                </a:lnTo>
                <a:lnTo>
                  <a:pt x="102107" y="22859"/>
                </a:lnTo>
                <a:lnTo>
                  <a:pt x="106679" y="24383"/>
                </a:lnTo>
                <a:lnTo>
                  <a:pt x="112775" y="27431"/>
                </a:lnTo>
                <a:lnTo>
                  <a:pt x="117347" y="30479"/>
                </a:lnTo>
                <a:lnTo>
                  <a:pt x="115823" y="28955"/>
                </a:lnTo>
                <a:lnTo>
                  <a:pt x="144126" y="28955"/>
                </a:lnTo>
                <a:lnTo>
                  <a:pt x="140207" y="24383"/>
                </a:lnTo>
                <a:lnTo>
                  <a:pt x="138683" y="24383"/>
                </a:lnTo>
                <a:lnTo>
                  <a:pt x="133349" y="19811"/>
                </a:lnTo>
                <a:close/>
              </a:path>
              <a:path w="165100" h="165100">
                <a:moveTo>
                  <a:pt x="82295" y="0"/>
                </a:moveTo>
                <a:lnTo>
                  <a:pt x="73151" y="1523"/>
                </a:lnTo>
                <a:lnTo>
                  <a:pt x="89915" y="1523"/>
                </a:lnTo>
                <a:lnTo>
                  <a:pt x="82295" y="0"/>
                </a:lnTo>
                <a:close/>
              </a:path>
            </a:pathLst>
          </a:custGeom>
          <a:solidFill>
            <a:srgbClr val="1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193926" y="2554213"/>
            <a:ext cx="144780" cy="144780"/>
          </a:xfrm>
          <a:custGeom>
            <a:avLst/>
            <a:gdLst/>
            <a:ahLst/>
            <a:cxnLst/>
            <a:rect l="l" t="t" r="r" b="b"/>
            <a:pathLst>
              <a:path w="144779" h="144780">
                <a:moveTo>
                  <a:pt x="73151" y="0"/>
                </a:moveTo>
                <a:lnTo>
                  <a:pt x="30886" y="13421"/>
                </a:lnTo>
                <a:lnTo>
                  <a:pt x="5449" y="45474"/>
                </a:lnTo>
                <a:lnTo>
                  <a:pt x="0" y="73151"/>
                </a:lnTo>
                <a:lnTo>
                  <a:pt x="5" y="74056"/>
                </a:lnTo>
                <a:lnTo>
                  <a:pt x="12594" y="113663"/>
                </a:lnTo>
                <a:lnTo>
                  <a:pt x="44563" y="139242"/>
                </a:lnTo>
                <a:lnTo>
                  <a:pt x="73151" y="144779"/>
                </a:lnTo>
                <a:lnTo>
                  <a:pt x="87313" y="143386"/>
                </a:lnTo>
                <a:lnTo>
                  <a:pt x="123708" y="123940"/>
                </a:lnTo>
                <a:lnTo>
                  <a:pt x="143318" y="87648"/>
                </a:lnTo>
                <a:lnTo>
                  <a:pt x="144779" y="73151"/>
                </a:lnTo>
                <a:lnTo>
                  <a:pt x="144774" y="72246"/>
                </a:lnTo>
                <a:lnTo>
                  <a:pt x="132268" y="32148"/>
                </a:lnTo>
                <a:lnTo>
                  <a:pt x="100864" y="5772"/>
                </a:lnTo>
                <a:lnTo>
                  <a:pt x="73151" y="0"/>
                </a:lnTo>
                <a:close/>
              </a:path>
            </a:pathLst>
          </a:custGeom>
          <a:solidFill>
            <a:srgbClr val="1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184782" y="2545070"/>
            <a:ext cx="163195" cy="163195"/>
          </a:xfrm>
          <a:custGeom>
            <a:avLst/>
            <a:gdLst/>
            <a:ahLst/>
            <a:cxnLst/>
            <a:rect l="l" t="t" r="r" b="b"/>
            <a:pathLst>
              <a:path w="163195" h="163194">
                <a:moveTo>
                  <a:pt x="89915" y="0"/>
                </a:moveTo>
                <a:lnTo>
                  <a:pt x="73151" y="0"/>
                </a:lnTo>
                <a:lnTo>
                  <a:pt x="65531" y="1523"/>
                </a:lnTo>
                <a:lnTo>
                  <a:pt x="56387" y="4571"/>
                </a:lnTo>
                <a:lnTo>
                  <a:pt x="50291" y="6095"/>
                </a:lnTo>
                <a:lnTo>
                  <a:pt x="35051" y="15239"/>
                </a:lnTo>
                <a:lnTo>
                  <a:pt x="24383" y="22859"/>
                </a:lnTo>
                <a:lnTo>
                  <a:pt x="24383" y="24383"/>
                </a:lnTo>
                <a:lnTo>
                  <a:pt x="22859" y="24383"/>
                </a:lnTo>
                <a:lnTo>
                  <a:pt x="9143" y="42671"/>
                </a:lnTo>
                <a:lnTo>
                  <a:pt x="3047" y="57911"/>
                </a:lnTo>
                <a:lnTo>
                  <a:pt x="1523" y="65531"/>
                </a:lnTo>
                <a:lnTo>
                  <a:pt x="0" y="74675"/>
                </a:lnTo>
                <a:lnTo>
                  <a:pt x="0" y="91439"/>
                </a:lnTo>
                <a:lnTo>
                  <a:pt x="3047" y="106679"/>
                </a:lnTo>
                <a:lnTo>
                  <a:pt x="6095" y="114299"/>
                </a:lnTo>
                <a:lnTo>
                  <a:pt x="10667" y="121919"/>
                </a:lnTo>
                <a:lnTo>
                  <a:pt x="13715" y="128015"/>
                </a:lnTo>
                <a:lnTo>
                  <a:pt x="15239" y="128015"/>
                </a:lnTo>
                <a:lnTo>
                  <a:pt x="22859" y="138683"/>
                </a:lnTo>
                <a:lnTo>
                  <a:pt x="24383" y="140207"/>
                </a:lnTo>
                <a:lnTo>
                  <a:pt x="42671" y="153923"/>
                </a:lnTo>
                <a:lnTo>
                  <a:pt x="57911" y="160019"/>
                </a:lnTo>
                <a:lnTo>
                  <a:pt x="73151" y="163067"/>
                </a:lnTo>
                <a:lnTo>
                  <a:pt x="89915" y="163067"/>
                </a:lnTo>
                <a:lnTo>
                  <a:pt x="126491" y="149351"/>
                </a:lnTo>
                <a:lnTo>
                  <a:pt x="128015" y="149351"/>
                </a:lnTo>
                <a:lnTo>
                  <a:pt x="133349" y="144779"/>
                </a:lnTo>
                <a:lnTo>
                  <a:pt x="74675" y="144779"/>
                </a:lnTo>
                <a:lnTo>
                  <a:pt x="56387" y="140207"/>
                </a:lnTo>
                <a:lnTo>
                  <a:pt x="51815" y="137159"/>
                </a:lnTo>
                <a:lnTo>
                  <a:pt x="45719" y="134111"/>
                </a:lnTo>
                <a:lnTo>
                  <a:pt x="36575" y="124967"/>
                </a:lnTo>
                <a:lnTo>
                  <a:pt x="36793" y="124967"/>
                </a:lnTo>
                <a:lnTo>
                  <a:pt x="28955" y="115823"/>
                </a:lnTo>
                <a:lnTo>
                  <a:pt x="29336" y="115823"/>
                </a:lnTo>
                <a:lnTo>
                  <a:pt x="25907" y="111251"/>
                </a:lnTo>
                <a:lnTo>
                  <a:pt x="24383" y="105155"/>
                </a:lnTo>
                <a:lnTo>
                  <a:pt x="21335" y="100583"/>
                </a:lnTo>
                <a:lnTo>
                  <a:pt x="19811" y="94487"/>
                </a:lnTo>
                <a:lnTo>
                  <a:pt x="19811" y="88391"/>
                </a:lnTo>
                <a:lnTo>
                  <a:pt x="18287" y="80771"/>
                </a:lnTo>
                <a:lnTo>
                  <a:pt x="19811" y="74675"/>
                </a:lnTo>
                <a:lnTo>
                  <a:pt x="19811" y="68579"/>
                </a:lnTo>
                <a:lnTo>
                  <a:pt x="21335" y="62483"/>
                </a:lnTo>
                <a:lnTo>
                  <a:pt x="24383" y="57911"/>
                </a:lnTo>
                <a:lnTo>
                  <a:pt x="27431" y="51815"/>
                </a:lnTo>
                <a:lnTo>
                  <a:pt x="30479" y="47243"/>
                </a:lnTo>
                <a:lnTo>
                  <a:pt x="37011" y="38099"/>
                </a:lnTo>
                <a:lnTo>
                  <a:pt x="36575" y="38099"/>
                </a:lnTo>
                <a:lnTo>
                  <a:pt x="38099" y="36575"/>
                </a:lnTo>
                <a:lnTo>
                  <a:pt x="38353" y="36575"/>
                </a:lnTo>
                <a:lnTo>
                  <a:pt x="47243" y="28955"/>
                </a:lnTo>
                <a:lnTo>
                  <a:pt x="51815" y="25907"/>
                </a:lnTo>
                <a:lnTo>
                  <a:pt x="57911" y="24383"/>
                </a:lnTo>
                <a:lnTo>
                  <a:pt x="64007" y="21335"/>
                </a:lnTo>
                <a:lnTo>
                  <a:pt x="70103" y="19811"/>
                </a:lnTo>
                <a:lnTo>
                  <a:pt x="134416" y="19811"/>
                </a:lnTo>
                <a:lnTo>
                  <a:pt x="128015" y="15239"/>
                </a:lnTo>
                <a:lnTo>
                  <a:pt x="128015" y="13715"/>
                </a:lnTo>
                <a:lnTo>
                  <a:pt x="126491" y="13715"/>
                </a:lnTo>
                <a:lnTo>
                  <a:pt x="120395" y="9143"/>
                </a:lnTo>
                <a:lnTo>
                  <a:pt x="105155" y="3047"/>
                </a:lnTo>
                <a:lnTo>
                  <a:pt x="89915" y="0"/>
                </a:lnTo>
                <a:close/>
              </a:path>
              <a:path w="163195" h="163194">
                <a:moveTo>
                  <a:pt x="125671" y="125671"/>
                </a:moveTo>
                <a:lnTo>
                  <a:pt x="115823" y="134111"/>
                </a:lnTo>
                <a:lnTo>
                  <a:pt x="117347" y="134111"/>
                </a:lnTo>
                <a:lnTo>
                  <a:pt x="105155" y="140207"/>
                </a:lnTo>
                <a:lnTo>
                  <a:pt x="100583" y="141731"/>
                </a:lnTo>
                <a:lnTo>
                  <a:pt x="88391" y="144779"/>
                </a:lnTo>
                <a:lnTo>
                  <a:pt x="133349" y="144779"/>
                </a:lnTo>
                <a:lnTo>
                  <a:pt x="138683" y="140207"/>
                </a:lnTo>
                <a:lnTo>
                  <a:pt x="140207" y="140207"/>
                </a:lnTo>
                <a:lnTo>
                  <a:pt x="140207" y="138683"/>
                </a:lnTo>
                <a:lnTo>
                  <a:pt x="149351" y="128015"/>
                </a:lnTo>
                <a:lnTo>
                  <a:pt x="150266" y="126491"/>
                </a:lnTo>
                <a:lnTo>
                  <a:pt x="124967" y="126491"/>
                </a:lnTo>
                <a:lnTo>
                  <a:pt x="125671" y="125671"/>
                </a:lnTo>
                <a:close/>
              </a:path>
              <a:path w="163195" h="163194">
                <a:moveTo>
                  <a:pt x="36793" y="124967"/>
                </a:moveTo>
                <a:lnTo>
                  <a:pt x="36575" y="124967"/>
                </a:lnTo>
                <a:lnTo>
                  <a:pt x="38099" y="126491"/>
                </a:lnTo>
                <a:lnTo>
                  <a:pt x="36793" y="124967"/>
                </a:lnTo>
                <a:close/>
              </a:path>
              <a:path w="163195" h="163194">
                <a:moveTo>
                  <a:pt x="126491" y="124967"/>
                </a:moveTo>
                <a:lnTo>
                  <a:pt x="125671" y="125671"/>
                </a:lnTo>
                <a:lnTo>
                  <a:pt x="124967" y="126491"/>
                </a:lnTo>
                <a:lnTo>
                  <a:pt x="126491" y="124967"/>
                </a:lnTo>
                <a:close/>
              </a:path>
              <a:path w="163195" h="163194">
                <a:moveTo>
                  <a:pt x="151180" y="124967"/>
                </a:moveTo>
                <a:lnTo>
                  <a:pt x="126491" y="124967"/>
                </a:lnTo>
                <a:lnTo>
                  <a:pt x="124967" y="126491"/>
                </a:lnTo>
                <a:lnTo>
                  <a:pt x="150266" y="126491"/>
                </a:lnTo>
                <a:lnTo>
                  <a:pt x="151180" y="124967"/>
                </a:lnTo>
                <a:close/>
              </a:path>
              <a:path w="163195" h="163194">
                <a:moveTo>
                  <a:pt x="134111" y="115823"/>
                </a:moveTo>
                <a:lnTo>
                  <a:pt x="125671" y="125671"/>
                </a:lnTo>
                <a:lnTo>
                  <a:pt x="126491" y="124967"/>
                </a:lnTo>
                <a:lnTo>
                  <a:pt x="151180" y="124967"/>
                </a:lnTo>
                <a:lnTo>
                  <a:pt x="153923" y="120395"/>
                </a:lnTo>
                <a:lnTo>
                  <a:pt x="155143" y="117347"/>
                </a:lnTo>
                <a:lnTo>
                  <a:pt x="134111" y="117347"/>
                </a:lnTo>
                <a:lnTo>
                  <a:pt x="134111" y="115823"/>
                </a:lnTo>
                <a:close/>
              </a:path>
              <a:path w="163195" h="163194">
                <a:moveTo>
                  <a:pt x="29336" y="115823"/>
                </a:moveTo>
                <a:lnTo>
                  <a:pt x="28955" y="115823"/>
                </a:lnTo>
                <a:lnTo>
                  <a:pt x="30479" y="117347"/>
                </a:lnTo>
                <a:lnTo>
                  <a:pt x="29336" y="115823"/>
                </a:lnTo>
                <a:close/>
              </a:path>
              <a:path w="163195" h="163194">
                <a:moveTo>
                  <a:pt x="125671" y="37396"/>
                </a:moveTo>
                <a:lnTo>
                  <a:pt x="134111" y="47243"/>
                </a:lnTo>
                <a:lnTo>
                  <a:pt x="137159" y="51815"/>
                </a:lnTo>
                <a:lnTo>
                  <a:pt x="140207" y="57911"/>
                </a:lnTo>
                <a:lnTo>
                  <a:pt x="144779" y="76199"/>
                </a:lnTo>
                <a:lnTo>
                  <a:pt x="144779" y="88391"/>
                </a:lnTo>
                <a:lnTo>
                  <a:pt x="141731" y="100583"/>
                </a:lnTo>
                <a:lnTo>
                  <a:pt x="138683" y="106679"/>
                </a:lnTo>
                <a:lnTo>
                  <a:pt x="137159" y="112775"/>
                </a:lnTo>
                <a:lnTo>
                  <a:pt x="134111" y="117347"/>
                </a:lnTo>
                <a:lnTo>
                  <a:pt x="155143" y="117347"/>
                </a:lnTo>
                <a:lnTo>
                  <a:pt x="160019" y="105155"/>
                </a:lnTo>
                <a:lnTo>
                  <a:pt x="163067" y="89915"/>
                </a:lnTo>
                <a:lnTo>
                  <a:pt x="163067" y="73151"/>
                </a:lnTo>
                <a:lnTo>
                  <a:pt x="161543" y="65531"/>
                </a:lnTo>
                <a:lnTo>
                  <a:pt x="160019" y="56387"/>
                </a:lnTo>
                <a:lnTo>
                  <a:pt x="156971" y="50291"/>
                </a:lnTo>
                <a:lnTo>
                  <a:pt x="153923" y="42671"/>
                </a:lnTo>
                <a:lnTo>
                  <a:pt x="151180" y="38099"/>
                </a:lnTo>
                <a:lnTo>
                  <a:pt x="126491" y="38099"/>
                </a:lnTo>
                <a:lnTo>
                  <a:pt x="125671" y="37396"/>
                </a:lnTo>
                <a:close/>
              </a:path>
              <a:path w="163195" h="163194">
                <a:moveTo>
                  <a:pt x="38099" y="36575"/>
                </a:moveTo>
                <a:lnTo>
                  <a:pt x="36575" y="38099"/>
                </a:lnTo>
                <a:lnTo>
                  <a:pt x="37698" y="37137"/>
                </a:lnTo>
                <a:lnTo>
                  <a:pt x="38099" y="36575"/>
                </a:lnTo>
                <a:close/>
              </a:path>
              <a:path w="163195" h="163194">
                <a:moveTo>
                  <a:pt x="37698" y="37137"/>
                </a:moveTo>
                <a:lnTo>
                  <a:pt x="36575" y="38099"/>
                </a:lnTo>
                <a:lnTo>
                  <a:pt x="37011" y="38099"/>
                </a:lnTo>
                <a:lnTo>
                  <a:pt x="37698" y="37137"/>
                </a:lnTo>
                <a:close/>
              </a:path>
              <a:path w="163195" h="163194">
                <a:moveTo>
                  <a:pt x="124967" y="36575"/>
                </a:moveTo>
                <a:lnTo>
                  <a:pt x="125671" y="37396"/>
                </a:lnTo>
                <a:lnTo>
                  <a:pt x="126491" y="38099"/>
                </a:lnTo>
                <a:lnTo>
                  <a:pt x="124967" y="36575"/>
                </a:lnTo>
                <a:close/>
              </a:path>
              <a:path w="163195" h="163194">
                <a:moveTo>
                  <a:pt x="150266" y="36575"/>
                </a:moveTo>
                <a:lnTo>
                  <a:pt x="124967" y="36575"/>
                </a:lnTo>
                <a:lnTo>
                  <a:pt x="126491" y="38099"/>
                </a:lnTo>
                <a:lnTo>
                  <a:pt x="151180" y="38099"/>
                </a:lnTo>
                <a:lnTo>
                  <a:pt x="150266" y="36575"/>
                </a:lnTo>
                <a:close/>
              </a:path>
              <a:path w="163195" h="163194">
                <a:moveTo>
                  <a:pt x="144126" y="28955"/>
                </a:moveTo>
                <a:lnTo>
                  <a:pt x="115823" y="28955"/>
                </a:lnTo>
                <a:lnTo>
                  <a:pt x="125671" y="37396"/>
                </a:lnTo>
                <a:lnTo>
                  <a:pt x="124967" y="36575"/>
                </a:lnTo>
                <a:lnTo>
                  <a:pt x="150266" y="36575"/>
                </a:lnTo>
                <a:lnTo>
                  <a:pt x="149351" y="35051"/>
                </a:lnTo>
                <a:lnTo>
                  <a:pt x="144126" y="28955"/>
                </a:lnTo>
                <a:close/>
              </a:path>
              <a:path w="163195" h="163194">
                <a:moveTo>
                  <a:pt x="38353" y="36575"/>
                </a:moveTo>
                <a:lnTo>
                  <a:pt x="38099" y="36575"/>
                </a:lnTo>
                <a:lnTo>
                  <a:pt x="37698" y="37137"/>
                </a:lnTo>
                <a:lnTo>
                  <a:pt x="38353" y="36575"/>
                </a:lnTo>
                <a:close/>
              </a:path>
              <a:path w="163195" h="163194">
                <a:moveTo>
                  <a:pt x="134416" y="19811"/>
                </a:moveTo>
                <a:lnTo>
                  <a:pt x="94487" y="19811"/>
                </a:lnTo>
                <a:lnTo>
                  <a:pt x="100583" y="22859"/>
                </a:lnTo>
                <a:lnTo>
                  <a:pt x="106679" y="24383"/>
                </a:lnTo>
                <a:lnTo>
                  <a:pt x="111251" y="27431"/>
                </a:lnTo>
                <a:lnTo>
                  <a:pt x="117347" y="30479"/>
                </a:lnTo>
                <a:lnTo>
                  <a:pt x="115823" y="28955"/>
                </a:lnTo>
                <a:lnTo>
                  <a:pt x="144126" y="28955"/>
                </a:lnTo>
                <a:lnTo>
                  <a:pt x="140207" y="24383"/>
                </a:lnTo>
                <a:lnTo>
                  <a:pt x="138683" y="24383"/>
                </a:lnTo>
                <a:lnTo>
                  <a:pt x="138683" y="22859"/>
                </a:lnTo>
                <a:lnTo>
                  <a:pt x="134416" y="19811"/>
                </a:lnTo>
                <a:close/>
              </a:path>
            </a:pathLst>
          </a:custGeom>
          <a:solidFill>
            <a:srgbClr val="1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177677" y="2122921"/>
            <a:ext cx="144780" cy="144780"/>
          </a:xfrm>
          <a:custGeom>
            <a:avLst/>
            <a:gdLst/>
            <a:ahLst/>
            <a:cxnLst/>
            <a:rect l="l" t="t" r="r" b="b"/>
            <a:pathLst>
              <a:path w="144780" h="144780">
                <a:moveTo>
                  <a:pt x="73151" y="0"/>
                </a:moveTo>
                <a:lnTo>
                  <a:pt x="32148" y="12511"/>
                </a:lnTo>
                <a:lnTo>
                  <a:pt x="5772" y="43915"/>
                </a:lnTo>
                <a:lnTo>
                  <a:pt x="0" y="71627"/>
                </a:lnTo>
                <a:lnTo>
                  <a:pt x="32" y="73829"/>
                </a:lnTo>
                <a:lnTo>
                  <a:pt x="13421" y="113893"/>
                </a:lnTo>
                <a:lnTo>
                  <a:pt x="45474" y="139330"/>
                </a:lnTo>
                <a:lnTo>
                  <a:pt x="73151" y="144779"/>
                </a:lnTo>
                <a:lnTo>
                  <a:pt x="74056" y="144774"/>
                </a:lnTo>
                <a:lnTo>
                  <a:pt x="113663" y="132185"/>
                </a:lnTo>
                <a:lnTo>
                  <a:pt x="139242" y="100216"/>
                </a:lnTo>
                <a:lnTo>
                  <a:pt x="144779" y="71627"/>
                </a:lnTo>
                <a:lnTo>
                  <a:pt x="143386" y="57466"/>
                </a:lnTo>
                <a:lnTo>
                  <a:pt x="123940" y="21071"/>
                </a:lnTo>
                <a:lnTo>
                  <a:pt x="87648" y="1461"/>
                </a:lnTo>
                <a:lnTo>
                  <a:pt x="73151" y="0"/>
                </a:lnTo>
                <a:close/>
              </a:path>
            </a:pathLst>
          </a:custGeom>
          <a:solidFill>
            <a:srgbClr val="1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168533" y="2113777"/>
            <a:ext cx="163195" cy="163195"/>
          </a:xfrm>
          <a:custGeom>
            <a:avLst/>
            <a:gdLst/>
            <a:ahLst/>
            <a:cxnLst/>
            <a:rect l="l" t="t" r="r" b="b"/>
            <a:pathLst>
              <a:path w="163194" h="163194">
                <a:moveTo>
                  <a:pt x="126491" y="149351"/>
                </a:moveTo>
                <a:lnTo>
                  <a:pt x="36575" y="149351"/>
                </a:lnTo>
                <a:lnTo>
                  <a:pt x="42671" y="153923"/>
                </a:lnTo>
                <a:lnTo>
                  <a:pt x="57911" y="160019"/>
                </a:lnTo>
                <a:lnTo>
                  <a:pt x="65531" y="161543"/>
                </a:lnTo>
                <a:lnTo>
                  <a:pt x="74675" y="163067"/>
                </a:lnTo>
                <a:lnTo>
                  <a:pt x="91439" y="163067"/>
                </a:lnTo>
                <a:lnTo>
                  <a:pt x="106679" y="160019"/>
                </a:lnTo>
                <a:lnTo>
                  <a:pt x="114299" y="156971"/>
                </a:lnTo>
                <a:lnTo>
                  <a:pt x="121919" y="152399"/>
                </a:lnTo>
                <a:lnTo>
                  <a:pt x="126491" y="149351"/>
                </a:lnTo>
                <a:close/>
              </a:path>
              <a:path w="163194" h="163194">
                <a:moveTo>
                  <a:pt x="128015" y="13715"/>
                </a:moveTo>
                <a:lnTo>
                  <a:pt x="35051" y="13715"/>
                </a:lnTo>
                <a:lnTo>
                  <a:pt x="24383" y="22859"/>
                </a:lnTo>
                <a:lnTo>
                  <a:pt x="24383" y="24383"/>
                </a:lnTo>
                <a:lnTo>
                  <a:pt x="22859" y="24383"/>
                </a:lnTo>
                <a:lnTo>
                  <a:pt x="15239" y="35051"/>
                </a:lnTo>
                <a:lnTo>
                  <a:pt x="13715" y="35051"/>
                </a:lnTo>
                <a:lnTo>
                  <a:pt x="13715" y="36575"/>
                </a:lnTo>
                <a:lnTo>
                  <a:pt x="9143" y="42671"/>
                </a:lnTo>
                <a:lnTo>
                  <a:pt x="3047" y="57911"/>
                </a:lnTo>
                <a:lnTo>
                  <a:pt x="0" y="73151"/>
                </a:lnTo>
                <a:lnTo>
                  <a:pt x="0" y="89915"/>
                </a:lnTo>
                <a:lnTo>
                  <a:pt x="1523" y="99059"/>
                </a:lnTo>
                <a:lnTo>
                  <a:pt x="4571" y="106679"/>
                </a:lnTo>
                <a:lnTo>
                  <a:pt x="6095" y="112775"/>
                </a:lnTo>
                <a:lnTo>
                  <a:pt x="15239" y="128015"/>
                </a:lnTo>
                <a:lnTo>
                  <a:pt x="22859" y="138683"/>
                </a:lnTo>
                <a:lnTo>
                  <a:pt x="24383" y="138683"/>
                </a:lnTo>
                <a:lnTo>
                  <a:pt x="24383" y="140207"/>
                </a:lnTo>
                <a:lnTo>
                  <a:pt x="35051" y="149351"/>
                </a:lnTo>
                <a:lnTo>
                  <a:pt x="128015" y="149351"/>
                </a:lnTo>
                <a:lnTo>
                  <a:pt x="133349" y="144779"/>
                </a:lnTo>
                <a:lnTo>
                  <a:pt x="80771" y="144779"/>
                </a:lnTo>
                <a:lnTo>
                  <a:pt x="74675" y="143255"/>
                </a:lnTo>
                <a:lnTo>
                  <a:pt x="68579" y="143255"/>
                </a:lnTo>
                <a:lnTo>
                  <a:pt x="62483" y="141731"/>
                </a:lnTo>
                <a:lnTo>
                  <a:pt x="56387" y="138683"/>
                </a:lnTo>
                <a:lnTo>
                  <a:pt x="51815" y="135635"/>
                </a:lnTo>
                <a:lnTo>
                  <a:pt x="48767" y="134111"/>
                </a:lnTo>
                <a:lnTo>
                  <a:pt x="47243" y="134111"/>
                </a:lnTo>
                <a:lnTo>
                  <a:pt x="38353" y="126491"/>
                </a:lnTo>
                <a:lnTo>
                  <a:pt x="38099" y="126491"/>
                </a:lnTo>
                <a:lnTo>
                  <a:pt x="36575" y="124967"/>
                </a:lnTo>
                <a:lnTo>
                  <a:pt x="36793" y="124967"/>
                </a:lnTo>
                <a:lnTo>
                  <a:pt x="28955" y="115823"/>
                </a:lnTo>
                <a:lnTo>
                  <a:pt x="25907" y="111251"/>
                </a:lnTo>
                <a:lnTo>
                  <a:pt x="24383" y="105155"/>
                </a:lnTo>
                <a:lnTo>
                  <a:pt x="21335" y="99059"/>
                </a:lnTo>
                <a:lnTo>
                  <a:pt x="19811" y="92963"/>
                </a:lnTo>
                <a:lnTo>
                  <a:pt x="19811" y="68579"/>
                </a:lnTo>
                <a:lnTo>
                  <a:pt x="22859" y="62483"/>
                </a:lnTo>
                <a:lnTo>
                  <a:pt x="24383" y="56387"/>
                </a:lnTo>
                <a:lnTo>
                  <a:pt x="27431" y="51815"/>
                </a:lnTo>
                <a:lnTo>
                  <a:pt x="29717" y="47243"/>
                </a:lnTo>
                <a:lnTo>
                  <a:pt x="28955" y="47243"/>
                </a:lnTo>
                <a:lnTo>
                  <a:pt x="36793" y="38099"/>
                </a:lnTo>
                <a:lnTo>
                  <a:pt x="36575" y="38099"/>
                </a:lnTo>
                <a:lnTo>
                  <a:pt x="38099" y="36575"/>
                </a:lnTo>
                <a:lnTo>
                  <a:pt x="38353" y="36575"/>
                </a:lnTo>
                <a:lnTo>
                  <a:pt x="47243" y="28955"/>
                </a:lnTo>
                <a:lnTo>
                  <a:pt x="47751" y="28955"/>
                </a:lnTo>
                <a:lnTo>
                  <a:pt x="51815" y="25907"/>
                </a:lnTo>
                <a:lnTo>
                  <a:pt x="57911" y="22859"/>
                </a:lnTo>
                <a:lnTo>
                  <a:pt x="76199" y="18287"/>
                </a:lnTo>
                <a:lnTo>
                  <a:pt x="133349" y="18287"/>
                </a:lnTo>
                <a:lnTo>
                  <a:pt x="128015" y="13715"/>
                </a:lnTo>
                <a:close/>
              </a:path>
              <a:path w="163194" h="163194">
                <a:moveTo>
                  <a:pt x="117347" y="132587"/>
                </a:moveTo>
                <a:lnTo>
                  <a:pt x="111251" y="137159"/>
                </a:lnTo>
                <a:lnTo>
                  <a:pt x="105155" y="138683"/>
                </a:lnTo>
                <a:lnTo>
                  <a:pt x="100583" y="141731"/>
                </a:lnTo>
                <a:lnTo>
                  <a:pt x="94487" y="143255"/>
                </a:lnTo>
                <a:lnTo>
                  <a:pt x="88391" y="143255"/>
                </a:lnTo>
                <a:lnTo>
                  <a:pt x="80771" y="144779"/>
                </a:lnTo>
                <a:lnTo>
                  <a:pt x="133349" y="144779"/>
                </a:lnTo>
                <a:lnTo>
                  <a:pt x="138683" y="140207"/>
                </a:lnTo>
                <a:lnTo>
                  <a:pt x="140207" y="138683"/>
                </a:lnTo>
                <a:lnTo>
                  <a:pt x="143636" y="134111"/>
                </a:lnTo>
                <a:lnTo>
                  <a:pt x="115823" y="134111"/>
                </a:lnTo>
                <a:lnTo>
                  <a:pt x="117347" y="132587"/>
                </a:lnTo>
                <a:close/>
              </a:path>
              <a:path w="163194" h="163194">
                <a:moveTo>
                  <a:pt x="45719" y="132587"/>
                </a:moveTo>
                <a:lnTo>
                  <a:pt x="47243" y="134111"/>
                </a:lnTo>
                <a:lnTo>
                  <a:pt x="48767" y="134111"/>
                </a:lnTo>
                <a:lnTo>
                  <a:pt x="45719" y="132587"/>
                </a:lnTo>
                <a:close/>
              </a:path>
              <a:path w="163194" h="163194">
                <a:moveTo>
                  <a:pt x="126491" y="124967"/>
                </a:moveTo>
                <a:lnTo>
                  <a:pt x="115823" y="134111"/>
                </a:lnTo>
                <a:lnTo>
                  <a:pt x="143636" y="134111"/>
                </a:lnTo>
                <a:lnTo>
                  <a:pt x="149351" y="126491"/>
                </a:lnTo>
                <a:lnTo>
                  <a:pt x="124967" y="126491"/>
                </a:lnTo>
                <a:lnTo>
                  <a:pt x="126491" y="124967"/>
                </a:lnTo>
                <a:close/>
              </a:path>
              <a:path w="163194" h="163194">
                <a:moveTo>
                  <a:pt x="36575" y="124967"/>
                </a:moveTo>
                <a:lnTo>
                  <a:pt x="38099" y="126491"/>
                </a:lnTo>
                <a:lnTo>
                  <a:pt x="37396" y="125671"/>
                </a:lnTo>
                <a:lnTo>
                  <a:pt x="36575" y="124967"/>
                </a:lnTo>
                <a:close/>
              </a:path>
              <a:path w="163194" h="163194">
                <a:moveTo>
                  <a:pt x="37396" y="125671"/>
                </a:moveTo>
                <a:lnTo>
                  <a:pt x="38099" y="126491"/>
                </a:lnTo>
                <a:lnTo>
                  <a:pt x="38353" y="126491"/>
                </a:lnTo>
                <a:lnTo>
                  <a:pt x="37396" y="125671"/>
                </a:lnTo>
                <a:close/>
              </a:path>
              <a:path w="163194" h="163194">
                <a:moveTo>
                  <a:pt x="155447" y="45719"/>
                </a:moveTo>
                <a:lnTo>
                  <a:pt x="134111" y="45719"/>
                </a:lnTo>
                <a:lnTo>
                  <a:pt x="140207" y="57911"/>
                </a:lnTo>
                <a:lnTo>
                  <a:pt x="141731" y="64007"/>
                </a:lnTo>
                <a:lnTo>
                  <a:pt x="143255" y="68579"/>
                </a:lnTo>
                <a:lnTo>
                  <a:pt x="144779" y="74675"/>
                </a:lnTo>
                <a:lnTo>
                  <a:pt x="144779" y="88391"/>
                </a:lnTo>
                <a:lnTo>
                  <a:pt x="141731" y="100583"/>
                </a:lnTo>
                <a:lnTo>
                  <a:pt x="138683" y="106679"/>
                </a:lnTo>
                <a:lnTo>
                  <a:pt x="137159" y="111251"/>
                </a:lnTo>
                <a:lnTo>
                  <a:pt x="134111" y="117347"/>
                </a:lnTo>
                <a:lnTo>
                  <a:pt x="124967" y="126491"/>
                </a:lnTo>
                <a:lnTo>
                  <a:pt x="149351" y="126491"/>
                </a:lnTo>
                <a:lnTo>
                  <a:pt x="153923" y="120395"/>
                </a:lnTo>
                <a:lnTo>
                  <a:pt x="160019" y="105155"/>
                </a:lnTo>
                <a:lnTo>
                  <a:pt x="163067" y="89915"/>
                </a:lnTo>
                <a:lnTo>
                  <a:pt x="163067" y="73151"/>
                </a:lnTo>
                <a:lnTo>
                  <a:pt x="161543" y="64007"/>
                </a:lnTo>
                <a:lnTo>
                  <a:pt x="160019" y="56387"/>
                </a:lnTo>
                <a:lnTo>
                  <a:pt x="156971" y="48767"/>
                </a:lnTo>
                <a:lnTo>
                  <a:pt x="155447" y="45719"/>
                </a:lnTo>
                <a:close/>
              </a:path>
              <a:path w="163194" h="163194">
                <a:moveTo>
                  <a:pt x="36793" y="124967"/>
                </a:moveTo>
                <a:lnTo>
                  <a:pt x="36575" y="124967"/>
                </a:lnTo>
                <a:lnTo>
                  <a:pt x="37396" y="125671"/>
                </a:lnTo>
                <a:lnTo>
                  <a:pt x="36793" y="124967"/>
                </a:lnTo>
                <a:close/>
              </a:path>
              <a:path w="163194" h="163194">
                <a:moveTo>
                  <a:pt x="30479" y="45719"/>
                </a:moveTo>
                <a:lnTo>
                  <a:pt x="28955" y="47243"/>
                </a:lnTo>
                <a:lnTo>
                  <a:pt x="29717" y="47243"/>
                </a:lnTo>
                <a:lnTo>
                  <a:pt x="30479" y="45719"/>
                </a:lnTo>
                <a:close/>
              </a:path>
              <a:path w="163194" h="163194">
                <a:moveTo>
                  <a:pt x="125671" y="37396"/>
                </a:moveTo>
                <a:lnTo>
                  <a:pt x="134111" y="47243"/>
                </a:lnTo>
                <a:lnTo>
                  <a:pt x="134111" y="45719"/>
                </a:lnTo>
                <a:lnTo>
                  <a:pt x="155447" y="45719"/>
                </a:lnTo>
                <a:lnTo>
                  <a:pt x="153923" y="42671"/>
                </a:lnTo>
                <a:lnTo>
                  <a:pt x="150494" y="38099"/>
                </a:lnTo>
                <a:lnTo>
                  <a:pt x="126491" y="38099"/>
                </a:lnTo>
                <a:lnTo>
                  <a:pt x="125671" y="37396"/>
                </a:lnTo>
                <a:close/>
              </a:path>
              <a:path w="163194" h="163194">
                <a:moveTo>
                  <a:pt x="38099" y="36575"/>
                </a:moveTo>
                <a:lnTo>
                  <a:pt x="36575" y="38099"/>
                </a:lnTo>
                <a:lnTo>
                  <a:pt x="37396" y="37396"/>
                </a:lnTo>
                <a:lnTo>
                  <a:pt x="38099" y="36575"/>
                </a:lnTo>
                <a:close/>
              </a:path>
              <a:path w="163194" h="163194">
                <a:moveTo>
                  <a:pt x="37396" y="37396"/>
                </a:moveTo>
                <a:lnTo>
                  <a:pt x="36575" y="38099"/>
                </a:lnTo>
                <a:lnTo>
                  <a:pt x="36793" y="38099"/>
                </a:lnTo>
                <a:lnTo>
                  <a:pt x="37396" y="37396"/>
                </a:lnTo>
                <a:close/>
              </a:path>
              <a:path w="163194" h="163194">
                <a:moveTo>
                  <a:pt x="124967" y="36575"/>
                </a:moveTo>
                <a:lnTo>
                  <a:pt x="125671" y="37396"/>
                </a:lnTo>
                <a:lnTo>
                  <a:pt x="126491" y="38099"/>
                </a:lnTo>
                <a:lnTo>
                  <a:pt x="124967" y="36575"/>
                </a:lnTo>
                <a:close/>
              </a:path>
              <a:path w="163194" h="163194">
                <a:moveTo>
                  <a:pt x="149351" y="36575"/>
                </a:moveTo>
                <a:lnTo>
                  <a:pt x="124967" y="36575"/>
                </a:lnTo>
                <a:lnTo>
                  <a:pt x="126491" y="38099"/>
                </a:lnTo>
                <a:lnTo>
                  <a:pt x="150494" y="38099"/>
                </a:lnTo>
                <a:lnTo>
                  <a:pt x="149351" y="36575"/>
                </a:lnTo>
                <a:close/>
              </a:path>
              <a:path w="163194" h="163194">
                <a:moveTo>
                  <a:pt x="38353" y="36575"/>
                </a:moveTo>
                <a:lnTo>
                  <a:pt x="38099" y="36575"/>
                </a:lnTo>
                <a:lnTo>
                  <a:pt x="37396" y="37396"/>
                </a:lnTo>
                <a:lnTo>
                  <a:pt x="38353" y="36575"/>
                </a:lnTo>
                <a:close/>
              </a:path>
              <a:path w="163194" h="163194">
                <a:moveTo>
                  <a:pt x="133349" y="18287"/>
                </a:moveTo>
                <a:lnTo>
                  <a:pt x="82295" y="18287"/>
                </a:lnTo>
                <a:lnTo>
                  <a:pt x="88391" y="19811"/>
                </a:lnTo>
                <a:lnTo>
                  <a:pt x="94487" y="19811"/>
                </a:lnTo>
                <a:lnTo>
                  <a:pt x="100583" y="21335"/>
                </a:lnTo>
                <a:lnTo>
                  <a:pt x="106679" y="24383"/>
                </a:lnTo>
                <a:lnTo>
                  <a:pt x="112775" y="25907"/>
                </a:lnTo>
                <a:lnTo>
                  <a:pt x="115823" y="28955"/>
                </a:lnTo>
                <a:lnTo>
                  <a:pt x="125671" y="37396"/>
                </a:lnTo>
                <a:lnTo>
                  <a:pt x="124967" y="36575"/>
                </a:lnTo>
                <a:lnTo>
                  <a:pt x="149351" y="36575"/>
                </a:lnTo>
                <a:lnTo>
                  <a:pt x="149351" y="35051"/>
                </a:lnTo>
                <a:lnTo>
                  <a:pt x="140207" y="24383"/>
                </a:lnTo>
                <a:lnTo>
                  <a:pt x="138683" y="22859"/>
                </a:lnTo>
                <a:lnTo>
                  <a:pt x="133349" y="18287"/>
                </a:lnTo>
                <a:close/>
              </a:path>
              <a:path w="163194" h="163194">
                <a:moveTo>
                  <a:pt x="47751" y="28955"/>
                </a:moveTo>
                <a:lnTo>
                  <a:pt x="47243" y="28955"/>
                </a:lnTo>
                <a:lnTo>
                  <a:pt x="45719" y="30479"/>
                </a:lnTo>
                <a:lnTo>
                  <a:pt x="47751" y="28955"/>
                </a:lnTo>
                <a:close/>
              </a:path>
              <a:path w="163194" h="163194">
                <a:moveTo>
                  <a:pt x="89915" y="0"/>
                </a:moveTo>
                <a:lnTo>
                  <a:pt x="73151" y="0"/>
                </a:lnTo>
                <a:lnTo>
                  <a:pt x="65531" y="1523"/>
                </a:lnTo>
                <a:lnTo>
                  <a:pt x="56387" y="3047"/>
                </a:lnTo>
                <a:lnTo>
                  <a:pt x="50291" y="6095"/>
                </a:lnTo>
                <a:lnTo>
                  <a:pt x="42671" y="9143"/>
                </a:lnTo>
                <a:lnTo>
                  <a:pt x="36575" y="13715"/>
                </a:lnTo>
                <a:lnTo>
                  <a:pt x="126491" y="13715"/>
                </a:lnTo>
                <a:lnTo>
                  <a:pt x="120395" y="9143"/>
                </a:lnTo>
                <a:lnTo>
                  <a:pt x="105155" y="3047"/>
                </a:lnTo>
                <a:lnTo>
                  <a:pt x="89915" y="0"/>
                </a:lnTo>
                <a:close/>
              </a:path>
            </a:pathLst>
          </a:custGeom>
          <a:solidFill>
            <a:srgbClr val="1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753749" y="3058657"/>
            <a:ext cx="144780" cy="143510"/>
          </a:xfrm>
          <a:custGeom>
            <a:avLst/>
            <a:gdLst/>
            <a:ahLst/>
            <a:cxnLst/>
            <a:rect l="l" t="t" r="r" b="b"/>
            <a:pathLst>
              <a:path w="144780" h="143510">
                <a:moveTo>
                  <a:pt x="73151" y="0"/>
                </a:moveTo>
                <a:lnTo>
                  <a:pt x="32148" y="12511"/>
                </a:lnTo>
                <a:lnTo>
                  <a:pt x="5772" y="43915"/>
                </a:lnTo>
                <a:lnTo>
                  <a:pt x="0" y="71627"/>
                </a:lnTo>
                <a:lnTo>
                  <a:pt x="5" y="72532"/>
                </a:lnTo>
                <a:lnTo>
                  <a:pt x="13003" y="112139"/>
                </a:lnTo>
                <a:lnTo>
                  <a:pt x="45205" y="137718"/>
                </a:lnTo>
                <a:lnTo>
                  <a:pt x="73151" y="143255"/>
                </a:lnTo>
                <a:lnTo>
                  <a:pt x="87313" y="141862"/>
                </a:lnTo>
                <a:lnTo>
                  <a:pt x="123708" y="122416"/>
                </a:lnTo>
                <a:lnTo>
                  <a:pt x="143318" y="86124"/>
                </a:lnTo>
                <a:lnTo>
                  <a:pt x="144779" y="71627"/>
                </a:lnTo>
                <a:lnTo>
                  <a:pt x="143386" y="57466"/>
                </a:lnTo>
                <a:lnTo>
                  <a:pt x="123940" y="21071"/>
                </a:lnTo>
                <a:lnTo>
                  <a:pt x="87648" y="1461"/>
                </a:lnTo>
                <a:lnTo>
                  <a:pt x="73151" y="0"/>
                </a:lnTo>
                <a:close/>
              </a:path>
            </a:pathLst>
          </a:custGeom>
          <a:solidFill>
            <a:srgbClr val="1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744605" y="3047989"/>
            <a:ext cx="163195" cy="165100"/>
          </a:xfrm>
          <a:custGeom>
            <a:avLst/>
            <a:gdLst/>
            <a:ahLst/>
            <a:cxnLst/>
            <a:rect l="l" t="t" r="r" b="b"/>
            <a:pathLst>
              <a:path w="163194" h="165100">
                <a:moveTo>
                  <a:pt x="38099" y="36575"/>
                </a:moveTo>
                <a:lnTo>
                  <a:pt x="13715" y="36575"/>
                </a:lnTo>
                <a:lnTo>
                  <a:pt x="9143" y="44195"/>
                </a:lnTo>
                <a:lnTo>
                  <a:pt x="6095" y="50291"/>
                </a:lnTo>
                <a:lnTo>
                  <a:pt x="4571" y="57911"/>
                </a:lnTo>
                <a:lnTo>
                  <a:pt x="1523" y="65531"/>
                </a:lnTo>
                <a:lnTo>
                  <a:pt x="0" y="74675"/>
                </a:lnTo>
                <a:lnTo>
                  <a:pt x="0" y="82295"/>
                </a:lnTo>
                <a:lnTo>
                  <a:pt x="1523" y="91439"/>
                </a:lnTo>
                <a:lnTo>
                  <a:pt x="1523" y="99059"/>
                </a:lnTo>
                <a:lnTo>
                  <a:pt x="10667" y="121919"/>
                </a:lnTo>
                <a:lnTo>
                  <a:pt x="13715" y="128015"/>
                </a:lnTo>
                <a:lnTo>
                  <a:pt x="15239" y="128015"/>
                </a:lnTo>
                <a:lnTo>
                  <a:pt x="24383" y="138683"/>
                </a:lnTo>
                <a:lnTo>
                  <a:pt x="24383" y="140207"/>
                </a:lnTo>
                <a:lnTo>
                  <a:pt x="35051" y="149351"/>
                </a:lnTo>
                <a:lnTo>
                  <a:pt x="36575" y="149351"/>
                </a:lnTo>
                <a:lnTo>
                  <a:pt x="36575" y="150875"/>
                </a:lnTo>
                <a:lnTo>
                  <a:pt x="44195" y="153923"/>
                </a:lnTo>
                <a:lnTo>
                  <a:pt x="50291" y="156971"/>
                </a:lnTo>
                <a:lnTo>
                  <a:pt x="65531" y="163067"/>
                </a:lnTo>
                <a:lnTo>
                  <a:pt x="74675" y="163067"/>
                </a:lnTo>
                <a:lnTo>
                  <a:pt x="82295" y="164591"/>
                </a:lnTo>
                <a:lnTo>
                  <a:pt x="91439" y="163067"/>
                </a:lnTo>
                <a:lnTo>
                  <a:pt x="106679" y="160019"/>
                </a:lnTo>
                <a:lnTo>
                  <a:pt x="121919" y="153923"/>
                </a:lnTo>
                <a:lnTo>
                  <a:pt x="128015" y="150875"/>
                </a:lnTo>
                <a:lnTo>
                  <a:pt x="128015" y="149351"/>
                </a:lnTo>
                <a:lnTo>
                  <a:pt x="133349" y="144779"/>
                </a:lnTo>
                <a:lnTo>
                  <a:pt x="74675" y="144779"/>
                </a:lnTo>
                <a:lnTo>
                  <a:pt x="62483" y="141731"/>
                </a:lnTo>
                <a:lnTo>
                  <a:pt x="57911" y="140207"/>
                </a:lnTo>
                <a:lnTo>
                  <a:pt x="51815" y="137159"/>
                </a:lnTo>
                <a:lnTo>
                  <a:pt x="47243" y="134111"/>
                </a:lnTo>
                <a:lnTo>
                  <a:pt x="36575" y="126491"/>
                </a:lnTo>
                <a:lnTo>
                  <a:pt x="38099" y="126491"/>
                </a:lnTo>
                <a:lnTo>
                  <a:pt x="28955" y="115823"/>
                </a:lnTo>
                <a:lnTo>
                  <a:pt x="29717" y="115823"/>
                </a:lnTo>
                <a:lnTo>
                  <a:pt x="27431" y="111251"/>
                </a:lnTo>
                <a:lnTo>
                  <a:pt x="24383" y="106679"/>
                </a:lnTo>
                <a:lnTo>
                  <a:pt x="21335" y="100583"/>
                </a:lnTo>
                <a:lnTo>
                  <a:pt x="19811" y="94487"/>
                </a:lnTo>
                <a:lnTo>
                  <a:pt x="19811" y="74675"/>
                </a:lnTo>
                <a:lnTo>
                  <a:pt x="22859" y="62483"/>
                </a:lnTo>
                <a:lnTo>
                  <a:pt x="24383" y="57911"/>
                </a:lnTo>
                <a:lnTo>
                  <a:pt x="27431" y="51815"/>
                </a:lnTo>
                <a:lnTo>
                  <a:pt x="30479" y="47243"/>
                </a:lnTo>
                <a:lnTo>
                  <a:pt x="28955" y="47243"/>
                </a:lnTo>
                <a:lnTo>
                  <a:pt x="36793" y="38099"/>
                </a:lnTo>
                <a:lnTo>
                  <a:pt x="36575" y="38099"/>
                </a:lnTo>
                <a:lnTo>
                  <a:pt x="38099" y="36575"/>
                </a:lnTo>
                <a:close/>
              </a:path>
              <a:path w="163194" h="165100">
                <a:moveTo>
                  <a:pt x="134111" y="115823"/>
                </a:moveTo>
                <a:lnTo>
                  <a:pt x="126491" y="126491"/>
                </a:lnTo>
                <a:lnTo>
                  <a:pt x="115823" y="134111"/>
                </a:lnTo>
                <a:lnTo>
                  <a:pt x="117347" y="134111"/>
                </a:lnTo>
                <a:lnTo>
                  <a:pt x="111251" y="137159"/>
                </a:lnTo>
                <a:lnTo>
                  <a:pt x="106679" y="140207"/>
                </a:lnTo>
                <a:lnTo>
                  <a:pt x="88391" y="144779"/>
                </a:lnTo>
                <a:lnTo>
                  <a:pt x="133349" y="144779"/>
                </a:lnTo>
                <a:lnTo>
                  <a:pt x="138683" y="140207"/>
                </a:lnTo>
                <a:lnTo>
                  <a:pt x="140207" y="140207"/>
                </a:lnTo>
                <a:lnTo>
                  <a:pt x="140207" y="138683"/>
                </a:lnTo>
                <a:lnTo>
                  <a:pt x="149351" y="128015"/>
                </a:lnTo>
                <a:lnTo>
                  <a:pt x="150875" y="128015"/>
                </a:lnTo>
                <a:lnTo>
                  <a:pt x="153923" y="120395"/>
                </a:lnTo>
                <a:lnTo>
                  <a:pt x="155447" y="117347"/>
                </a:lnTo>
                <a:lnTo>
                  <a:pt x="134111" y="117347"/>
                </a:lnTo>
                <a:lnTo>
                  <a:pt x="134111" y="115823"/>
                </a:lnTo>
                <a:close/>
              </a:path>
              <a:path w="163194" h="165100">
                <a:moveTo>
                  <a:pt x="29717" y="115823"/>
                </a:moveTo>
                <a:lnTo>
                  <a:pt x="28955" y="115823"/>
                </a:lnTo>
                <a:lnTo>
                  <a:pt x="30479" y="117347"/>
                </a:lnTo>
                <a:lnTo>
                  <a:pt x="29717" y="115823"/>
                </a:lnTo>
                <a:close/>
              </a:path>
              <a:path w="163194" h="165100">
                <a:moveTo>
                  <a:pt x="150875" y="36575"/>
                </a:moveTo>
                <a:lnTo>
                  <a:pt x="126491" y="36575"/>
                </a:lnTo>
                <a:lnTo>
                  <a:pt x="134111" y="47243"/>
                </a:lnTo>
                <a:lnTo>
                  <a:pt x="137159" y="53339"/>
                </a:lnTo>
                <a:lnTo>
                  <a:pt x="140207" y="57911"/>
                </a:lnTo>
                <a:lnTo>
                  <a:pt x="144779" y="76199"/>
                </a:lnTo>
                <a:lnTo>
                  <a:pt x="144779" y="89915"/>
                </a:lnTo>
                <a:lnTo>
                  <a:pt x="141731" y="102107"/>
                </a:lnTo>
                <a:lnTo>
                  <a:pt x="140207" y="106679"/>
                </a:lnTo>
                <a:lnTo>
                  <a:pt x="137159" y="112775"/>
                </a:lnTo>
                <a:lnTo>
                  <a:pt x="134111" y="117347"/>
                </a:lnTo>
                <a:lnTo>
                  <a:pt x="155447" y="117347"/>
                </a:lnTo>
                <a:lnTo>
                  <a:pt x="156971" y="114299"/>
                </a:lnTo>
                <a:lnTo>
                  <a:pt x="160019" y="106679"/>
                </a:lnTo>
                <a:lnTo>
                  <a:pt x="161543" y="97535"/>
                </a:lnTo>
                <a:lnTo>
                  <a:pt x="163067" y="89915"/>
                </a:lnTo>
                <a:lnTo>
                  <a:pt x="163067" y="73151"/>
                </a:lnTo>
                <a:lnTo>
                  <a:pt x="160019" y="57911"/>
                </a:lnTo>
                <a:lnTo>
                  <a:pt x="153923" y="42671"/>
                </a:lnTo>
                <a:lnTo>
                  <a:pt x="150875" y="36575"/>
                </a:lnTo>
                <a:close/>
              </a:path>
              <a:path w="163194" h="165100">
                <a:moveTo>
                  <a:pt x="38099" y="36575"/>
                </a:moveTo>
                <a:lnTo>
                  <a:pt x="36575" y="38099"/>
                </a:lnTo>
                <a:lnTo>
                  <a:pt x="37396" y="37396"/>
                </a:lnTo>
                <a:lnTo>
                  <a:pt x="38099" y="36575"/>
                </a:lnTo>
                <a:close/>
              </a:path>
              <a:path w="163194" h="165100">
                <a:moveTo>
                  <a:pt x="37396" y="37396"/>
                </a:moveTo>
                <a:lnTo>
                  <a:pt x="36575" y="38099"/>
                </a:lnTo>
                <a:lnTo>
                  <a:pt x="36793" y="38099"/>
                </a:lnTo>
                <a:lnTo>
                  <a:pt x="37396" y="37396"/>
                </a:lnTo>
                <a:close/>
              </a:path>
              <a:path w="163194" h="165100">
                <a:moveTo>
                  <a:pt x="144126" y="28955"/>
                </a:moveTo>
                <a:lnTo>
                  <a:pt x="115823" y="28955"/>
                </a:lnTo>
                <a:lnTo>
                  <a:pt x="126491" y="38099"/>
                </a:lnTo>
                <a:lnTo>
                  <a:pt x="126491" y="36575"/>
                </a:lnTo>
                <a:lnTo>
                  <a:pt x="149351" y="36575"/>
                </a:lnTo>
                <a:lnTo>
                  <a:pt x="149351" y="35051"/>
                </a:lnTo>
                <a:lnTo>
                  <a:pt x="144126" y="28955"/>
                </a:lnTo>
                <a:close/>
              </a:path>
              <a:path w="163194" h="165100">
                <a:moveTo>
                  <a:pt x="97535" y="1523"/>
                </a:moveTo>
                <a:lnTo>
                  <a:pt x="65531" y="1523"/>
                </a:lnTo>
                <a:lnTo>
                  <a:pt x="42671" y="10667"/>
                </a:lnTo>
                <a:lnTo>
                  <a:pt x="36575" y="13715"/>
                </a:lnTo>
                <a:lnTo>
                  <a:pt x="36575" y="15239"/>
                </a:lnTo>
                <a:lnTo>
                  <a:pt x="35051" y="15239"/>
                </a:lnTo>
                <a:lnTo>
                  <a:pt x="24383" y="24383"/>
                </a:lnTo>
                <a:lnTo>
                  <a:pt x="15239" y="35051"/>
                </a:lnTo>
                <a:lnTo>
                  <a:pt x="15239" y="36575"/>
                </a:lnTo>
                <a:lnTo>
                  <a:pt x="38099" y="36575"/>
                </a:lnTo>
                <a:lnTo>
                  <a:pt x="37396" y="37396"/>
                </a:lnTo>
                <a:lnTo>
                  <a:pt x="47243" y="28955"/>
                </a:lnTo>
                <a:lnTo>
                  <a:pt x="50291" y="28955"/>
                </a:lnTo>
                <a:lnTo>
                  <a:pt x="53339" y="27431"/>
                </a:lnTo>
                <a:lnTo>
                  <a:pt x="57911" y="24383"/>
                </a:lnTo>
                <a:lnTo>
                  <a:pt x="76199" y="19811"/>
                </a:lnTo>
                <a:lnTo>
                  <a:pt x="133349" y="19811"/>
                </a:lnTo>
                <a:lnTo>
                  <a:pt x="128015" y="15239"/>
                </a:lnTo>
                <a:lnTo>
                  <a:pt x="128015" y="13715"/>
                </a:lnTo>
                <a:lnTo>
                  <a:pt x="120395" y="10667"/>
                </a:lnTo>
                <a:lnTo>
                  <a:pt x="112775" y="6095"/>
                </a:lnTo>
                <a:lnTo>
                  <a:pt x="106679" y="4571"/>
                </a:lnTo>
                <a:lnTo>
                  <a:pt x="97535" y="1523"/>
                </a:lnTo>
                <a:close/>
              </a:path>
              <a:path w="163194" h="165100">
                <a:moveTo>
                  <a:pt x="50291" y="28955"/>
                </a:moveTo>
                <a:lnTo>
                  <a:pt x="47243" y="28955"/>
                </a:lnTo>
                <a:lnTo>
                  <a:pt x="47243" y="30479"/>
                </a:lnTo>
                <a:lnTo>
                  <a:pt x="50291" y="28955"/>
                </a:lnTo>
                <a:close/>
              </a:path>
              <a:path w="163194" h="165100">
                <a:moveTo>
                  <a:pt x="133349" y="19811"/>
                </a:moveTo>
                <a:lnTo>
                  <a:pt x="88391" y="19811"/>
                </a:lnTo>
                <a:lnTo>
                  <a:pt x="106679" y="24383"/>
                </a:lnTo>
                <a:lnTo>
                  <a:pt x="112775" y="27431"/>
                </a:lnTo>
                <a:lnTo>
                  <a:pt x="117347" y="30479"/>
                </a:lnTo>
                <a:lnTo>
                  <a:pt x="115823" y="28955"/>
                </a:lnTo>
                <a:lnTo>
                  <a:pt x="144126" y="28955"/>
                </a:lnTo>
                <a:lnTo>
                  <a:pt x="140207" y="24383"/>
                </a:lnTo>
                <a:lnTo>
                  <a:pt x="138683" y="24383"/>
                </a:lnTo>
                <a:lnTo>
                  <a:pt x="133349" y="19811"/>
                </a:lnTo>
                <a:close/>
              </a:path>
              <a:path w="163194" h="165100">
                <a:moveTo>
                  <a:pt x="82295" y="0"/>
                </a:moveTo>
                <a:lnTo>
                  <a:pt x="73151" y="1523"/>
                </a:lnTo>
                <a:lnTo>
                  <a:pt x="89915" y="1523"/>
                </a:lnTo>
                <a:lnTo>
                  <a:pt x="82295" y="0"/>
                </a:lnTo>
                <a:close/>
              </a:path>
            </a:pathLst>
          </a:custGeom>
          <a:solidFill>
            <a:srgbClr val="1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617853" y="3201913"/>
            <a:ext cx="144780" cy="144780"/>
          </a:xfrm>
          <a:custGeom>
            <a:avLst/>
            <a:gdLst/>
            <a:ahLst/>
            <a:cxnLst/>
            <a:rect l="l" t="t" r="r" b="b"/>
            <a:pathLst>
              <a:path w="144779" h="144779">
                <a:moveTo>
                  <a:pt x="71627" y="0"/>
                </a:moveTo>
                <a:lnTo>
                  <a:pt x="31116" y="13003"/>
                </a:lnTo>
                <a:lnTo>
                  <a:pt x="5537" y="45205"/>
                </a:lnTo>
                <a:lnTo>
                  <a:pt x="0" y="73151"/>
                </a:lnTo>
                <a:lnTo>
                  <a:pt x="1393" y="87313"/>
                </a:lnTo>
                <a:lnTo>
                  <a:pt x="20838" y="123708"/>
                </a:lnTo>
                <a:lnTo>
                  <a:pt x="57131" y="143318"/>
                </a:lnTo>
                <a:lnTo>
                  <a:pt x="71627" y="144779"/>
                </a:lnTo>
                <a:lnTo>
                  <a:pt x="72567" y="144774"/>
                </a:lnTo>
                <a:lnTo>
                  <a:pt x="113299" y="132268"/>
                </a:lnTo>
                <a:lnTo>
                  <a:pt x="139219" y="100864"/>
                </a:lnTo>
                <a:lnTo>
                  <a:pt x="144779" y="73151"/>
                </a:lnTo>
                <a:lnTo>
                  <a:pt x="144749" y="71029"/>
                </a:lnTo>
                <a:lnTo>
                  <a:pt x="131777" y="31552"/>
                </a:lnTo>
                <a:lnTo>
                  <a:pt x="99944" y="5657"/>
                </a:lnTo>
                <a:lnTo>
                  <a:pt x="71627" y="0"/>
                </a:lnTo>
                <a:close/>
              </a:path>
            </a:pathLst>
          </a:custGeom>
          <a:solidFill>
            <a:srgbClr val="1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608709" y="3192769"/>
            <a:ext cx="163195" cy="163195"/>
          </a:xfrm>
          <a:custGeom>
            <a:avLst/>
            <a:gdLst/>
            <a:ahLst/>
            <a:cxnLst/>
            <a:rect l="l" t="t" r="r" b="b"/>
            <a:pathLst>
              <a:path w="163195" h="163195">
                <a:moveTo>
                  <a:pt x="89915" y="0"/>
                </a:moveTo>
                <a:lnTo>
                  <a:pt x="73151" y="0"/>
                </a:lnTo>
                <a:lnTo>
                  <a:pt x="64007" y="1523"/>
                </a:lnTo>
                <a:lnTo>
                  <a:pt x="56387" y="4571"/>
                </a:lnTo>
                <a:lnTo>
                  <a:pt x="48767" y="6095"/>
                </a:lnTo>
                <a:lnTo>
                  <a:pt x="42671" y="10667"/>
                </a:lnTo>
                <a:lnTo>
                  <a:pt x="35051" y="15239"/>
                </a:lnTo>
                <a:lnTo>
                  <a:pt x="24383" y="22859"/>
                </a:lnTo>
                <a:lnTo>
                  <a:pt x="24383" y="24383"/>
                </a:lnTo>
                <a:lnTo>
                  <a:pt x="22859" y="24383"/>
                </a:lnTo>
                <a:lnTo>
                  <a:pt x="9143" y="42671"/>
                </a:lnTo>
                <a:lnTo>
                  <a:pt x="3047" y="57911"/>
                </a:lnTo>
                <a:lnTo>
                  <a:pt x="1523" y="65531"/>
                </a:lnTo>
                <a:lnTo>
                  <a:pt x="0" y="74675"/>
                </a:lnTo>
                <a:lnTo>
                  <a:pt x="0" y="91439"/>
                </a:lnTo>
                <a:lnTo>
                  <a:pt x="3047" y="106679"/>
                </a:lnTo>
                <a:lnTo>
                  <a:pt x="9143" y="121919"/>
                </a:lnTo>
                <a:lnTo>
                  <a:pt x="13715" y="128015"/>
                </a:lnTo>
                <a:lnTo>
                  <a:pt x="22859" y="138683"/>
                </a:lnTo>
                <a:lnTo>
                  <a:pt x="22859" y="140207"/>
                </a:lnTo>
                <a:lnTo>
                  <a:pt x="24383" y="140207"/>
                </a:lnTo>
                <a:lnTo>
                  <a:pt x="42671" y="153923"/>
                </a:lnTo>
                <a:lnTo>
                  <a:pt x="57911" y="160019"/>
                </a:lnTo>
                <a:lnTo>
                  <a:pt x="73151" y="163067"/>
                </a:lnTo>
                <a:lnTo>
                  <a:pt x="89915" y="163067"/>
                </a:lnTo>
                <a:lnTo>
                  <a:pt x="126491" y="149351"/>
                </a:lnTo>
                <a:lnTo>
                  <a:pt x="128015" y="149351"/>
                </a:lnTo>
                <a:lnTo>
                  <a:pt x="133349" y="144779"/>
                </a:lnTo>
                <a:lnTo>
                  <a:pt x="74675" y="144779"/>
                </a:lnTo>
                <a:lnTo>
                  <a:pt x="56387" y="140207"/>
                </a:lnTo>
                <a:lnTo>
                  <a:pt x="51815" y="137159"/>
                </a:lnTo>
                <a:lnTo>
                  <a:pt x="45719" y="134111"/>
                </a:lnTo>
                <a:lnTo>
                  <a:pt x="36575" y="124967"/>
                </a:lnTo>
                <a:lnTo>
                  <a:pt x="36793" y="124967"/>
                </a:lnTo>
                <a:lnTo>
                  <a:pt x="28955" y="115823"/>
                </a:lnTo>
                <a:lnTo>
                  <a:pt x="29336" y="115823"/>
                </a:lnTo>
                <a:lnTo>
                  <a:pt x="25907" y="111251"/>
                </a:lnTo>
                <a:lnTo>
                  <a:pt x="22859" y="105155"/>
                </a:lnTo>
                <a:lnTo>
                  <a:pt x="21335" y="100583"/>
                </a:lnTo>
                <a:lnTo>
                  <a:pt x="19811" y="94487"/>
                </a:lnTo>
                <a:lnTo>
                  <a:pt x="19811" y="88391"/>
                </a:lnTo>
                <a:lnTo>
                  <a:pt x="18287" y="80771"/>
                </a:lnTo>
                <a:lnTo>
                  <a:pt x="19811" y="74675"/>
                </a:lnTo>
                <a:lnTo>
                  <a:pt x="19811" y="68579"/>
                </a:lnTo>
                <a:lnTo>
                  <a:pt x="21335" y="62483"/>
                </a:lnTo>
                <a:lnTo>
                  <a:pt x="24383" y="57911"/>
                </a:lnTo>
                <a:lnTo>
                  <a:pt x="25907" y="51815"/>
                </a:lnTo>
                <a:lnTo>
                  <a:pt x="30479" y="47243"/>
                </a:lnTo>
                <a:lnTo>
                  <a:pt x="37011" y="38099"/>
                </a:lnTo>
                <a:lnTo>
                  <a:pt x="36575" y="38099"/>
                </a:lnTo>
                <a:lnTo>
                  <a:pt x="38099" y="36575"/>
                </a:lnTo>
                <a:lnTo>
                  <a:pt x="38353" y="36575"/>
                </a:lnTo>
                <a:lnTo>
                  <a:pt x="47243" y="28955"/>
                </a:lnTo>
                <a:lnTo>
                  <a:pt x="51815" y="25907"/>
                </a:lnTo>
                <a:lnTo>
                  <a:pt x="57911" y="24383"/>
                </a:lnTo>
                <a:lnTo>
                  <a:pt x="64007" y="21335"/>
                </a:lnTo>
                <a:lnTo>
                  <a:pt x="70103" y="19811"/>
                </a:lnTo>
                <a:lnTo>
                  <a:pt x="134416" y="19811"/>
                </a:lnTo>
                <a:lnTo>
                  <a:pt x="128015" y="15239"/>
                </a:lnTo>
                <a:lnTo>
                  <a:pt x="128015" y="13715"/>
                </a:lnTo>
                <a:lnTo>
                  <a:pt x="126491" y="13715"/>
                </a:lnTo>
                <a:lnTo>
                  <a:pt x="120395" y="9143"/>
                </a:lnTo>
                <a:lnTo>
                  <a:pt x="105155" y="3047"/>
                </a:lnTo>
                <a:lnTo>
                  <a:pt x="89915" y="0"/>
                </a:lnTo>
                <a:close/>
              </a:path>
              <a:path w="163195" h="163195">
                <a:moveTo>
                  <a:pt x="125671" y="125671"/>
                </a:moveTo>
                <a:lnTo>
                  <a:pt x="115823" y="134111"/>
                </a:lnTo>
                <a:lnTo>
                  <a:pt x="117347" y="134111"/>
                </a:lnTo>
                <a:lnTo>
                  <a:pt x="105155" y="140207"/>
                </a:lnTo>
                <a:lnTo>
                  <a:pt x="99059" y="141731"/>
                </a:lnTo>
                <a:lnTo>
                  <a:pt x="94487" y="143255"/>
                </a:lnTo>
                <a:lnTo>
                  <a:pt x="86867" y="144779"/>
                </a:lnTo>
                <a:lnTo>
                  <a:pt x="133349" y="144779"/>
                </a:lnTo>
                <a:lnTo>
                  <a:pt x="138683" y="140207"/>
                </a:lnTo>
                <a:lnTo>
                  <a:pt x="140207" y="140207"/>
                </a:lnTo>
                <a:lnTo>
                  <a:pt x="140207" y="138683"/>
                </a:lnTo>
                <a:lnTo>
                  <a:pt x="149351" y="128015"/>
                </a:lnTo>
                <a:lnTo>
                  <a:pt x="150266" y="126491"/>
                </a:lnTo>
                <a:lnTo>
                  <a:pt x="124967" y="126491"/>
                </a:lnTo>
                <a:lnTo>
                  <a:pt x="125671" y="125671"/>
                </a:lnTo>
                <a:close/>
              </a:path>
              <a:path w="163195" h="163195">
                <a:moveTo>
                  <a:pt x="36793" y="124967"/>
                </a:moveTo>
                <a:lnTo>
                  <a:pt x="36575" y="124967"/>
                </a:lnTo>
                <a:lnTo>
                  <a:pt x="38099" y="126491"/>
                </a:lnTo>
                <a:lnTo>
                  <a:pt x="36793" y="124967"/>
                </a:lnTo>
                <a:close/>
              </a:path>
              <a:path w="163195" h="163195">
                <a:moveTo>
                  <a:pt x="126491" y="124967"/>
                </a:moveTo>
                <a:lnTo>
                  <a:pt x="125671" y="125671"/>
                </a:lnTo>
                <a:lnTo>
                  <a:pt x="124967" y="126491"/>
                </a:lnTo>
                <a:lnTo>
                  <a:pt x="126491" y="124967"/>
                </a:lnTo>
                <a:close/>
              </a:path>
              <a:path w="163195" h="163195">
                <a:moveTo>
                  <a:pt x="151180" y="124967"/>
                </a:moveTo>
                <a:lnTo>
                  <a:pt x="126491" y="124967"/>
                </a:lnTo>
                <a:lnTo>
                  <a:pt x="124967" y="126491"/>
                </a:lnTo>
                <a:lnTo>
                  <a:pt x="150266" y="126491"/>
                </a:lnTo>
                <a:lnTo>
                  <a:pt x="151180" y="124967"/>
                </a:lnTo>
                <a:close/>
              </a:path>
              <a:path w="163195" h="163195">
                <a:moveTo>
                  <a:pt x="125671" y="37396"/>
                </a:moveTo>
                <a:lnTo>
                  <a:pt x="134111" y="47243"/>
                </a:lnTo>
                <a:lnTo>
                  <a:pt x="137159" y="51815"/>
                </a:lnTo>
                <a:lnTo>
                  <a:pt x="138683" y="57911"/>
                </a:lnTo>
                <a:lnTo>
                  <a:pt x="141731" y="64007"/>
                </a:lnTo>
                <a:lnTo>
                  <a:pt x="143255" y="70103"/>
                </a:lnTo>
                <a:lnTo>
                  <a:pt x="143255" y="76199"/>
                </a:lnTo>
                <a:lnTo>
                  <a:pt x="144779" y="82295"/>
                </a:lnTo>
                <a:lnTo>
                  <a:pt x="143255" y="88391"/>
                </a:lnTo>
                <a:lnTo>
                  <a:pt x="143255" y="94487"/>
                </a:lnTo>
                <a:lnTo>
                  <a:pt x="141731" y="100583"/>
                </a:lnTo>
                <a:lnTo>
                  <a:pt x="138683" y="106679"/>
                </a:lnTo>
                <a:lnTo>
                  <a:pt x="137159" y="112775"/>
                </a:lnTo>
                <a:lnTo>
                  <a:pt x="134111" y="115823"/>
                </a:lnTo>
                <a:lnTo>
                  <a:pt x="125671" y="125671"/>
                </a:lnTo>
                <a:lnTo>
                  <a:pt x="126491" y="124967"/>
                </a:lnTo>
                <a:lnTo>
                  <a:pt x="151180" y="124967"/>
                </a:lnTo>
                <a:lnTo>
                  <a:pt x="153923" y="120395"/>
                </a:lnTo>
                <a:lnTo>
                  <a:pt x="160019" y="105155"/>
                </a:lnTo>
                <a:lnTo>
                  <a:pt x="163067" y="89915"/>
                </a:lnTo>
                <a:lnTo>
                  <a:pt x="163067" y="73151"/>
                </a:lnTo>
                <a:lnTo>
                  <a:pt x="161543" y="65531"/>
                </a:lnTo>
                <a:lnTo>
                  <a:pt x="160019" y="56387"/>
                </a:lnTo>
                <a:lnTo>
                  <a:pt x="156971" y="50291"/>
                </a:lnTo>
                <a:lnTo>
                  <a:pt x="153923" y="42671"/>
                </a:lnTo>
                <a:lnTo>
                  <a:pt x="151180" y="38099"/>
                </a:lnTo>
                <a:lnTo>
                  <a:pt x="126491" y="38099"/>
                </a:lnTo>
                <a:lnTo>
                  <a:pt x="125671" y="37396"/>
                </a:lnTo>
                <a:close/>
              </a:path>
              <a:path w="163195" h="163195">
                <a:moveTo>
                  <a:pt x="29336" y="115823"/>
                </a:moveTo>
                <a:lnTo>
                  <a:pt x="28955" y="115823"/>
                </a:lnTo>
                <a:lnTo>
                  <a:pt x="30479" y="117347"/>
                </a:lnTo>
                <a:lnTo>
                  <a:pt x="29336" y="115823"/>
                </a:lnTo>
                <a:close/>
              </a:path>
              <a:path w="163195" h="163195">
                <a:moveTo>
                  <a:pt x="38099" y="36575"/>
                </a:moveTo>
                <a:lnTo>
                  <a:pt x="36575" y="38099"/>
                </a:lnTo>
                <a:lnTo>
                  <a:pt x="37698" y="37137"/>
                </a:lnTo>
                <a:lnTo>
                  <a:pt x="38099" y="36575"/>
                </a:lnTo>
                <a:close/>
              </a:path>
              <a:path w="163195" h="163195">
                <a:moveTo>
                  <a:pt x="37698" y="37137"/>
                </a:moveTo>
                <a:lnTo>
                  <a:pt x="36575" y="38099"/>
                </a:lnTo>
                <a:lnTo>
                  <a:pt x="37011" y="38099"/>
                </a:lnTo>
                <a:lnTo>
                  <a:pt x="37698" y="37137"/>
                </a:lnTo>
                <a:close/>
              </a:path>
              <a:path w="163195" h="163195">
                <a:moveTo>
                  <a:pt x="124967" y="36575"/>
                </a:moveTo>
                <a:lnTo>
                  <a:pt x="125671" y="37396"/>
                </a:lnTo>
                <a:lnTo>
                  <a:pt x="126491" y="38099"/>
                </a:lnTo>
                <a:lnTo>
                  <a:pt x="124967" y="36575"/>
                </a:lnTo>
                <a:close/>
              </a:path>
              <a:path w="163195" h="163195">
                <a:moveTo>
                  <a:pt x="150266" y="36575"/>
                </a:moveTo>
                <a:lnTo>
                  <a:pt x="124967" y="36575"/>
                </a:lnTo>
                <a:lnTo>
                  <a:pt x="126491" y="38099"/>
                </a:lnTo>
                <a:lnTo>
                  <a:pt x="151180" y="38099"/>
                </a:lnTo>
                <a:lnTo>
                  <a:pt x="150266" y="36575"/>
                </a:lnTo>
                <a:close/>
              </a:path>
              <a:path w="163195" h="163195">
                <a:moveTo>
                  <a:pt x="144126" y="28955"/>
                </a:moveTo>
                <a:lnTo>
                  <a:pt x="115823" y="28955"/>
                </a:lnTo>
                <a:lnTo>
                  <a:pt x="125671" y="37396"/>
                </a:lnTo>
                <a:lnTo>
                  <a:pt x="124967" y="36575"/>
                </a:lnTo>
                <a:lnTo>
                  <a:pt x="150266" y="36575"/>
                </a:lnTo>
                <a:lnTo>
                  <a:pt x="149351" y="35051"/>
                </a:lnTo>
                <a:lnTo>
                  <a:pt x="144126" y="28955"/>
                </a:lnTo>
                <a:close/>
              </a:path>
              <a:path w="163195" h="163195">
                <a:moveTo>
                  <a:pt x="38353" y="36575"/>
                </a:moveTo>
                <a:lnTo>
                  <a:pt x="38099" y="36575"/>
                </a:lnTo>
                <a:lnTo>
                  <a:pt x="37698" y="37137"/>
                </a:lnTo>
                <a:lnTo>
                  <a:pt x="38353" y="36575"/>
                </a:lnTo>
                <a:close/>
              </a:path>
              <a:path w="163195" h="163195">
                <a:moveTo>
                  <a:pt x="134416" y="19811"/>
                </a:moveTo>
                <a:lnTo>
                  <a:pt x="94487" y="19811"/>
                </a:lnTo>
                <a:lnTo>
                  <a:pt x="100583" y="22859"/>
                </a:lnTo>
                <a:lnTo>
                  <a:pt x="106679" y="24383"/>
                </a:lnTo>
                <a:lnTo>
                  <a:pt x="111251" y="27431"/>
                </a:lnTo>
                <a:lnTo>
                  <a:pt x="117347" y="30479"/>
                </a:lnTo>
                <a:lnTo>
                  <a:pt x="115823" y="28955"/>
                </a:lnTo>
                <a:lnTo>
                  <a:pt x="144126" y="28955"/>
                </a:lnTo>
                <a:lnTo>
                  <a:pt x="140207" y="24383"/>
                </a:lnTo>
                <a:lnTo>
                  <a:pt x="138683" y="24383"/>
                </a:lnTo>
                <a:lnTo>
                  <a:pt x="138683" y="22859"/>
                </a:lnTo>
                <a:lnTo>
                  <a:pt x="134416" y="19811"/>
                </a:lnTo>
                <a:close/>
              </a:path>
            </a:pathLst>
          </a:custGeom>
          <a:solidFill>
            <a:srgbClr val="1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193926" y="3346693"/>
            <a:ext cx="144780" cy="144780"/>
          </a:xfrm>
          <a:custGeom>
            <a:avLst/>
            <a:gdLst/>
            <a:ahLst/>
            <a:cxnLst/>
            <a:rect l="l" t="t" r="r" b="b"/>
            <a:pathLst>
              <a:path w="144779" h="144779">
                <a:moveTo>
                  <a:pt x="73151" y="0"/>
                </a:moveTo>
                <a:lnTo>
                  <a:pt x="30886" y="13002"/>
                </a:lnTo>
                <a:lnTo>
                  <a:pt x="5449" y="44835"/>
                </a:lnTo>
                <a:lnTo>
                  <a:pt x="0" y="73151"/>
                </a:lnTo>
                <a:lnTo>
                  <a:pt x="5" y="74056"/>
                </a:lnTo>
                <a:lnTo>
                  <a:pt x="12594" y="113663"/>
                </a:lnTo>
                <a:lnTo>
                  <a:pt x="44563" y="139242"/>
                </a:lnTo>
                <a:lnTo>
                  <a:pt x="73151" y="144779"/>
                </a:lnTo>
                <a:lnTo>
                  <a:pt x="87313" y="143386"/>
                </a:lnTo>
                <a:lnTo>
                  <a:pt x="123708" y="123940"/>
                </a:lnTo>
                <a:lnTo>
                  <a:pt x="143318" y="87648"/>
                </a:lnTo>
                <a:lnTo>
                  <a:pt x="144779" y="73151"/>
                </a:lnTo>
                <a:lnTo>
                  <a:pt x="144774" y="72212"/>
                </a:lnTo>
                <a:lnTo>
                  <a:pt x="132268" y="31480"/>
                </a:lnTo>
                <a:lnTo>
                  <a:pt x="100864" y="5560"/>
                </a:lnTo>
                <a:lnTo>
                  <a:pt x="73151" y="0"/>
                </a:lnTo>
                <a:close/>
              </a:path>
            </a:pathLst>
          </a:custGeom>
          <a:solidFill>
            <a:srgbClr val="1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184782" y="3337549"/>
            <a:ext cx="163195" cy="163195"/>
          </a:xfrm>
          <a:custGeom>
            <a:avLst/>
            <a:gdLst/>
            <a:ahLst/>
            <a:cxnLst/>
            <a:rect l="l" t="t" r="r" b="b"/>
            <a:pathLst>
              <a:path w="163195" h="163195">
                <a:moveTo>
                  <a:pt x="89915" y="0"/>
                </a:moveTo>
                <a:lnTo>
                  <a:pt x="73151" y="0"/>
                </a:lnTo>
                <a:lnTo>
                  <a:pt x="65531" y="1523"/>
                </a:lnTo>
                <a:lnTo>
                  <a:pt x="56387" y="3047"/>
                </a:lnTo>
                <a:lnTo>
                  <a:pt x="50291" y="6095"/>
                </a:lnTo>
                <a:lnTo>
                  <a:pt x="42671" y="10667"/>
                </a:lnTo>
                <a:lnTo>
                  <a:pt x="35051" y="13715"/>
                </a:lnTo>
                <a:lnTo>
                  <a:pt x="24383" y="22859"/>
                </a:lnTo>
                <a:lnTo>
                  <a:pt x="24383" y="24383"/>
                </a:lnTo>
                <a:lnTo>
                  <a:pt x="22859" y="24383"/>
                </a:lnTo>
                <a:lnTo>
                  <a:pt x="15239" y="35051"/>
                </a:lnTo>
                <a:lnTo>
                  <a:pt x="13715" y="35051"/>
                </a:lnTo>
                <a:lnTo>
                  <a:pt x="13715" y="36575"/>
                </a:lnTo>
                <a:lnTo>
                  <a:pt x="9143" y="42671"/>
                </a:lnTo>
                <a:lnTo>
                  <a:pt x="3047" y="57911"/>
                </a:lnTo>
                <a:lnTo>
                  <a:pt x="0" y="73151"/>
                </a:lnTo>
                <a:lnTo>
                  <a:pt x="0" y="89915"/>
                </a:lnTo>
                <a:lnTo>
                  <a:pt x="1523" y="99059"/>
                </a:lnTo>
                <a:lnTo>
                  <a:pt x="3047" y="106679"/>
                </a:lnTo>
                <a:lnTo>
                  <a:pt x="6095" y="114299"/>
                </a:lnTo>
                <a:lnTo>
                  <a:pt x="10667" y="120395"/>
                </a:lnTo>
                <a:lnTo>
                  <a:pt x="13715" y="128015"/>
                </a:lnTo>
                <a:lnTo>
                  <a:pt x="22859" y="138683"/>
                </a:lnTo>
                <a:lnTo>
                  <a:pt x="24383" y="138683"/>
                </a:lnTo>
                <a:lnTo>
                  <a:pt x="24383" y="140207"/>
                </a:lnTo>
                <a:lnTo>
                  <a:pt x="42671" y="153923"/>
                </a:lnTo>
                <a:lnTo>
                  <a:pt x="57911" y="160019"/>
                </a:lnTo>
                <a:lnTo>
                  <a:pt x="73151" y="163067"/>
                </a:lnTo>
                <a:lnTo>
                  <a:pt x="89915" y="163067"/>
                </a:lnTo>
                <a:lnTo>
                  <a:pt x="126491" y="149351"/>
                </a:lnTo>
                <a:lnTo>
                  <a:pt x="128015" y="149351"/>
                </a:lnTo>
                <a:lnTo>
                  <a:pt x="133349" y="144779"/>
                </a:lnTo>
                <a:lnTo>
                  <a:pt x="80771" y="144779"/>
                </a:lnTo>
                <a:lnTo>
                  <a:pt x="74675" y="143255"/>
                </a:lnTo>
                <a:lnTo>
                  <a:pt x="68579" y="143255"/>
                </a:lnTo>
                <a:lnTo>
                  <a:pt x="62483" y="141731"/>
                </a:lnTo>
                <a:lnTo>
                  <a:pt x="56387" y="138683"/>
                </a:lnTo>
                <a:lnTo>
                  <a:pt x="51815" y="137159"/>
                </a:lnTo>
                <a:lnTo>
                  <a:pt x="45719" y="134111"/>
                </a:lnTo>
                <a:lnTo>
                  <a:pt x="36575" y="124967"/>
                </a:lnTo>
                <a:lnTo>
                  <a:pt x="36793" y="124967"/>
                </a:lnTo>
                <a:lnTo>
                  <a:pt x="28955" y="115823"/>
                </a:lnTo>
                <a:lnTo>
                  <a:pt x="25907" y="111251"/>
                </a:lnTo>
                <a:lnTo>
                  <a:pt x="24383" y="105155"/>
                </a:lnTo>
                <a:lnTo>
                  <a:pt x="21335" y="99059"/>
                </a:lnTo>
                <a:lnTo>
                  <a:pt x="19811" y="94487"/>
                </a:lnTo>
                <a:lnTo>
                  <a:pt x="19811" y="86867"/>
                </a:lnTo>
                <a:lnTo>
                  <a:pt x="18287" y="80771"/>
                </a:lnTo>
                <a:lnTo>
                  <a:pt x="19811" y="74675"/>
                </a:lnTo>
                <a:lnTo>
                  <a:pt x="19811" y="68579"/>
                </a:lnTo>
                <a:lnTo>
                  <a:pt x="21335" y="62483"/>
                </a:lnTo>
                <a:lnTo>
                  <a:pt x="24383" y="56387"/>
                </a:lnTo>
                <a:lnTo>
                  <a:pt x="27431" y="51815"/>
                </a:lnTo>
                <a:lnTo>
                  <a:pt x="29717" y="47243"/>
                </a:lnTo>
                <a:lnTo>
                  <a:pt x="28955" y="47243"/>
                </a:lnTo>
                <a:lnTo>
                  <a:pt x="36793" y="38099"/>
                </a:lnTo>
                <a:lnTo>
                  <a:pt x="36575" y="38099"/>
                </a:lnTo>
                <a:lnTo>
                  <a:pt x="38099" y="36575"/>
                </a:lnTo>
                <a:lnTo>
                  <a:pt x="38353" y="36575"/>
                </a:lnTo>
                <a:lnTo>
                  <a:pt x="47243" y="28955"/>
                </a:lnTo>
                <a:lnTo>
                  <a:pt x="51815" y="25907"/>
                </a:lnTo>
                <a:lnTo>
                  <a:pt x="57911" y="24383"/>
                </a:lnTo>
                <a:lnTo>
                  <a:pt x="64007" y="21335"/>
                </a:lnTo>
                <a:lnTo>
                  <a:pt x="70103" y="19811"/>
                </a:lnTo>
                <a:lnTo>
                  <a:pt x="76199" y="19811"/>
                </a:lnTo>
                <a:lnTo>
                  <a:pt x="82295" y="18287"/>
                </a:lnTo>
                <a:lnTo>
                  <a:pt x="133349" y="18287"/>
                </a:lnTo>
                <a:lnTo>
                  <a:pt x="128015" y="13715"/>
                </a:lnTo>
                <a:lnTo>
                  <a:pt x="126491" y="13715"/>
                </a:lnTo>
                <a:lnTo>
                  <a:pt x="120395" y="9143"/>
                </a:lnTo>
                <a:lnTo>
                  <a:pt x="105155" y="3047"/>
                </a:lnTo>
                <a:lnTo>
                  <a:pt x="89915" y="0"/>
                </a:lnTo>
                <a:close/>
              </a:path>
              <a:path w="163195" h="163195">
                <a:moveTo>
                  <a:pt x="117347" y="132587"/>
                </a:moveTo>
                <a:lnTo>
                  <a:pt x="111251" y="137159"/>
                </a:lnTo>
                <a:lnTo>
                  <a:pt x="105155" y="140207"/>
                </a:lnTo>
                <a:lnTo>
                  <a:pt x="100583" y="141731"/>
                </a:lnTo>
                <a:lnTo>
                  <a:pt x="88391" y="144779"/>
                </a:lnTo>
                <a:lnTo>
                  <a:pt x="133349" y="144779"/>
                </a:lnTo>
                <a:lnTo>
                  <a:pt x="138683" y="140207"/>
                </a:lnTo>
                <a:lnTo>
                  <a:pt x="140207" y="138683"/>
                </a:lnTo>
                <a:lnTo>
                  <a:pt x="143636" y="134111"/>
                </a:lnTo>
                <a:lnTo>
                  <a:pt x="115823" y="134111"/>
                </a:lnTo>
                <a:lnTo>
                  <a:pt x="117347" y="132587"/>
                </a:lnTo>
                <a:close/>
              </a:path>
              <a:path w="163195" h="163195">
                <a:moveTo>
                  <a:pt x="126491" y="124967"/>
                </a:moveTo>
                <a:lnTo>
                  <a:pt x="115823" y="134111"/>
                </a:lnTo>
                <a:lnTo>
                  <a:pt x="143636" y="134111"/>
                </a:lnTo>
                <a:lnTo>
                  <a:pt x="149351" y="126491"/>
                </a:lnTo>
                <a:lnTo>
                  <a:pt x="124967" y="126491"/>
                </a:lnTo>
                <a:lnTo>
                  <a:pt x="126491" y="124967"/>
                </a:lnTo>
                <a:close/>
              </a:path>
              <a:path w="163195" h="163195">
                <a:moveTo>
                  <a:pt x="36793" y="124967"/>
                </a:moveTo>
                <a:lnTo>
                  <a:pt x="36575" y="124967"/>
                </a:lnTo>
                <a:lnTo>
                  <a:pt x="38099" y="126491"/>
                </a:lnTo>
                <a:lnTo>
                  <a:pt x="36793" y="124967"/>
                </a:lnTo>
                <a:close/>
              </a:path>
              <a:path w="163195" h="163195">
                <a:moveTo>
                  <a:pt x="155447" y="45719"/>
                </a:moveTo>
                <a:lnTo>
                  <a:pt x="134111" y="45719"/>
                </a:lnTo>
                <a:lnTo>
                  <a:pt x="140207" y="57911"/>
                </a:lnTo>
                <a:lnTo>
                  <a:pt x="144779" y="76199"/>
                </a:lnTo>
                <a:lnTo>
                  <a:pt x="144779" y="88391"/>
                </a:lnTo>
                <a:lnTo>
                  <a:pt x="141731" y="100583"/>
                </a:lnTo>
                <a:lnTo>
                  <a:pt x="138683" y="106679"/>
                </a:lnTo>
                <a:lnTo>
                  <a:pt x="137159" y="112775"/>
                </a:lnTo>
                <a:lnTo>
                  <a:pt x="134111" y="117347"/>
                </a:lnTo>
                <a:lnTo>
                  <a:pt x="124967" y="126491"/>
                </a:lnTo>
                <a:lnTo>
                  <a:pt x="149351" y="126491"/>
                </a:lnTo>
                <a:lnTo>
                  <a:pt x="153923" y="120395"/>
                </a:lnTo>
                <a:lnTo>
                  <a:pt x="160019" y="105155"/>
                </a:lnTo>
                <a:lnTo>
                  <a:pt x="163067" y="89915"/>
                </a:lnTo>
                <a:lnTo>
                  <a:pt x="163067" y="73151"/>
                </a:lnTo>
                <a:lnTo>
                  <a:pt x="161543" y="64007"/>
                </a:lnTo>
                <a:lnTo>
                  <a:pt x="160019" y="56387"/>
                </a:lnTo>
                <a:lnTo>
                  <a:pt x="156971" y="48767"/>
                </a:lnTo>
                <a:lnTo>
                  <a:pt x="155447" y="45719"/>
                </a:lnTo>
                <a:close/>
              </a:path>
              <a:path w="163195" h="163195">
                <a:moveTo>
                  <a:pt x="30479" y="45719"/>
                </a:moveTo>
                <a:lnTo>
                  <a:pt x="28955" y="47243"/>
                </a:lnTo>
                <a:lnTo>
                  <a:pt x="29717" y="47243"/>
                </a:lnTo>
                <a:lnTo>
                  <a:pt x="30479" y="45719"/>
                </a:lnTo>
                <a:close/>
              </a:path>
              <a:path w="163195" h="163195">
                <a:moveTo>
                  <a:pt x="125671" y="37396"/>
                </a:moveTo>
                <a:lnTo>
                  <a:pt x="134111" y="47243"/>
                </a:lnTo>
                <a:lnTo>
                  <a:pt x="134111" y="45719"/>
                </a:lnTo>
                <a:lnTo>
                  <a:pt x="155447" y="45719"/>
                </a:lnTo>
                <a:lnTo>
                  <a:pt x="153923" y="42671"/>
                </a:lnTo>
                <a:lnTo>
                  <a:pt x="150494" y="38099"/>
                </a:lnTo>
                <a:lnTo>
                  <a:pt x="126491" y="38099"/>
                </a:lnTo>
                <a:lnTo>
                  <a:pt x="125671" y="37396"/>
                </a:lnTo>
                <a:close/>
              </a:path>
              <a:path w="163195" h="163195">
                <a:moveTo>
                  <a:pt x="38099" y="36575"/>
                </a:moveTo>
                <a:lnTo>
                  <a:pt x="36575" y="38099"/>
                </a:lnTo>
                <a:lnTo>
                  <a:pt x="37396" y="37396"/>
                </a:lnTo>
                <a:lnTo>
                  <a:pt x="38099" y="36575"/>
                </a:lnTo>
                <a:close/>
              </a:path>
              <a:path w="163195" h="163195">
                <a:moveTo>
                  <a:pt x="37396" y="37396"/>
                </a:moveTo>
                <a:lnTo>
                  <a:pt x="36575" y="38099"/>
                </a:lnTo>
                <a:lnTo>
                  <a:pt x="36793" y="38099"/>
                </a:lnTo>
                <a:lnTo>
                  <a:pt x="37396" y="37396"/>
                </a:lnTo>
                <a:close/>
              </a:path>
              <a:path w="163195" h="163195">
                <a:moveTo>
                  <a:pt x="124967" y="36575"/>
                </a:moveTo>
                <a:lnTo>
                  <a:pt x="125671" y="37396"/>
                </a:lnTo>
                <a:lnTo>
                  <a:pt x="126491" y="38099"/>
                </a:lnTo>
                <a:lnTo>
                  <a:pt x="124967" y="36575"/>
                </a:lnTo>
                <a:close/>
              </a:path>
              <a:path w="163195" h="163195">
                <a:moveTo>
                  <a:pt x="149351" y="36575"/>
                </a:moveTo>
                <a:lnTo>
                  <a:pt x="124967" y="36575"/>
                </a:lnTo>
                <a:lnTo>
                  <a:pt x="126491" y="38099"/>
                </a:lnTo>
                <a:lnTo>
                  <a:pt x="150494" y="38099"/>
                </a:lnTo>
                <a:lnTo>
                  <a:pt x="149351" y="36575"/>
                </a:lnTo>
                <a:close/>
              </a:path>
              <a:path w="163195" h="163195">
                <a:moveTo>
                  <a:pt x="38353" y="36575"/>
                </a:moveTo>
                <a:lnTo>
                  <a:pt x="38099" y="36575"/>
                </a:lnTo>
                <a:lnTo>
                  <a:pt x="37396" y="37396"/>
                </a:lnTo>
                <a:lnTo>
                  <a:pt x="38353" y="36575"/>
                </a:lnTo>
                <a:close/>
              </a:path>
              <a:path w="163195" h="163195">
                <a:moveTo>
                  <a:pt x="144126" y="28955"/>
                </a:moveTo>
                <a:lnTo>
                  <a:pt x="115823" y="28955"/>
                </a:lnTo>
                <a:lnTo>
                  <a:pt x="125671" y="37396"/>
                </a:lnTo>
                <a:lnTo>
                  <a:pt x="124967" y="36575"/>
                </a:lnTo>
                <a:lnTo>
                  <a:pt x="149351" y="36575"/>
                </a:lnTo>
                <a:lnTo>
                  <a:pt x="149351" y="35051"/>
                </a:lnTo>
                <a:lnTo>
                  <a:pt x="144126" y="28955"/>
                </a:lnTo>
                <a:close/>
              </a:path>
              <a:path w="163195" h="163195">
                <a:moveTo>
                  <a:pt x="133349" y="18287"/>
                </a:moveTo>
                <a:lnTo>
                  <a:pt x="82295" y="18287"/>
                </a:lnTo>
                <a:lnTo>
                  <a:pt x="88391" y="19811"/>
                </a:lnTo>
                <a:lnTo>
                  <a:pt x="94487" y="19811"/>
                </a:lnTo>
                <a:lnTo>
                  <a:pt x="100583" y="21335"/>
                </a:lnTo>
                <a:lnTo>
                  <a:pt x="106679" y="24383"/>
                </a:lnTo>
                <a:lnTo>
                  <a:pt x="111251" y="27431"/>
                </a:lnTo>
                <a:lnTo>
                  <a:pt x="117347" y="30479"/>
                </a:lnTo>
                <a:lnTo>
                  <a:pt x="115823" y="28955"/>
                </a:lnTo>
                <a:lnTo>
                  <a:pt x="144126" y="28955"/>
                </a:lnTo>
                <a:lnTo>
                  <a:pt x="140207" y="24383"/>
                </a:lnTo>
                <a:lnTo>
                  <a:pt x="138683" y="22859"/>
                </a:lnTo>
                <a:lnTo>
                  <a:pt x="133349" y="18287"/>
                </a:lnTo>
                <a:close/>
              </a:path>
            </a:pathLst>
          </a:custGeom>
          <a:solidFill>
            <a:srgbClr val="1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67236" y="2915401"/>
            <a:ext cx="144780" cy="144780"/>
          </a:xfrm>
          <a:custGeom>
            <a:avLst/>
            <a:gdLst/>
            <a:ahLst/>
            <a:cxnLst/>
            <a:rect l="l" t="t" r="r" b="b"/>
            <a:pathLst>
              <a:path w="144780" h="144780">
                <a:moveTo>
                  <a:pt x="71627" y="0"/>
                </a:moveTo>
                <a:lnTo>
                  <a:pt x="31722" y="12100"/>
                </a:lnTo>
                <a:lnTo>
                  <a:pt x="5652" y="43642"/>
                </a:lnTo>
                <a:lnTo>
                  <a:pt x="0" y="71627"/>
                </a:lnTo>
                <a:lnTo>
                  <a:pt x="5" y="72533"/>
                </a:lnTo>
                <a:lnTo>
                  <a:pt x="12511" y="112631"/>
                </a:lnTo>
                <a:lnTo>
                  <a:pt x="43915" y="139007"/>
                </a:lnTo>
                <a:lnTo>
                  <a:pt x="71627" y="144779"/>
                </a:lnTo>
                <a:lnTo>
                  <a:pt x="73750" y="144747"/>
                </a:lnTo>
                <a:lnTo>
                  <a:pt x="113227" y="131358"/>
                </a:lnTo>
                <a:lnTo>
                  <a:pt x="139122" y="99305"/>
                </a:lnTo>
                <a:lnTo>
                  <a:pt x="144779" y="71627"/>
                </a:lnTo>
                <a:lnTo>
                  <a:pt x="144774" y="70723"/>
                </a:lnTo>
                <a:lnTo>
                  <a:pt x="131776" y="31116"/>
                </a:lnTo>
                <a:lnTo>
                  <a:pt x="99574" y="5537"/>
                </a:lnTo>
                <a:lnTo>
                  <a:pt x="71627" y="0"/>
                </a:lnTo>
                <a:close/>
              </a:path>
            </a:pathLst>
          </a:custGeom>
          <a:solidFill>
            <a:srgbClr val="1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458092" y="2906257"/>
            <a:ext cx="163195" cy="163195"/>
          </a:xfrm>
          <a:custGeom>
            <a:avLst/>
            <a:gdLst/>
            <a:ahLst/>
            <a:cxnLst/>
            <a:rect l="l" t="t" r="r" b="b"/>
            <a:pathLst>
              <a:path w="163194" h="163194">
                <a:moveTo>
                  <a:pt x="88391" y="0"/>
                </a:moveTo>
                <a:lnTo>
                  <a:pt x="73151" y="0"/>
                </a:lnTo>
                <a:lnTo>
                  <a:pt x="64007" y="1523"/>
                </a:lnTo>
                <a:lnTo>
                  <a:pt x="56387" y="3047"/>
                </a:lnTo>
                <a:lnTo>
                  <a:pt x="41147" y="9143"/>
                </a:lnTo>
                <a:lnTo>
                  <a:pt x="36575" y="13715"/>
                </a:lnTo>
                <a:lnTo>
                  <a:pt x="35051" y="13715"/>
                </a:lnTo>
                <a:lnTo>
                  <a:pt x="24383" y="22859"/>
                </a:lnTo>
                <a:lnTo>
                  <a:pt x="22859" y="22859"/>
                </a:lnTo>
                <a:lnTo>
                  <a:pt x="22859" y="24383"/>
                </a:lnTo>
                <a:lnTo>
                  <a:pt x="13715" y="35051"/>
                </a:lnTo>
                <a:lnTo>
                  <a:pt x="9143" y="42671"/>
                </a:lnTo>
                <a:lnTo>
                  <a:pt x="3047" y="57911"/>
                </a:lnTo>
                <a:lnTo>
                  <a:pt x="0" y="73151"/>
                </a:lnTo>
                <a:lnTo>
                  <a:pt x="0" y="89915"/>
                </a:lnTo>
                <a:lnTo>
                  <a:pt x="1523" y="97535"/>
                </a:lnTo>
                <a:lnTo>
                  <a:pt x="3047" y="106679"/>
                </a:lnTo>
                <a:lnTo>
                  <a:pt x="6095" y="112775"/>
                </a:lnTo>
                <a:lnTo>
                  <a:pt x="9143" y="120395"/>
                </a:lnTo>
                <a:lnTo>
                  <a:pt x="13715" y="126491"/>
                </a:lnTo>
                <a:lnTo>
                  <a:pt x="13715" y="128015"/>
                </a:lnTo>
                <a:lnTo>
                  <a:pt x="22859" y="138683"/>
                </a:lnTo>
                <a:lnTo>
                  <a:pt x="24383" y="140207"/>
                </a:lnTo>
                <a:lnTo>
                  <a:pt x="35051" y="147827"/>
                </a:lnTo>
                <a:lnTo>
                  <a:pt x="35051" y="149351"/>
                </a:lnTo>
                <a:lnTo>
                  <a:pt x="36575" y="149351"/>
                </a:lnTo>
                <a:lnTo>
                  <a:pt x="42671" y="153923"/>
                </a:lnTo>
                <a:lnTo>
                  <a:pt x="57911" y="160019"/>
                </a:lnTo>
                <a:lnTo>
                  <a:pt x="73151" y="163067"/>
                </a:lnTo>
                <a:lnTo>
                  <a:pt x="89915" y="163067"/>
                </a:lnTo>
                <a:lnTo>
                  <a:pt x="97535" y="161543"/>
                </a:lnTo>
                <a:lnTo>
                  <a:pt x="106679" y="158495"/>
                </a:lnTo>
                <a:lnTo>
                  <a:pt x="112775" y="156971"/>
                </a:lnTo>
                <a:lnTo>
                  <a:pt x="128015" y="147827"/>
                </a:lnTo>
                <a:lnTo>
                  <a:pt x="134416" y="143255"/>
                </a:lnTo>
                <a:lnTo>
                  <a:pt x="74675" y="143255"/>
                </a:lnTo>
                <a:lnTo>
                  <a:pt x="56387" y="138683"/>
                </a:lnTo>
                <a:lnTo>
                  <a:pt x="50291" y="135635"/>
                </a:lnTo>
                <a:lnTo>
                  <a:pt x="48005" y="134111"/>
                </a:lnTo>
                <a:lnTo>
                  <a:pt x="47243" y="134111"/>
                </a:lnTo>
                <a:lnTo>
                  <a:pt x="38353" y="126491"/>
                </a:lnTo>
                <a:lnTo>
                  <a:pt x="38099" y="126491"/>
                </a:lnTo>
                <a:lnTo>
                  <a:pt x="36575" y="124967"/>
                </a:lnTo>
                <a:lnTo>
                  <a:pt x="36793" y="124967"/>
                </a:lnTo>
                <a:lnTo>
                  <a:pt x="28955" y="115823"/>
                </a:lnTo>
                <a:lnTo>
                  <a:pt x="25907" y="111251"/>
                </a:lnTo>
                <a:lnTo>
                  <a:pt x="22859" y="105155"/>
                </a:lnTo>
                <a:lnTo>
                  <a:pt x="18287" y="86867"/>
                </a:lnTo>
                <a:lnTo>
                  <a:pt x="18287" y="74675"/>
                </a:lnTo>
                <a:lnTo>
                  <a:pt x="21335" y="62483"/>
                </a:lnTo>
                <a:lnTo>
                  <a:pt x="24383" y="56387"/>
                </a:lnTo>
                <a:lnTo>
                  <a:pt x="25907" y="50291"/>
                </a:lnTo>
                <a:lnTo>
                  <a:pt x="28955" y="45719"/>
                </a:lnTo>
                <a:lnTo>
                  <a:pt x="30262" y="45719"/>
                </a:lnTo>
                <a:lnTo>
                  <a:pt x="36793" y="38099"/>
                </a:lnTo>
                <a:lnTo>
                  <a:pt x="36575" y="38099"/>
                </a:lnTo>
                <a:lnTo>
                  <a:pt x="38099" y="36575"/>
                </a:lnTo>
                <a:lnTo>
                  <a:pt x="38353" y="36575"/>
                </a:lnTo>
                <a:lnTo>
                  <a:pt x="47243" y="28955"/>
                </a:lnTo>
                <a:lnTo>
                  <a:pt x="45719" y="28955"/>
                </a:lnTo>
                <a:lnTo>
                  <a:pt x="57911" y="22859"/>
                </a:lnTo>
                <a:lnTo>
                  <a:pt x="62483" y="21335"/>
                </a:lnTo>
                <a:lnTo>
                  <a:pt x="74675" y="18287"/>
                </a:lnTo>
                <a:lnTo>
                  <a:pt x="132587" y="18287"/>
                </a:lnTo>
                <a:lnTo>
                  <a:pt x="120395" y="9143"/>
                </a:lnTo>
                <a:lnTo>
                  <a:pt x="105155" y="3047"/>
                </a:lnTo>
                <a:lnTo>
                  <a:pt x="97535" y="1523"/>
                </a:lnTo>
                <a:lnTo>
                  <a:pt x="88391" y="0"/>
                </a:lnTo>
                <a:close/>
              </a:path>
              <a:path w="163194" h="163194">
                <a:moveTo>
                  <a:pt x="125671" y="125671"/>
                </a:moveTo>
                <a:lnTo>
                  <a:pt x="115823" y="134111"/>
                </a:lnTo>
                <a:lnTo>
                  <a:pt x="111251" y="137159"/>
                </a:lnTo>
                <a:lnTo>
                  <a:pt x="105155" y="138683"/>
                </a:lnTo>
                <a:lnTo>
                  <a:pt x="99059" y="141731"/>
                </a:lnTo>
                <a:lnTo>
                  <a:pt x="92963" y="143255"/>
                </a:lnTo>
                <a:lnTo>
                  <a:pt x="134416" y="143255"/>
                </a:lnTo>
                <a:lnTo>
                  <a:pt x="138683" y="140207"/>
                </a:lnTo>
                <a:lnTo>
                  <a:pt x="138683" y="138683"/>
                </a:lnTo>
                <a:lnTo>
                  <a:pt x="140207" y="138683"/>
                </a:lnTo>
                <a:lnTo>
                  <a:pt x="147827" y="128015"/>
                </a:lnTo>
                <a:lnTo>
                  <a:pt x="149351" y="126491"/>
                </a:lnTo>
                <a:lnTo>
                  <a:pt x="124967" y="126491"/>
                </a:lnTo>
                <a:lnTo>
                  <a:pt x="125671" y="125671"/>
                </a:lnTo>
                <a:close/>
              </a:path>
              <a:path w="163194" h="163194">
                <a:moveTo>
                  <a:pt x="45719" y="132587"/>
                </a:moveTo>
                <a:lnTo>
                  <a:pt x="47243" y="134111"/>
                </a:lnTo>
                <a:lnTo>
                  <a:pt x="48005" y="134111"/>
                </a:lnTo>
                <a:lnTo>
                  <a:pt x="45719" y="132587"/>
                </a:lnTo>
                <a:close/>
              </a:path>
              <a:path w="163194" h="163194">
                <a:moveTo>
                  <a:pt x="36575" y="124967"/>
                </a:moveTo>
                <a:lnTo>
                  <a:pt x="38099" y="126491"/>
                </a:lnTo>
                <a:lnTo>
                  <a:pt x="37396" y="125671"/>
                </a:lnTo>
                <a:lnTo>
                  <a:pt x="36575" y="124967"/>
                </a:lnTo>
                <a:close/>
              </a:path>
              <a:path w="163194" h="163194">
                <a:moveTo>
                  <a:pt x="37396" y="125671"/>
                </a:moveTo>
                <a:lnTo>
                  <a:pt x="38099" y="126491"/>
                </a:lnTo>
                <a:lnTo>
                  <a:pt x="38353" y="126491"/>
                </a:lnTo>
                <a:lnTo>
                  <a:pt x="37396" y="125671"/>
                </a:lnTo>
                <a:close/>
              </a:path>
              <a:path w="163194" h="163194">
                <a:moveTo>
                  <a:pt x="126491" y="124967"/>
                </a:moveTo>
                <a:lnTo>
                  <a:pt x="125671" y="125671"/>
                </a:lnTo>
                <a:lnTo>
                  <a:pt x="124967" y="126491"/>
                </a:lnTo>
                <a:lnTo>
                  <a:pt x="126491" y="124967"/>
                </a:lnTo>
                <a:close/>
              </a:path>
              <a:path w="163194" h="163194">
                <a:moveTo>
                  <a:pt x="150494" y="124967"/>
                </a:moveTo>
                <a:lnTo>
                  <a:pt x="126491" y="124967"/>
                </a:lnTo>
                <a:lnTo>
                  <a:pt x="124967" y="126491"/>
                </a:lnTo>
                <a:lnTo>
                  <a:pt x="149351" y="126491"/>
                </a:lnTo>
                <a:lnTo>
                  <a:pt x="150494" y="124967"/>
                </a:lnTo>
                <a:close/>
              </a:path>
              <a:path w="163194" h="163194">
                <a:moveTo>
                  <a:pt x="36793" y="124967"/>
                </a:moveTo>
                <a:lnTo>
                  <a:pt x="36575" y="124967"/>
                </a:lnTo>
                <a:lnTo>
                  <a:pt x="37396" y="125671"/>
                </a:lnTo>
                <a:lnTo>
                  <a:pt x="36793" y="124967"/>
                </a:lnTo>
                <a:close/>
              </a:path>
              <a:path w="163194" h="163194">
                <a:moveTo>
                  <a:pt x="132587" y="45719"/>
                </a:moveTo>
                <a:lnTo>
                  <a:pt x="137159" y="51815"/>
                </a:lnTo>
                <a:lnTo>
                  <a:pt x="138683" y="57911"/>
                </a:lnTo>
                <a:lnTo>
                  <a:pt x="141731" y="62483"/>
                </a:lnTo>
                <a:lnTo>
                  <a:pt x="143255" y="68579"/>
                </a:lnTo>
                <a:lnTo>
                  <a:pt x="143255" y="94487"/>
                </a:lnTo>
                <a:lnTo>
                  <a:pt x="141731" y="100583"/>
                </a:lnTo>
                <a:lnTo>
                  <a:pt x="138683" y="105155"/>
                </a:lnTo>
                <a:lnTo>
                  <a:pt x="135635" y="111251"/>
                </a:lnTo>
                <a:lnTo>
                  <a:pt x="132587" y="115823"/>
                </a:lnTo>
                <a:lnTo>
                  <a:pt x="134111" y="115823"/>
                </a:lnTo>
                <a:lnTo>
                  <a:pt x="125671" y="125671"/>
                </a:lnTo>
                <a:lnTo>
                  <a:pt x="126491" y="124967"/>
                </a:lnTo>
                <a:lnTo>
                  <a:pt x="150494" y="124967"/>
                </a:lnTo>
                <a:lnTo>
                  <a:pt x="153923" y="120395"/>
                </a:lnTo>
                <a:lnTo>
                  <a:pt x="160019" y="105155"/>
                </a:lnTo>
                <a:lnTo>
                  <a:pt x="161543" y="97535"/>
                </a:lnTo>
                <a:lnTo>
                  <a:pt x="163067" y="88391"/>
                </a:lnTo>
                <a:lnTo>
                  <a:pt x="163067" y="71627"/>
                </a:lnTo>
                <a:lnTo>
                  <a:pt x="161543" y="64007"/>
                </a:lnTo>
                <a:lnTo>
                  <a:pt x="158495" y="56387"/>
                </a:lnTo>
                <a:lnTo>
                  <a:pt x="156971" y="48767"/>
                </a:lnTo>
                <a:lnTo>
                  <a:pt x="156057" y="47243"/>
                </a:lnTo>
                <a:lnTo>
                  <a:pt x="134111" y="47243"/>
                </a:lnTo>
                <a:lnTo>
                  <a:pt x="132587" y="45719"/>
                </a:lnTo>
                <a:close/>
              </a:path>
              <a:path w="163194" h="163194">
                <a:moveTo>
                  <a:pt x="30262" y="45719"/>
                </a:moveTo>
                <a:lnTo>
                  <a:pt x="28955" y="45719"/>
                </a:lnTo>
                <a:lnTo>
                  <a:pt x="28955" y="47243"/>
                </a:lnTo>
                <a:lnTo>
                  <a:pt x="30262" y="45719"/>
                </a:lnTo>
                <a:close/>
              </a:path>
              <a:path w="163194" h="163194">
                <a:moveTo>
                  <a:pt x="124967" y="36575"/>
                </a:moveTo>
                <a:lnTo>
                  <a:pt x="134111" y="47243"/>
                </a:lnTo>
                <a:lnTo>
                  <a:pt x="156057" y="47243"/>
                </a:lnTo>
                <a:lnTo>
                  <a:pt x="152399" y="41147"/>
                </a:lnTo>
                <a:lnTo>
                  <a:pt x="150875" y="38099"/>
                </a:lnTo>
                <a:lnTo>
                  <a:pt x="126491" y="38099"/>
                </a:lnTo>
                <a:lnTo>
                  <a:pt x="124967" y="36575"/>
                </a:lnTo>
                <a:close/>
              </a:path>
              <a:path w="163194" h="163194">
                <a:moveTo>
                  <a:pt x="38099" y="36575"/>
                </a:moveTo>
                <a:lnTo>
                  <a:pt x="36575" y="38099"/>
                </a:lnTo>
                <a:lnTo>
                  <a:pt x="37396" y="37396"/>
                </a:lnTo>
                <a:lnTo>
                  <a:pt x="38099" y="36575"/>
                </a:lnTo>
                <a:close/>
              </a:path>
              <a:path w="163194" h="163194">
                <a:moveTo>
                  <a:pt x="37396" y="37396"/>
                </a:moveTo>
                <a:lnTo>
                  <a:pt x="36575" y="38099"/>
                </a:lnTo>
                <a:lnTo>
                  <a:pt x="36793" y="38099"/>
                </a:lnTo>
                <a:lnTo>
                  <a:pt x="37396" y="37396"/>
                </a:lnTo>
                <a:close/>
              </a:path>
              <a:path w="163194" h="163194">
                <a:moveTo>
                  <a:pt x="132587" y="18287"/>
                </a:moveTo>
                <a:lnTo>
                  <a:pt x="88391" y="18287"/>
                </a:lnTo>
                <a:lnTo>
                  <a:pt x="106679" y="22859"/>
                </a:lnTo>
                <a:lnTo>
                  <a:pt x="111251" y="25907"/>
                </a:lnTo>
                <a:lnTo>
                  <a:pt x="117347" y="28955"/>
                </a:lnTo>
                <a:lnTo>
                  <a:pt x="126491" y="38099"/>
                </a:lnTo>
                <a:lnTo>
                  <a:pt x="150875" y="38099"/>
                </a:lnTo>
                <a:lnTo>
                  <a:pt x="149351" y="35051"/>
                </a:lnTo>
                <a:lnTo>
                  <a:pt x="147827" y="35051"/>
                </a:lnTo>
                <a:lnTo>
                  <a:pt x="140207" y="24383"/>
                </a:lnTo>
                <a:lnTo>
                  <a:pt x="138683" y="22859"/>
                </a:lnTo>
                <a:lnTo>
                  <a:pt x="132587" y="18287"/>
                </a:lnTo>
                <a:close/>
              </a:path>
              <a:path w="163194" h="163194">
                <a:moveTo>
                  <a:pt x="38353" y="36575"/>
                </a:moveTo>
                <a:lnTo>
                  <a:pt x="38099" y="36575"/>
                </a:lnTo>
                <a:lnTo>
                  <a:pt x="37396" y="37396"/>
                </a:lnTo>
                <a:lnTo>
                  <a:pt x="38353" y="36575"/>
                </a:lnTo>
                <a:close/>
              </a:path>
            </a:pathLst>
          </a:custGeom>
          <a:solidFill>
            <a:srgbClr val="1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177835" y="3707881"/>
            <a:ext cx="144780" cy="70485"/>
          </a:xfrm>
          <a:custGeom>
            <a:avLst/>
            <a:gdLst/>
            <a:ahLst/>
            <a:cxnLst/>
            <a:rect l="l" t="t" r="r" b="b"/>
            <a:pathLst>
              <a:path w="144780" h="70485">
                <a:moveTo>
                  <a:pt x="72993" y="0"/>
                </a:moveTo>
                <a:lnTo>
                  <a:pt x="31989" y="12511"/>
                </a:lnTo>
                <a:lnTo>
                  <a:pt x="5613" y="43915"/>
                </a:lnTo>
                <a:lnTo>
                  <a:pt x="0" y="70103"/>
                </a:lnTo>
                <a:lnTo>
                  <a:pt x="144471" y="70103"/>
                </a:lnTo>
                <a:lnTo>
                  <a:pt x="132520" y="31722"/>
                </a:lnTo>
                <a:lnTo>
                  <a:pt x="100978" y="5652"/>
                </a:lnTo>
                <a:lnTo>
                  <a:pt x="72993" y="0"/>
                </a:lnTo>
                <a:close/>
              </a:path>
            </a:pathLst>
          </a:custGeom>
          <a:solidFill>
            <a:srgbClr val="1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168533" y="3697213"/>
            <a:ext cx="163195" cy="81280"/>
          </a:xfrm>
          <a:custGeom>
            <a:avLst/>
            <a:gdLst/>
            <a:ahLst/>
            <a:cxnLst/>
            <a:rect l="l" t="t" r="r" b="b"/>
            <a:pathLst>
              <a:path w="163194" h="81279">
                <a:moveTo>
                  <a:pt x="97535" y="1523"/>
                </a:moveTo>
                <a:lnTo>
                  <a:pt x="65531" y="1523"/>
                </a:lnTo>
                <a:lnTo>
                  <a:pt x="56387" y="4571"/>
                </a:lnTo>
                <a:lnTo>
                  <a:pt x="50291" y="7619"/>
                </a:lnTo>
                <a:lnTo>
                  <a:pt x="42671" y="10667"/>
                </a:lnTo>
                <a:lnTo>
                  <a:pt x="36575" y="13715"/>
                </a:lnTo>
                <a:lnTo>
                  <a:pt x="36575" y="15239"/>
                </a:lnTo>
                <a:lnTo>
                  <a:pt x="35051" y="15239"/>
                </a:lnTo>
                <a:lnTo>
                  <a:pt x="24383" y="24383"/>
                </a:lnTo>
                <a:lnTo>
                  <a:pt x="22859" y="24383"/>
                </a:lnTo>
                <a:lnTo>
                  <a:pt x="13715" y="36575"/>
                </a:lnTo>
                <a:lnTo>
                  <a:pt x="9143" y="44195"/>
                </a:lnTo>
                <a:lnTo>
                  <a:pt x="6095" y="50291"/>
                </a:lnTo>
                <a:lnTo>
                  <a:pt x="3047" y="57911"/>
                </a:lnTo>
                <a:lnTo>
                  <a:pt x="1523" y="67055"/>
                </a:lnTo>
                <a:lnTo>
                  <a:pt x="0" y="74675"/>
                </a:lnTo>
                <a:lnTo>
                  <a:pt x="0" y="80771"/>
                </a:lnTo>
                <a:lnTo>
                  <a:pt x="19811" y="80771"/>
                </a:lnTo>
                <a:lnTo>
                  <a:pt x="19811" y="68579"/>
                </a:lnTo>
                <a:lnTo>
                  <a:pt x="22859" y="62483"/>
                </a:lnTo>
                <a:lnTo>
                  <a:pt x="24383" y="57911"/>
                </a:lnTo>
                <a:lnTo>
                  <a:pt x="27431" y="51815"/>
                </a:lnTo>
                <a:lnTo>
                  <a:pt x="30479" y="47243"/>
                </a:lnTo>
                <a:lnTo>
                  <a:pt x="37011" y="38099"/>
                </a:lnTo>
                <a:lnTo>
                  <a:pt x="36575" y="38099"/>
                </a:lnTo>
                <a:lnTo>
                  <a:pt x="38099" y="36575"/>
                </a:lnTo>
                <a:lnTo>
                  <a:pt x="38709" y="36575"/>
                </a:lnTo>
                <a:lnTo>
                  <a:pt x="47243" y="30479"/>
                </a:lnTo>
                <a:lnTo>
                  <a:pt x="45719" y="30479"/>
                </a:lnTo>
                <a:lnTo>
                  <a:pt x="57911" y="24383"/>
                </a:lnTo>
                <a:lnTo>
                  <a:pt x="76199" y="19811"/>
                </a:lnTo>
                <a:lnTo>
                  <a:pt x="133349" y="19811"/>
                </a:lnTo>
                <a:lnTo>
                  <a:pt x="128015" y="15239"/>
                </a:lnTo>
                <a:lnTo>
                  <a:pt x="126491" y="13715"/>
                </a:lnTo>
                <a:lnTo>
                  <a:pt x="120395" y="10667"/>
                </a:lnTo>
                <a:lnTo>
                  <a:pt x="112775" y="6095"/>
                </a:lnTo>
                <a:lnTo>
                  <a:pt x="105155" y="4571"/>
                </a:lnTo>
                <a:lnTo>
                  <a:pt x="97535" y="1523"/>
                </a:lnTo>
                <a:close/>
              </a:path>
              <a:path w="163194" h="81279">
                <a:moveTo>
                  <a:pt x="125671" y="37513"/>
                </a:moveTo>
                <a:lnTo>
                  <a:pt x="134111" y="48767"/>
                </a:lnTo>
                <a:lnTo>
                  <a:pt x="140207" y="57911"/>
                </a:lnTo>
                <a:lnTo>
                  <a:pt x="144779" y="76199"/>
                </a:lnTo>
                <a:lnTo>
                  <a:pt x="144779" y="80771"/>
                </a:lnTo>
                <a:lnTo>
                  <a:pt x="163067" y="80771"/>
                </a:lnTo>
                <a:lnTo>
                  <a:pt x="163067" y="73151"/>
                </a:lnTo>
                <a:lnTo>
                  <a:pt x="160019" y="57911"/>
                </a:lnTo>
                <a:lnTo>
                  <a:pt x="153923" y="42671"/>
                </a:lnTo>
                <a:lnTo>
                  <a:pt x="150494" y="38099"/>
                </a:lnTo>
                <a:lnTo>
                  <a:pt x="126491" y="38099"/>
                </a:lnTo>
                <a:lnTo>
                  <a:pt x="125671" y="37513"/>
                </a:lnTo>
                <a:close/>
              </a:path>
              <a:path w="163194" h="81279">
                <a:moveTo>
                  <a:pt x="38099" y="36575"/>
                </a:moveTo>
                <a:lnTo>
                  <a:pt x="36575" y="38099"/>
                </a:lnTo>
                <a:lnTo>
                  <a:pt x="37464" y="37464"/>
                </a:lnTo>
                <a:lnTo>
                  <a:pt x="38099" y="36575"/>
                </a:lnTo>
                <a:close/>
              </a:path>
              <a:path w="163194" h="81279">
                <a:moveTo>
                  <a:pt x="37464" y="37464"/>
                </a:moveTo>
                <a:lnTo>
                  <a:pt x="36575" y="38099"/>
                </a:lnTo>
                <a:lnTo>
                  <a:pt x="37011" y="38099"/>
                </a:lnTo>
                <a:lnTo>
                  <a:pt x="37464" y="37464"/>
                </a:lnTo>
                <a:close/>
              </a:path>
              <a:path w="163194" h="81279">
                <a:moveTo>
                  <a:pt x="124967" y="36575"/>
                </a:moveTo>
                <a:lnTo>
                  <a:pt x="125671" y="37513"/>
                </a:lnTo>
                <a:lnTo>
                  <a:pt x="126491" y="38099"/>
                </a:lnTo>
                <a:lnTo>
                  <a:pt x="124967" y="36575"/>
                </a:lnTo>
                <a:close/>
              </a:path>
              <a:path w="163194" h="81279">
                <a:moveTo>
                  <a:pt x="149351" y="36575"/>
                </a:moveTo>
                <a:lnTo>
                  <a:pt x="124967" y="36575"/>
                </a:lnTo>
                <a:lnTo>
                  <a:pt x="126491" y="38099"/>
                </a:lnTo>
                <a:lnTo>
                  <a:pt x="150494" y="38099"/>
                </a:lnTo>
                <a:lnTo>
                  <a:pt x="149351" y="36575"/>
                </a:lnTo>
                <a:close/>
              </a:path>
              <a:path w="163194" h="81279">
                <a:moveTo>
                  <a:pt x="133349" y="19811"/>
                </a:moveTo>
                <a:lnTo>
                  <a:pt x="88391" y="19811"/>
                </a:lnTo>
                <a:lnTo>
                  <a:pt x="106679" y="24383"/>
                </a:lnTo>
                <a:lnTo>
                  <a:pt x="112775" y="27431"/>
                </a:lnTo>
                <a:lnTo>
                  <a:pt x="117347" y="30479"/>
                </a:lnTo>
                <a:lnTo>
                  <a:pt x="115823" y="30479"/>
                </a:lnTo>
                <a:lnTo>
                  <a:pt x="125671" y="37513"/>
                </a:lnTo>
                <a:lnTo>
                  <a:pt x="124967" y="36575"/>
                </a:lnTo>
                <a:lnTo>
                  <a:pt x="149351" y="36575"/>
                </a:lnTo>
                <a:lnTo>
                  <a:pt x="140207" y="24383"/>
                </a:lnTo>
                <a:lnTo>
                  <a:pt x="138683" y="24383"/>
                </a:lnTo>
                <a:lnTo>
                  <a:pt x="133349" y="19811"/>
                </a:lnTo>
                <a:close/>
              </a:path>
              <a:path w="163194" h="81279">
                <a:moveTo>
                  <a:pt x="38709" y="36575"/>
                </a:moveTo>
                <a:lnTo>
                  <a:pt x="38099" y="36575"/>
                </a:lnTo>
                <a:lnTo>
                  <a:pt x="37464" y="37464"/>
                </a:lnTo>
                <a:lnTo>
                  <a:pt x="38709" y="36575"/>
                </a:lnTo>
                <a:close/>
              </a:path>
              <a:path w="163194" h="81279">
                <a:moveTo>
                  <a:pt x="80771" y="0"/>
                </a:moveTo>
                <a:lnTo>
                  <a:pt x="73151" y="1523"/>
                </a:lnTo>
                <a:lnTo>
                  <a:pt x="89915" y="1523"/>
                </a:lnTo>
                <a:lnTo>
                  <a:pt x="80771" y="0"/>
                </a:lnTo>
                <a:close/>
              </a:path>
            </a:pathLst>
          </a:custGeom>
          <a:solidFill>
            <a:srgbClr val="1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490850" y="2339329"/>
            <a:ext cx="144780" cy="143510"/>
          </a:xfrm>
          <a:custGeom>
            <a:avLst/>
            <a:gdLst/>
            <a:ahLst/>
            <a:cxnLst/>
            <a:rect l="l" t="t" r="r" b="b"/>
            <a:pathLst>
              <a:path w="144779" h="143510">
                <a:moveTo>
                  <a:pt x="73151" y="0"/>
                </a:moveTo>
                <a:lnTo>
                  <a:pt x="31480" y="12511"/>
                </a:lnTo>
                <a:lnTo>
                  <a:pt x="5560" y="43915"/>
                </a:lnTo>
                <a:lnTo>
                  <a:pt x="0" y="71627"/>
                </a:lnTo>
                <a:lnTo>
                  <a:pt x="5" y="72532"/>
                </a:lnTo>
                <a:lnTo>
                  <a:pt x="12594" y="112139"/>
                </a:lnTo>
                <a:lnTo>
                  <a:pt x="44563" y="137718"/>
                </a:lnTo>
                <a:lnTo>
                  <a:pt x="73151" y="143255"/>
                </a:lnTo>
                <a:lnTo>
                  <a:pt x="87313" y="141862"/>
                </a:lnTo>
                <a:lnTo>
                  <a:pt x="123708" y="122416"/>
                </a:lnTo>
                <a:lnTo>
                  <a:pt x="143318" y="86124"/>
                </a:lnTo>
                <a:lnTo>
                  <a:pt x="144779" y="71627"/>
                </a:lnTo>
                <a:lnTo>
                  <a:pt x="143386" y="57466"/>
                </a:lnTo>
                <a:lnTo>
                  <a:pt x="123940" y="21071"/>
                </a:lnTo>
                <a:lnTo>
                  <a:pt x="87648" y="1461"/>
                </a:lnTo>
                <a:lnTo>
                  <a:pt x="73151" y="0"/>
                </a:lnTo>
                <a:close/>
              </a:path>
            </a:pathLst>
          </a:custGeom>
          <a:solidFill>
            <a:srgbClr val="1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481706" y="2328661"/>
            <a:ext cx="163195" cy="165100"/>
          </a:xfrm>
          <a:custGeom>
            <a:avLst/>
            <a:gdLst/>
            <a:ahLst/>
            <a:cxnLst/>
            <a:rect l="l" t="t" r="r" b="b"/>
            <a:pathLst>
              <a:path w="163195" h="165100">
                <a:moveTo>
                  <a:pt x="89915" y="163067"/>
                </a:moveTo>
                <a:lnTo>
                  <a:pt x="74675" y="163067"/>
                </a:lnTo>
                <a:lnTo>
                  <a:pt x="82295" y="164591"/>
                </a:lnTo>
                <a:lnTo>
                  <a:pt x="89915" y="163067"/>
                </a:lnTo>
                <a:close/>
              </a:path>
              <a:path w="163195" h="165100">
                <a:moveTo>
                  <a:pt x="80771" y="0"/>
                </a:moveTo>
                <a:lnTo>
                  <a:pt x="73151" y="1523"/>
                </a:lnTo>
                <a:lnTo>
                  <a:pt x="64007" y="3047"/>
                </a:lnTo>
                <a:lnTo>
                  <a:pt x="56387" y="4571"/>
                </a:lnTo>
                <a:lnTo>
                  <a:pt x="50291" y="7619"/>
                </a:lnTo>
                <a:lnTo>
                  <a:pt x="42671" y="10667"/>
                </a:lnTo>
                <a:lnTo>
                  <a:pt x="36575" y="13715"/>
                </a:lnTo>
                <a:lnTo>
                  <a:pt x="36575" y="15239"/>
                </a:lnTo>
                <a:lnTo>
                  <a:pt x="35051" y="15239"/>
                </a:lnTo>
                <a:lnTo>
                  <a:pt x="24383" y="24383"/>
                </a:lnTo>
                <a:lnTo>
                  <a:pt x="22859" y="25907"/>
                </a:lnTo>
                <a:lnTo>
                  <a:pt x="15239" y="36575"/>
                </a:lnTo>
                <a:lnTo>
                  <a:pt x="13715" y="36575"/>
                </a:lnTo>
                <a:lnTo>
                  <a:pt x="9143" y="44195"/>
                </a:lnTo>
                <a:lnTo>
                  <a:pt x="6095" y="50291"/>
                </a:lnTo>
                <a:lnTo>
                  <a:pt x="3047" y="57911"/>
                </a:lnTo>
                <a:lnTo>
                  <a:pt x="1523" y="67055"/>
                </a:lnTo>
                <a:lnTo>
                  <a:pt x="0" y="74675"/>
                </a:lnTo>
                <a:lnTo>
                  <a:pt x="0" y="91439"/>
                </a:lnTo>
                <a:lnTo>
                  <a:pt x="1523" y="99059"/>
                </a:lnTo>
                <a:lnTo>
                  <a:pt x="4571" y="106679"/>
                </a:lnTo>
                <a:lnTo>
                  <a:pt x="6095" y="114299"/>
                </a:lnTo>
                <a:lnTo>
                  <a:pt x="10667" y="121919"/>
                </a:lnTo>
                <a:lnTo>
                  <a:pt x="13715" y="128015"/>
                </a:lnTo>
                <a:lnTo>
                  <a:pt x="15239" y="129539"/>
                </a:lnTo>
                <a:lnTo>
                  <a:pt x="22859" y="140207"/>
                </a:lnTo>
                <a:lnTo>
                  <a:pt x="24383" y="140207"/>
                </a:lnTo>
                <a:lnTo>
                  <a:pt x="35051" y="149351"/>
                </a:lnTo>
                <a:lnTo>
                  <a:pt x="36575" y="150875"/>
                </a:lnTo>
                <a:lnTo>
                  <a:pt x="42671" y="153923"/>
                </a:lnTo>
                <a:lnTo>
                  <a:pt x="50291" y="158495"/>
                </a:lnTo>
                <a:lnTo>
                  <a:pt x="57911" y="160019"/>
                </a:lnTo>
                <a:lnTo>
                  <a:pt x="65531" y="163067"/>
                </a:lnTo>
                <a:lnTo>
                  <a:pt x="99059" y="163067"/>
                </a:lnTo>
                <a:lnTo>
                  <a:pt x="121919" y="153923"/>
                </a:lnTo>
                <a:lnTo>
                  <a:pt x="128015" y="149351"/>
                </a:lnTo>
                <a:lnTo>
                  <a:pt x="133349" y="144779"/>
                </a:lnTo>
                <a:lnTo>
                  <a:pt x="74675" y="144779"/>
                </a:lnTo>
                <a:lnTo>
                  <a:pt x="56387" y="140207"/>
                </a:lnTo>
                <a:lnTo>
                  <a:pt x="51815" y="137159"/>
                </a:lnTo>
                <a:lnTo>
                  <a:pt x="48767" y="135635"/>
                </a:lnTo>
                <a:lnTo>
                  <a:pt x="47243" y="135635"/>
                </a:lnTo>
                <a:lnTo>
                  <a:pt x="38353" y="128015"/>
                </a:lnTo>
                <a:lnTo>
                  <a:pt x="38099" y="128015"/>
                </a:lnTo>
                <a:lnTo>
                  <a:pt x="36575" y="126491"/>
                </a:lnTo>
                <a:lnTo>
                  <a:pt x="36793" y="126491"/>
                </a:lnTo>
                <a:lnTo>
                  <a:pt x="28955" y="117347"/>
                </a:lnTo>
                <a:lnTo>
                  <a:pt x="30479" y="117347"/>
                </a:lnTo>
                <a:lnTo>
                  <a:pt x="25907" y="111251"/>
                </a:lnTo>
                <a:lnTo>
                  <a:pt x="24383" y="106679"/>
                </a:lnTo>
                <a:lnTo>
                  <a:pt x="21335" y="100583"/>
                </a:lnTo>
                <a:lnTo>
                  <a:pt x="19811" y="94487"/>
                </a:lnTo>
                <a:lnTo>
                  <a:pt x="19811" y="68579"/>
                </a:lnTo>
                <a:lnTo>
                  <a:pt x="21335" y="64007"/>
                </a:lnTo>
                <a:lnTo>
                  <a:pt x="27431" y="51815"/>
                </a:lnTo>
                <a:lnTo>
                  <a:pt x="29463" y="48767"/>
                </a:lnTo>
                <a:lnTo>
                  <a:pt x="28955" y="48767"/>
                </a:lnTo>
                <a:lnTo>
                  <a:pt x="38099" y="38099"/>
                </a:lnTo>
                <a:lnTo>
                  <a:pt x="36575" y="38099"/>
                </a:lnTo>
                <a:lnTo>
                  <a:pt x="47243" y="30479"/>
                </a:lnTo>
                <a:lnTo>
                  <a:pt x="45719" y="30479"/>
                </a:lnTo>
                <a:lnTo>
                  <a:pt x="57911" y="24383"/>
                </a:lnTo>
                <a:lnTo>
                  <a:pt x="76199" y="19811"/>
                </a:lnTo>
                <a:lnTo>
                  <a:pt x="133458" y="19811"/>
                </a:lnTo>
                <a:lnTo>
                  <a:pt x="126491" y="13715"/>
                </a:lnTo>
                <a:lnTo>
                  <a:pt x="120395" y="10667"/>
                </a:lnTo>
                <a:lnTo>
                  <a:pt x="97535" y="1523"/>
                </a:lnTo>
                <a:lnTo>
                  <a:pt x="89915" y="1523"/>
                </a:lnTo>
                <a:lnTo>
                  <a:pt x="80771" y="0"/>
                </a:lnTo>
                <a:close/>
              </a:path>
              <a:path w="163195" h="165100">
                <a:moveTo>
                  <a:pt x="125671" y="127195"/>
                </a:moveTo>
                <a:lnTo>
                  <a:pt x="115823" y="135635"/>
                </a:lnTo>
                <a:lnTo>
                  <a:pt x="111251" y="137159"/>
                </a:lnTo>
                <a:lnTo>
                  <a:pt x="105155" y="140207"/>
                </a:lnTo>
                <a:lnTo>
                  <a:pt x="100583" y="141731"/>
                </a:lnTo>
                <a:lnTo>
                  <a:pt x="88391" y="144779"/>
                </a:lnTo>
                <a:lnTo>
                  <a:pt x="133349" y="144779"/>
                </a:lnTo>
                <a:lnTo>
                  <a:pt x="138683" y="140207"/>
                </a:lnTo>
                <a:lnTo>
                  <a:pt x="140207" y="140207"/>
                </a:lnTo>
                <a:lnTo>
                  <a:pt x="149351" y="129539"/>
                </a:lnTo>
                <a:lnTo>
                  <a:pt x="149351" y="128015"/>
                </a:lnTo>
                <a:lnTo>
                  <a:pt x="124967" y="128015"/>
                </a:lnTo>
                <a:lnTo>
                  <a:pt x="125671" y="127195"/>
                </a:lnTo>
                <a:close/>
              </a:path>
              <a:path w="163195" h="165100">
                <a:moveTo>
                  <a:pt x="45719" y="134111"/>
                </a:moveTo>
                <a:lnTo>
                  <a:pt x="47243" y="135635"/>
                </a:lnTo>
                <a:lnTo>
                  <a:pt x="48767" y="135635"/>
                </a:lnTo>
                <a:lnTo>
                  <a:pt x="45719" y="134111"/>
                </a:lnTo>
                <a:close/>
              </a:path>
              <a:path w="163195" h="165100">
                <a:moveTo>
                  <a:pt x="36575" y="126491"/>
                </a:moveTo>
                <a:lnTo>
                  <a:pt x="38099" y="128015"/>
                </a:lnTo>
                <a:lnTo>
                  <a:pt x="37396" y="127195"/>
                </a:lnTo>
                <a:lnTo>
                  <a:pt x="36575" y="126491"/>
                </a:lnTo>
                <a:close/>
              </a:path>
              <a:path w="163195" h="165100">
                <a:moveTo>
                  <a:pt x="37396" y="127195"/>
                </a:moveTo>
                <a:lnTo>
                  <a:pt x="38099" y="128015"/>
                </a:lnTo>
                <a:lnTo>
                  <a:pt x="38353" y="128015"/>
                </a:lnTo>
                <a:lnTo>
                  <a:pt x="37396" y="127195"/>
                </a:lnTo>
                <a:close/>
              </a:path>
              <a:path w="163195" h="165100">
                <a:moveTo>
                  <a:pt x="126491" y="126491"/>
                </a:moveTo>
                <a:lnTo>
                  <a:pt x="125671" y="127195"/>
                </a:lnTo>
                <a:lnTo>
                  <a:pt x="124967" y="128015"/>
                </a:lnTo>
                <a:lnTo>
                  <a:pt x="126491" y="126491"/>
                </a:lnTo>
                <a:close/>
              </a:path>
              <a:path w="163195" h="165100">
                <a:moveTo>
                  <a:pt x="150266" y="126491"/>
                </a:moveTo>
                <a:lnTo>
                  <a:pt x="126491" y="126491"/>
                </a:lnTo>
                <a:lnTo>
                  <a:pt x="124967" y="128015"/>
                </a:lnTo>
                <a:lnTo>
                  <a:pt x="149351" y="128015"/>
                </a:lnTo>
                <a:lnTo>
                  <a:pt x="150266" y="126491"/>
                </a:lnTo>
                <a:close/>
              </a:path>
              <a:path w="163195" h="165100">
                <a:moveTo>
                  <a:pt x="36793" y="126491"/>
                </a:moveTo>
                <a:lnTo>
                  <a:pt x="36575" y="126491"/>
                </a:lnTo>
                <a:lnTo>
                  <a:pt x="37396" y="127195"/>
                </a:lnTo>
                <a:lnTo>
                  <a:pt x="36793" y="126491"/>
                </a:lnTo>
                <a:close/>
              </a:path>
              <a:path w="163195" h="165100">
                <a:moveTo>
                  <a:pt x="155752" y="47243"/>
                </a:moveTo>
                <a:lnTo>
                  <a:pt x="134111" y="47243"/>
                </a:lnTo>
                <a:lnTo>
                  <a:pt x="137159" y="53339"/>
                </a:lnTo>
                <a:lnTo>
                  <a:pt x="140207" y="57911"/>
                </a:lnTo>
                <a:lnTo>
                  <a:pt x="144779" y="76199"/>
                </a:lnTo>
                <a:lnTo>
                  <a:pt x="144779" y="89915"/>
                </a:lnTo>
                <a:lnTo>
                  <a:pt x="141731" y="102107"/>
                </a:lnTo>
                <a:lnTo>
                  <a:pt x="138683" y="106679"/>
                </a:lnTo>
                <a:lnTo>
                  <a:pt x="137159" y="112775"/>
                </a:lnTo>
                <a:lnTo>
                  <a:pt x="134111" y="117347"/>
                </a:lnTo>
                <a:lnTo>
                  <a:pt x="125671" y="127195"/>
                </a:lnTo>
                <a:lnTo>
                  <a:pt x="126491" y="126491"/>
                </a:lnTo>
                <a:lnTo>
                  <a:pt x="150266" y="126491"/>
                </a:lnTo>
                <a:lnTo>
                  <a:pt x="153923" y="120395"/>
                </a:lnTo>
                <a:lnTo>
                  <a:pt x="156971" y="114299"/>
                </a:lnTo>
                <a:lnTo>
                  <a:pt x="160019" y="106679"/>
                </a:lnTo>
                <a:lnTo>
                  <a:pt x="161543" y="99059"/>
                </a:lnTo>
                <a:lnTo>
                  <a:pt x="163067" y="89915"/>
                </a:lnTo>
                <a:lnTo>
                  <a:pt x="163067" y="73151"/>
                </a:lnTo>
                <a:lnTo>
                  <a:pt x="160019" y="57911"/>
                </a:lnTo>
                <a:lnTo>
                  <a:pt x="155752" y="47243"/>
                </a:lnTo>
                <a:close/>
              </a:path>
              <a:path w="163195" h="165100">
                <a:moveTo>
                  <a:pt x="30479" y="47243"/>
                </a:moveTo>
                <a:lnTo>
                  <a:pt x="28955" y="48767"/>
                </a:lnTo>
                <a:lnTo>
                  <a:pt x="29463" y="48767"/>
                </a:lnTo>
                <a:lnTo>
                  <a:pt x="30479" y="47243"/>
                </a:lnTo>
                <a:close/>
              </a:path>
              <a:path w="163195" h="165100">
                <a:moveTo>
                  <a:pt x="133458" y="19811"/>
                </a:moveTo>
                <a:lnTo>
                  <a:pt x="88391" y="19811"/>
                </a:lnTo>
                <a:lnTo>
                  <a:pt x="106679" y="24383"/>
                </a:lnTo>
                <a:lnTo>
                  <a:pt x="112775" y="27431"/>
                </a:lnTo>
                <a:lnTo>
                  <a:pt x="117347" y="30479"/>
                </a:lnTo>
                <a:lnTo>
                  <a:pt x="126491" y="38099"/>
                </a:lnTo>
                <a:lnTo>
                  <a:pt x="124967" y="38099"/>
                </a:lnTo>
                <a:lnTo>
                  <a:pt x="134111" y="48767"/>
                </a:lnTo>
                <a:lnTo>
                  <a:pt x="134111" y="47243"/>
                </a:lnTo>
                <a:lnTo>
                  <a:pt x="155752" y="47243"/>
                </a:lnTo>
                <a:lnTo>
                  <a:pt x="153923" y="42671"/>
                </a:lnTo>
                <a:lnTo>
                  <a:pt x="149351" y="36575"/>
                </a:lnTo>
                <a:lnTo>
                  <a:pt x="140207" y="25907"/>
                </a:lnTo>
                <a:lnTo>
                  <a:pt x="140207" y="24383"/>
                </a:lnTo>
                <a:lnTo>
                  <a:pt x="138683" y="24383"/>
                </a:lnTo>
                <a:lnTo>
                  <a:pt x="133458" y="19811"/>
                </a:lnTo>
                <a:close/>
              </a:path>
            </a:pathLst>
          </a:custGeom>
          <a:solidFill>
            <a:srgbClr val="1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283330" y="3130285"/>
            <a:ext cx="144780" cy="144780"/>
          </a:xfrm>
          <a:custGeom>
            <a:avLst/>
            <a:gdLst/>
            <a:ahLst/>
            <a:cxnLst/>
            <a:rect l="l" t="t" r="r" b="b"/>
            <a:pathLst>
              <a:path w="144779" h="144779">
                <a:moveTo>
                  <a:pt x="71627" y="0"/>
                </a:moveTo>
                <a:lnTo>
                  <a:pt x="31116" y="13003"/>
                </a:lnTo>
                <a:lnTo>
                  <a:pt x="5537" y="45205"/>
                </a:lnTo>
                <a:lnTo>
                  <a:pt x="0" y="73151"/>
                </a:lnTo>
                <a:lnTo>
                  <a:pt x="1393" y="87313"/>
                </a:lnTo>
                <a:lnTo>
                  <a:pt x="20838" y="123708"/>
                </a:lnTo>
                <a:lnTo>
                  <a:pt x="57131" y="143318"/>
                </a:lnTo>
                <a:lnTo>
                  <a:pt x="71627" y="144779"/>
                </a:lnTo>
                <a:lnTo>
                  <a:pt x="72567" y="144774"/>
                </a:lnTo>
                <a:lnTo>
                  <a:pt x="113299" y="132268"/>
                </a:lnTo>
                <a:lnTo>
                  <a:pt x="139219" y="100864"/>
                </a:lnTo>
                <a:lnTo>
                  <a:pt x="144779" y="73151"/>
                </a:lnTo>
                <a:lnTo>
                  <a:pt x="144749" y="71029"/>
                </a:lnTo>
                <a:lnTo>
                  <a:pt x="131777" y="31552"/>
                </a:lnTo>
                <a:lnTo>
                  <a:pt x="99944" y="5657"/>
                </a:lnTo>
                <a:lnTo>
                  <a:pt x="71627" y="0"/>
                </a:lnTo>
                <a:close/>
              </a:path>
            </a:pathLst>
          </a:custGeom>
          <a:solidFill>
            <a:srgbClr val="1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274186" y="3121141"/>
            <a:ext cx="163195" cy="165100"/>
          </a:xfrm>
          <a:custGeom>
            <a:avLst/>
            <a:gdLst/>
            <a:ahLst/>
            <a:cxnLst/>
            <a:rect l="l" t="t" r="r" b="b"/>
            <a:pathLst>
              <a:path w="163195" h="165100">
                <a:moveTo>
                  <a:pt x="89915" y="0"/>
                </a:moveTo>
                <a:lnTo>
                  <a:pt x="80771" y="0"/>
                </a:lnTo>
                <a:lnTo>
                  <a:pt x="73151" y="1523"/>
                </a:lnTo>
                <a:lnTo>
                  <a:pt x="64007" y="1523"/>
                </a:lnTo>
                <a:lnTo>
                  <a:pt x="48767" y="7619"/>
                </a:lnTo>
                <a:lnTo>
                  <a:pt x="36575" y="13715"/>
                </a:lnTo>
                <a:lnTo>
                  <a:pt x="35051" y="13715"/>
                </a:lnTo>
                <a:lnTo>
                  <a:pt x="35051" y="15239"/>
                </a:lnTo>
                <a:lnTo>
                  <a:pt x="24383" y="24383"/>
                </a:lnTo>
                <a:lnTo>
                  <a:pt x="22859" y="24383"/>
                </a:lnTo>
                <a:lnTo>
                  <a:pt x="13715" y="36575"/>
                </a:lnTo>
                <a:lnTo>
                  <a:pt x="0" y="74675"/>
                </a:lnTo>
                <a:lnTo>
                  <a:pt x="0" y="91439"/>
                </a:lnTo>
                <a:lnTo>
                  <a:pt x="3047" y="106679"/>
                </a:lnTo>
                <a:lnTo>
                  <a:pt x="9143" y="121919"/>
                </a:lnTo>
                <a:lnTo>
                  <a:pt x="13715" y="128015"/>
                </a:lnTo>
                <a:lnTo>
                  <a:pt x="22859" y="138683"/>
                </a:lnTo>
                <a:lnTo>
                  <a:pt x="22859" y="140207"/>
                </a:lnTo>
                <a:lnTo>
                  <a:pt x="24383" y="140207"/>
                </a:lnTo>
                <a:lnTo>
                  <a:pt x="35051" y="149351"/>
                </a:lnTo>
                <a:lnTo>
                  <a:pt x="36575" y="150875"/>
                </a:lnTo>
                <a:lnTo>
                  <a:pt x="42671" y="153923"/>
                </a:lnTo>
                <a:lnTo>
                  <a:pt x="65531" y="163067"/>
                </a:lnTo>
                <a:lnTo>
                  <a:pt x="73151" y="163067"/>
                </a:lnTo>
                <a:lnTo>
                  <a:pt x="82295" y="164591"/>
                </a:lnTo>
                <a:lnTo>
                  <a:pt x="89915" y="163067"/>
                </a:lnTo>
                <a:lnTo>
                  <a:pt x="99059" y="161543"/>
                </a:lnTo>
                <a:lnTo>
                  <a:pt x="106679" y="160019"/>
                </a:lnTo>
                <a:lnTo>
                  <a:pt x="114299" y="156971"/>
                </a:lnTo>
                <a:lnTo>
                  <a:pt x="126491" y="150875"/>
                </a:lnTo>
                <a:lnTo>
                  <a:pt x="126491" y="149351"/>
                </a:lnTo>
                <a:lnTo>
                  <a:pt x="128015" y="149351"/>
                </a:lnTo>
                <a:lnTo>
                  <a:pt x="133349" y="144779"/>
                </a:lnTo>
                <a:lnTo>
                  <a:pt x="74675" y="144779"/>
                </a:lnTo>
                <a:lnTo>
                  <a:pt x="56387" y="140207"/>
                </a:lnTo>
                <a:lnTo>
                  <a:pt x="51815" y="137159"/>
                </a:lnTo>
                <a:lnTo>
                  <a:pt x="45719" y="134111"/>
                </a:lnTo>
                <a:lnTo>
                  <a:pt x="47243" y="134111"/>
                </a:lnTo>
                <a:lnTo>
                  <a:pt x="36575" y="126491"/>
                </a:lnTo>
                <a:lnTo>
                  <a:pt x="38099" y="126491"/>
                </a:lnTo>
                <a:lnTo>
                  <a:pt x="28955" y="115823"/>
                </a:lnTo>
                <a:lnTo>
                  <a:pt x="29336" y="115823"/>
                </a:lnTo>
                <a:lnTo>
                  <a:pt x="25907" y="111251"/>
                </a:lnTo>
                <a:lnTo>
                  <a:pt x="22859" y="106679"/>
                </a:lnTo>
                <a:lnTo>
                  <a:pt x="19811" y="94487"/>
                </a:lnTo>
                <a:lnTo>
                  <a:pt x="19811" y="88391"/>
                </a:lnTo>
                <a:lnTo>
                  <a:pt x="18287" y="82295"/>
                </a:lnTo>
                <a:lnTo>
                  <a:pt x="19811" y="74675"/>
                </a:lnTo>
                <a:lnTo>
                  <a:pt x="19811" y="68579"/>
                </a:lnTo>
                <a:lnTo>
                  <a:pt x="21335" y="62483"/>
                </a:lnTo>
                <a:lnTo>
                  <a:pt x="24383" y="57911"/>
                </a:lnTo>
                <a:lnTo>
                  <a:pt x="25907" y="51815"/>
                </a:lnTo>
                <a:lnTo>
                  <a:pt x="28955" y="47243"/>
                </a:lnTo>
                <a:lnTo>
                  <a:pt x="36793" y="38099"/>
                </a:lnTo>
                <a:lnTo>
                  <a:pt x="36575" y="38099"/>
                </a:lnTo>
                <a:lnTo>
                  <a:pt x="38099" y="36575"/>
                </a:lnTo>
                <a:lnTo>
                  <a:pt x="38353" y="36575"/>
                </a:lnTo>
                <a:lnTo>
                  <a:pt x="47243" y="28955"/>
                </a:lnTo>
                <a:lnTo>
                  <a:pt x="48767" y="28955"/>
                </a:lnTo>
                <a:lnTo>
                  <a:pt x="64007" y="21335"/>
                </a:lnTo>
                <a:lnTo>
                  <a:pt x="68579" y="19811"/>
                </a:lnTo>
                <a:lnTo>
                  <a:pt x="133349" y="19811"/>
                </a:lnTo>
                <a:lnTo>
                  <a:pt x="128015" y="15239"/>
                </a:lnTo>
                <a:lnTo>
                  <a:pt x="126491" y="13715"/>
                </a:lnTo>
                <a:lnTo>
                  <a:pt x="120395" y="10667"/>
                </a:lnTo>
                <a:lnTo>
                  <a:pt x="112775" y="6095"/>
                </a:lnTo>
                <a:lnTo>
                  <a:pt x="105155" y="4571"/>
                </a:lnTo>
                <a:lnTo>
                  <a:pt x="97535" y="1523"/>
                </a:lnTo>
                <a:lnTo>
                  <a:pt x="89915" y="0"/>
                </a:lnTo>
                <a:close/>
              </a:path>
              <a:path w="163195" h="165100">
                <a:moveTo>
                  <a:pt x="156209" y="115823"/>
                </a:moveTo>
                <a:lnTo>
                  <a:pt x="134111" y="115823"/>
                </a:lnTo>
                <a:lnTo>
                  <a:pt x="124967" y="126491"/>
                </a:lnTo>
                <a:lnTo>
                  <a:pt x="126491" y="126491"/>
                </a:lnTo>
                <a:lnTo>
                  <a:pt x="115823" y="134111"/>
                </a:lnTo>
                <a:lnTo>
                  <a:pt x="117347" y="134111"/>
                </a:lnTo>
                <a:lnTo>
                  <a:pt x="105155" y="140207"/>
                </a:lnTo>
                <a:lnTo>
                  <a:pt x="86867" y="144779"/>
                </a:lnTo>
                <a:lnTo>
                  <a:pt x="133349" y="144779"/>
                </a:lnTo>
                <a:lnTo>
                  <a:pt x="138683" y="140207"/>
                </a:lnTo>
                <a:lnTo>
                  <a:pt x="140207" y="140207"/>
                </a:lnTo>
                <a:lnTo>
                  <a:pt x="140207" y="138683"/>
                </a:lnTo>
                <a:lnTo>
                  <a:pt x="149351" y="128015"/>
                </a:lnTo>
                <a:lnTo>
                  <a:pt x="153923" y="120395"/>
                </a:lnTo>
                <a:lnTo>
                  <a:pt x="156209" y="115823"/>
                </a:lnTo>
                <a:close/>
              </a:path>
              <a:path w="163195" h="165100">
                <a:moveTo>
                  <a:pt x="29336" y="115823"/>
                </a:moveTo>
                <a:lnTo>
                  <a:pt x="28955" y="115823"/>
                </a:lnTo>
                <a:lnTo>
                  <a:pt x="30479" y="117347"/>
                </a:lnTo>
                <a:lnTo>
                  <a:pt x="29336" y="115823"/>
                </a:lnTo>
                <a:close/>
              </a:path>
              <a:path w="163195" h="165100">
                <a:moveTo>
                  <a:pt x="125671" y="37396"/>
                </a:moveTo>
                <a:lnTo>
                  <a:pt x="134111" y="47243"/>
                </a:lnTo>
                <a:lnTo>
                  <a:pt x="137159" y="53339"/>
                </a:lnTo>
                <a:lnTo>
                  <a:pt x="138683" y="57911"/>
                </a:lnTo>
                <a:lnTo>
                  <a:pt x="141731" y="64007"/>
                </a:lnTo>
                <a:lnTo>
                  <a:pt x="143255" y="70103"/>
                </a:lnTo>
                <a:lnTo>
                  <a:pt x="143255" y="76199"/>
                </a:lnTo>
                <a:lnTo>
                  <a:pt x="144779" y="82295"/>
                </a:lnTo>
                <a:lnTo>
                  <a:pt x="143255" y="88391"/>
                </a:lnTo>
                <a:lnTo>
                  <a:pt x="143255" y="96011"/>
                </a:lnTo>
                <a:lnTo>
                  <a:pt x="141731" y="100583"/>
                </a:lnTo>
                <a:lnTo>
                  <a:pt x="135635" y="112775"/>
                </a:lnTo>
                <a:lnTo>
                  <a:pt x="132587" y="117347"/>
                </a:lnTo>
                <a:lnTo>
                  <a:pt x="134111" y="115823"/>
                </a:lnTo>
                <a:lnTo>
                  <a:pt x="156209" y="115823"/>
                </a:lnTo>
                <a:lnTo>
                  <a:pt x="156971" y="114299"/>
                </a:lnTo>
                <a:lnTo>
                  <a:pt x="160019" y="106679"/>
                </a:lnTo>
                <a:lnTo>
                  <a:pt x="161543" y="97535"/>
                </a:lnTo>
                <a:lnTo>
                  <a:pt x="163067" y="89915"/>
                </a:lnTo>
                <a:lnTo>
                  <a:pt x="163067" y="73151"/>
                </a:lnTo>
                <a:lnTo>
                  <a:pt x="160019" y="57911"/>
                </a:lnTo>
                <a:lnTo>
                  <a:pt x="156971" y="50291"/>
                </a:lnTo>
                <a:lnTo>
                  <a:pt x="152399" y="42671"/>
                </a:lnTo>
                <a:lnTo>
                  <a:pt x="150571" y="38099"/>
                </a:lnTo>
                <a:lnTo>
                  <a:pt x="126491" y="38099"/>
                </a:lnTo>
                <a:lnTo>
                  <a:pt x="125671" y="37396"/>
                </a:lnTo>
                <a:close/>
              </a:path>
              <a:path w="163195" h="165100">
                <a:moveTo>
                  <a:pt x="38099" y="36575"/>
                </a:moveTo>
                <a:lnTo>
                  <a:pt x="36575" y="38099"/>
                </a:lnTo>
                <a:lnTo>
                  <a:pt x="37396" y="37396"/>
                </a:lnTo>
                <a:lnTo>
                  <a:pt x="38099" y="36575"/>
                </a:lnTo>
                <a:close/>
              </a:path>
              <a:path w="163195" h="165100">
                <a:moveTo>
                  <a:pt x="37396" y="37396"/>
                </a:moveTo>
                <a:lnTo>
                  <a:pt x="36575" y="38099"/>
                </a:lnTo>
                <a:lnTo>
                  <a:pt x="36793" y="38099"/>
                </a:lnTo>
                <a:lnTo>
                  <a:pt x="37396" y="37396"/>
                </a:lnTo>
                <a:close/>
              </a:path>
              <a:path w="163195" h="165100">
                <a:moveTo>
                  <a:pt x="124967" y="36575"/>
                </a:moveTo>
                <a:lnTo>
                  <a:pt x="125671" y="37396"/>
                </a:lnTo>
                <a:lnTo>
                  <a:pt x="126491" y="38099"/>
                </a:lnTo>
                <a:lnTo>
                  <a:pt x="124967" y="36575"/>
                </a:lnTo>
                <a:close/>
              </a:path>
              <a:path w="163195" h="165100">
                <a:moveTo>
                  <a:pt x="149961" y="36575"/>
                </a:moveTo>
                <a:lnTo>
                  <a:pt x="124967" y="36575"/>
                </a:lnTo>
                <a:lnTo>
                  <a:pt x="126491" y="38099"/>
                </a:lnTo>
                <a:lnTo>
                  <a:pt x="150571" y="38099"/>
                </a:lnTo>
                <a:lnTo>
                  <a:pt x="149961" y="36575"/>
                </a:lnTo>
                <a:close/>
              </a:path>
              <a:path w="163195" h="165100">
                <a:moveTo>
                  <a:pt x="38353" y="36575"/>
                </a:moveTo>
                <a:lnTo>
                  <a:pt x="38099" y="36575"/>
                </a:lnTo>
                <a:lnTo>
                  <a:pt x="37396" y="37396"/>
                </a:lnTo>
                <a:lnTo>
                  <a:pt x="38353" y="36575"/>
                </a:lnTo>
                <a:close/>
              </a:path>
              <a:path w="163195" h="165100">
                <a:moveTo>
                  <a:pt x="144126" y="28955"/>
                </a:moveTo>
                <a:lnTo>
                  <a:pt x="115823" y="28955"/>
                </a:lnTo>
                <a:lnTo>
                  <a:pt x="125671" y="37396"/>
                </a:lnTo>
                <a:lnTo>
                  <a:pt x="124967" y="36575"/>
                </a:lnTo>
                <a:lnTo>
                  <a:pt x="149961" y="36575"/>
                </a:lnTo>
                <a:lnTo>
                  <a:pt x="149351" y="35051"/>
                </a:lnTo>
                <a:lnTo>
                  <a:pt x="144126" y="28955"/>
                </a:lnTo>
                <a:close/>
              </a:path>
              <a:path w="163195" h="165100">
                <a:moveTo>
                  <a:pt x="48767" y="28955"/>
                </a:moveTo>
                <a:lnTo>
                  <a:pt x="47243" y="28955"/>
                </a:lnTo>
                <a:lnTo>
                  <a:pt x="45719" y="30479"/>
                </a:lnTo>
                <a:lnTo>
                  <a:pt x="48767" y="28955"/>
                </a:lnTo>
                <a:close/>
              </a:path>
              <a:path w="163195" h="165100">
                <a:moveTo>
                  <a:pt x="133349" y="19811"/>
                </a:moveTo>
                <a:lnTo>
                  <a:pt x="88391" y="19811"/>
                </a:lnTo>
                <a:lnTo>
                  <a:pt x="106679" y="24383"/>
                </a:lnTo>
                <a:lnTo>
                  <a:pt x="111251" y="27431"/>
                </a:lnTo>
                <a:lnTo>
                  <a:pt x="117347" y="30479"/>
                </a:lnTo>
                <a:lnTo>
                  <a:pt x="115823" y="28955"/>
                </a:lnTo>
                <a:lnTo>
                  <a:pt x="144126" y="28955"/>
                </a:lnTo>
                <a:lnTo>
                  <a:pt x="140207" y="24383"/>
                </a:lnTo>
                <a:lnTo>
                  <a:pt x="138683" y="24383"/>
                </a:lnTo>
                <a:lnTo>
                  <a:pt x="133349" y="19811"/>
                </a:lnTo>
                <a:close/>
              </a:path>
            </a:pathLst>
          </a:custGeom>
          <a:solidFill>
            <a:srgbClr val="1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075809" y="2339329"/>
            <a:ext cx="144780" cy="143510"/>
          </a:xfrm>
          <a:custGeom>
            <a:avLst/>
            <a:gdLst/>
            <a:ahLst/>
            <a:cxnLst/>
            <a:rect l="l" t="t" r="r" b="b"/>
            <a:pathLst>
              <a:path w="144779" h="143510">
                <a:moveTo>
                  <a:pt x="71627" y="0"/>
                </a:moveTo>
                <a:lnTo>
                  <a:pt x="31722" y="12100"/>
                </a:lnTo>
                <a:lnTo>
                  <a:pt x="5652" y="43642"/>
                </a:lnTo>
                <a:lnTo>
                  <a:pt x="0" y="71627"/>
                </a:lnTo>
                <a:lnTo>
                  <a:pt x="1393" y="85789"/>
                </a:lnTo>
                <a:lnTo>
                  <a:pt x="20838" y="122184"/>
                </a:lnTo>
                <a:lnTo>
                  <a:pt x="57131" y="141794"/>
                </a:lnTo>
                <a:lnTo>
                  <a:pt x="71627" y="143255"/>
                </a:lnTo>
                <a:lnTo>
                  <a:pt x="72533" y="143250"/>
                </a:lnTo>
                <a:lnTo>
                  <a:pt x="112631" y="130744"/>
                </a:lnTo>
                <a:lnTo>
                  <a:pt x="139007" y="99340"/>
                </a:lnTo>
                <a:lnTo>
                  <a:pt x="144779" y="71627"/>
                </a:lnTo>
                <a:lnTo>
                  <a:pt x="144774" y="70723"/>
                </a:lnTo>
                <a:lnTo>
                  <a:pt x="131776" y="31116"/>
                </a:lnTo>
                <a:lnTo>
                  <a:pt x="99574" y="5537"/>
                </a:lnTo>
                <a:lnTo>
                  <a:pt x="71627" y="0"/>
                </a:lnTo>
                <a:close/>
              </a:path>
            </a:pathLst>
          </a:custGeom>
          <a:solidFill>
            <a:srgbClr val="1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066665" y="2328661"/>
            <a:ext cx="163195" cy="165100"/>
          </a:xfrm>
          <a:custGeom>
            <a:avLst/>
            <a:gdLst/>
            <a:ahLst/>
            <a:cxnLst/>
            <a:rect l="l" t="t" r="r" b="b"/>
            <a:pathLst>
              <a:path w="163195" h="165100">
                <a:moveTo>
                  <a:pt x="89915" y="163067"/>
                </a:moveTo>
                <a:lnTo>
                  <a:pt x="73151" y="163067"/>
                </a:lnTo>
                <a:lnTo>
                  <a:pt x="82295" y="164591"/>
                </a:lnTo>
                <a:lnTo>
                  <a:pt x="89915" y="163067"/>
                </a:lnTo>
                <a:close/>
              </a:path>
              <a:path w="163195" h="165100">
                <a:moveTo>
                  <a:pt x="80771" y="0"/>
                </a:moveTo>
                <a:lnTo>
                  <a:pt x="41147" y="10667"/>
                </a:lnTo>
                <a:lnTo>
                  <a:pt x="24383" y="24383"/>
                </a:lnTo>
                <a:lnTo>
                  <a:pt x="22859" y="24383"/>
                </a:lnTo>
                <a:lnTo>
                  <a:pt x="22859" y="25907"/>
                </a:lnTo>
                <a:lnTo>
                  <a:pt x="13715" y="36575"/>
                </a:lnTo>
                <a:lnTo>
                  <a:pt x="9143" y="44195"/>
                </a:lnTo>
                <a:lnTo>
                  <a:pt x="6095" y="50291"/>
                </a:lnTo>
                <a:lnTo>
                  <a:pt x="3047" y="57911"/>
                </a:lnTo>
                <a:lnTo>
                  <a:pt x="1523" y="67055"/>
                </a:lnTo>
                <a:lnTo>
                  <a:pt x="0" y="74675"/>
                </a:lnTo>
                <a:lnTo>
                  <a:pt x="0" y="91439"/>
                </a:lnTo>
                <a:lnTo>
                  <a:pt x="3047" y="106679"/>
                </a:lnTo>
                <a:lnTo>
                  <a:pt x="9143" y="121919"/>
                </a:lnTo>
                <a:lnTo>
                  <a:pt x="13715" y="128015"/>
                </a:lnTo>
                <a:lnTo>
                  <a:pt x="13715" y="129539"/>
                </a:lnTo>
                <a:lnTo>
                  <a:pt x="22859" y="140207"/>
                </a:lnTo>
                <a:lnTo>
                  <a:pt x="24383" y="140207"/>
                </a:lnTo>
                <a:lnTo>
                  <a:pt x="36575" y="150875"/>
                </a:lnTo>
                <a:lnTo>
                  <a:pt x="42671" y="153923"/>
                </a:lnTo>
                <a:lnTo>
                  <a:pt x="50291" y="158495"/>
                </a:lnTo>
                <a:lnTo>
                  <a:pt x="57911" y="160019"/>
                </a:lnTo>
                <a:lnTo>
                  <a:pt x="65531" y="163067"/>
                </a:lnTo>
                <a:lnTo>
                  <a:pt x="97535" y="163067"/>
                </a:lnTo>
                <a:lnTo>
                  <a:pt x="106679" y="160019"/>
                </a:lnTo>
                <a:lnTo>
                  <a:pt x="112775" y="156971"/>
                </a:lnTo>
                <a:lnTo>
                  <a:pt x="120395" y="153923"/>
                </a:lnTo>
                <a:lnTo>
                  <a:pt x="126491" y="150875"/>
                </a:lnTo>
                <a:lnTo>
                  <a:pt x="128015" y="149351"/>
                </a:lnTo>
                <a:lnTo>
                  <a:pt x="133349" y="144779"/>
                </a:lnTo>
                <a:lnTo>
                  <a:pt x="74675" y="144779"/>
                </a:lnTo>
                <a:lnTo>
                  <a:pt x="56387" y="140207"/>
                </a:lnTo>
                <a:lnTo>
                  <a:pt x="50291" y="137159"/>
                </a:lnTo>
                <a:lnTo>
                  <a:pt x="45719" y="134111"/>
                </a:lnTo>
                <a:lnTo>
                  <a:pt x="38404" y="128015"/>
                </a:lnTo>
                <a:lnTo>
                  <a:pt x="38099" y="128015"/>
                </a:lnTo>
                <a:lnTo>
                  <a:pt x="36575" y="126491"/>
                </a:lnTo>
                <a:lnTo>
                  <a:pt x="36793" y="126491"/>
                </a:lnTo>
                <a:lnTo>
                  <a:pt x="28955" y="117347"/>
                </a:lnTo>
                <a:lnTo>
                  <a:pt x="25907" y="111251"/>
                </a:lnTo>
                <a:lnTo>
                  <a:pt x="22859" y="106679"/>
                </a:lnTo>
                <a:lnTo>
                  <a:pt x="18287" y="88391"/>
                </a:lnTo>
                <a:lnTo>
                  <a:pt x="18287" y="76199"/>
                </a:lnTo>
                <a:lnTo>
                  <a:pt x="19811" y="68579"/>
                </a:lnTo>
                <a:lnTo>
                  <a:pt x="21335" y="64007"/>
                </a:lnTo>
                <a:lnTo>
                  <a:pt x="22859" y="57911"/>
                </a:lnTo>
                <a:lnTo>
                  <a:pt x="25907" y="51815"/>
                </a:lnTo>
                <a:lnTo>
                  <a:pt x="28955" y="47243"/>
                </a:lnTo>
                <a:lnTo>
                  <a:pt x="30262" y="47243"/>
                </a:lnTo>
                <a:lnTo>
                  <a:pt x="38099" y="38099"/>
                </a:lnTo>
                <a:lnTo>
                  <a:pt x="36575" y="38099"/>
                </a:lnTo>
                <a:lnTo>
                  <a:pt x="47243" y="30479"/>
                </a:lnTo>
                <a:lnTo>
                  <a:pt x="56387" y="24383"/>
                </a:lnTo>
                <a:lnTo>
                  <a:pt x="74675" y="19811"/>
                </a:lnTo>
                <a:lnTo>
                  <a:pt x="133349" y="19811"/>
                </a:lnTo>
                <a:lnTo>
                  <a:pt x="128015" y="15239"/>
                </a:lnTo>
                <a:lnTo>
                  <a:pt x="126491" y="15239"/>
                </a:lnTo>
                <a:lnTo>
                  <a:pt x="126491" y="13715"/>
                </a:lnTo>
                <a:lnTo>
                  <a:pt x="118871" y="10667"/>
                </a:lnTo>
                <a:lnTo>
                  <a:pt x="112775" y="7619"/>
                </a:lnTo>
                <a:lnTo>
                  <a:pt x="97535" y="1523"/>
                </a:lnTo>
                <a:lnTo>
                  <a:pt x="88391" y="1523"/>
                </a:lnTo>
                <a:lnTo>
                  <a:pt x="80771" y="0"/>
                </a:lnTo>
                <a:close/>
              </a:path>
              <a:path w="163195" h="165100">
                <a:moveTo>
                  <a:pt x="117347" y="134111"/>
                </a:moveTo>
                <a:lnTo>
                  <a:pt x="105155" y="140207"/>
                </a:lnTo>
                <a:lnTo>
                  <a:pt x="86867" y="144779"/>
                </a:lnTo>
                <a:lnTo>
                  <a:pt x="133349" y="144779"/>
                </a:lnTo>
                <a:lnTo>
                  <a:pt x="138683" y="140207"/>
                </a:lnTo>
                <a:lnTo>
                  <a:pt x="140207" y="140207"/>
                </a:lnTo>
                <a:lnTo>
                  <a:pt x="143473" y="135635"/>
                </a:lnTo>
                <a:lnTo>
                  <a:pt x="115823" y="135635"/>
                </a:lnTo>
                <a:lnTo>
                  <a:pt x="117347" y="134111"/>
                </a:lnTo>
                <a:close/>
              </a:path>
              <a:path w="163195" h="165100">
                <a:moveTo>
                  <a:pt x="125671" y="127195"/>
                </a:moveTo>
                <a:lnTo>
                  <a:pt x="115823" y="135635"/>
                </a:lnTo>
                <a:lnTo>
                  <a:pt x="143473" y="135635"/>
                </a:lnTo>
                <a:lnTo>
                  <a:pt x="147827" y="129539"/>
                </a:lnTo>
                <a:lnTo>
                  <a:pt x="149351" y="128015"/>
                </a:lnTo>
                <a:lnTo>
                  <a:pt x="124967" y="128015"/>
                </a:lnTo>
                <a:lnTo>
                  <a:pt x="125671" y="127195"/>
                </a:lnTo>
                <a:close/>
              </a:path>
              <a:path w="163195" h="165100">
                <a:moveTo>
                  <a:pt x="36575" y="126491"/>
                </a:moveTo>
                <a:lnTo>
                  <a:pt x="38099" y="128015"/>
                </a:lnTo>
                <a:lnTo>
                  <a:pt x="37337" y="127126"/>
                </a:lnTo>
                <a:lnTo>
                  <a:pt x="36575" y="126491"/>
                </a:lnTo>
                <a:close/>
              </a:path>
              <a:path w="163195" h="165100">
                <a:moveTo>
                  <a:pt x="37337" y="127126"/>
                </a:moveTo>
                <a:lnTo>
                  <a:pt x="38099" y="128015"/>
                </a:lnTo>
                <a:lnTo>
                  <a:pt x="38404" y="128015"/>
                </a:lnTo>
                <a:lnTo>
                  <a:pt x="37337" y="127126"/>
                </a:lnTo>
                <a:close/>
              </a:path>
              <a:path w="163195" h="165100">
                <a:moveTo>
                  <a:pt x="126491" y="126491"/>
                </a:moveTo>
                <a:lnTo>
                  <a:pt x="125671" y="127195"/>
                </a:lnTo>
                <a:lnTo>
                  <a:pt x="124967" y="128015"/>
                </a:lnTo>
                <a:lnTo>
                  <a:pt x="126491" y="126491"/>
                </a:lnTo>
                <a:close/>
              </a:path>
              <a:path w="163195" h="165100">
                <a:moveTo>
                  <a:pt x="150266" y="126491"/>
                </a:moveTo>
                <a:lnTo>
                  <a:pt x="126491" y="126491"/>
                </a:lnTo>
                <a:lnTo>
                  <a:pt x="124967" y="128015"/>
                </a:lnTo>
                <a:lnTo>
                  <a:pt x="149351" y="128015"/>
                </a:lnTo>
                <a:lnTo>
                  <a:pt x="150266" y="126491"/>
                </a:lnTo>
                <a:close/>
              </a:path>
              <a:path w="163195" h="165100">
                <a:moveTo>
                  <a:pt x="132587" y="47243"/>
                </a:moveTo>
                <a:lnTo>
                  <a:pt x="137159" y="53339"/>
                </a:lnTo>
                <a:lnTo>
                  <a:pt x="138683" y="57911"/>
                </a:lnTo>
                <a:lnTo>
                  <a:pt x="141731" y="64007"/>
                </a:lnTo>
                <a:lnTo>
                  <a:pt x="143255" y="70103"/>
                </a:lnTo>
                <a:lnTo>
                  <a:pt x="143255" y="96011"/>
                </a:lnTo>
                <a:lnTo>
                  <a:pt x="140207" y="102107"/>
                </a:lnTo>
                <a:lnTo>
                  <a:pt x="138683" y="106679"/>
                </a:lnTo>
                <a:lnTo>
                  <a:pt x="135635" y="112775"/>
                </a:lnTo>
                <a:lnTo>
                  <a:pt x="132587" y="117347"/>
                </a:lnTo>
                <a:lnTo>
                  <a:pt x="134111" y="117347"/>
                </a:lnTo>
                <a:lnTo>
                  <a:pt x="125671" y="127195"/>
                </a:lnTo>
                <a:lnTo>
                  <a:pt x="126491" y="126491"/>
                </a:lnTo>
                <a:lnTo>
                  <a:pt x="150266" y="126491"/>
                </a:lnTo>
                <a:lnTo>
                  <a:pt x="163067" y="89915"/>
                </a:lnTo>
                <a:lnTo>
                  <a:pt x="163067" y="73151"/>
                </a:lnTo>
                <a:lnTo>
                  <a:pt x="161543" y="65531"/>
                </a:lnTo>
                <a:lnTo>
                  <a:pt x="158495" y="57911"/>
                </a:lnTo>
                <a:lnTo>
                  <a:pt x="156971" y="50291"/>
                </a:lnTo>
                <a:lnTo>
                  <a:pt x="156057" y="48767"/>
                </a:lnTo>
                <a:lnTo>
                  <a:pt x="134111" y="48767"/>
                </a:lnTo>
                <a:lnTo>
                  <a:pt x="132587" y="47243"/>
                </a:lnTo>
                <a:close/>
              </a:path>
              <a:path w="163195" h="165100">
                <a:moveTo>
                  <a:pt x="36793" y="126491"/>
                </a:moveTo>
                <a:lnTo>
                  <a:pt x="36575" y="126491"/>
                </a:lnTo>
                <a:lnTo>
                  <a:pt x="37337" y="127126"/>
                </a:lnTo>
                <a:lnTo>
                  <a:pt x="36793" y="126491"/>
                </a:lnTo>
                <a:close/>
              </a:path>
              <a:path w="163195" h="165100">
                <a:moveTo>
                  <a:pt x="30262" y="47243"/>
                </a:moveTo>
                <a:lnTo>
                  <a:pt x="28955" y="47243"/>
                </a:lnTo>
                <a:lnTo>
                  <a:pt x="28955" y="48767"/>
                </a:lnTo>
                <a:lnTo>
                  <a:pt x="30262" y="47243"/>
                </a:lnTo>
                <a:close/>
              </a:path>
              <a:path w="163195" h="165100">
                <a:moveTo>
                  <a:pt x="133349" y="19811"/>
                </a:moveTo>
                <a:lnTo>
                  <a:pt x="88391" y="19811"/>
                </a:lnTo>
                <a:lnTo>
                  <a:pt x="106679" y="24383"/>
                </a:lnTo>
                <a:lnTo>
                  <a:pt x="111251" y="27431"/>
                </a:lnTo>
                <a:lnTo>
                  <a:pt x="117347" y="30479"/>
                </a:lnTo>
                <a:lnTo>
                  <a:pt x="115823" y="30479"/>
                </a:lnTo>
                <a:lnTo>
                  <a:pt x="126491" y="38099"/>
                </a:lnTo>
                <a:lnTo>
                  <a:pt x="124967" y="38099"/>
                </a:lnTo>
                <a:lnTo>
                  <a:pt x="134111" y="48767"/>
                </a:lnTo>
                <a:lnTo>
                  <a:pt x="156057" y="48767"/>
                </a:lnTo>
                <a:lnTo>
                  <a:pt x="152399" y="42671"/>
                </a:lnTo>
                <a:lnTo>
                  <a:pt x="149351" y="36575"/>
                </a:lnTo>
                <a:lnTo>
                  <a:pt x="147827" y="36575"/>
                </a:lnTo>
                <a:lnTo>
                  <a:pt x="140207" y="25907"/>
                </a:lnTo>
                <a:lnTo>
                  <a:pt x="138683" y="24383"/>
                </a:lnTo>
                <a:lnTo>
                  <a:pt x="133349" y="19811"/>
                </a:lnTo>
                <a:close/>
              </a:path>
            </a:pathLst>
          </a:custGeom>
          <a:solidFill>
            <a:srgbClr val="1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219065" y="3130285"/>
            <a:ext cx="143510" cy="144780"/>
          </a:xfrm>
          <a:custGeom>
            <a:avLst/>
            <a:gdLst/>
            <a:ahLst/>
            <a:cxnLst/>
            <a:rect l="l" t="t" r="r" b="b"/>
            <a:pathLst>
              <a:path w="143509" h="144779">
                <a:moveTo>
                  <a:pt x="71627" y="0"/>
                </a:moveTo>
                <a:lnTo>
                  <a:pt x="31116" y="13003"/>
                </a:lnTo>
                <a:lnTo>
                  <a:pt x="5537" y="45205"/>
                </a:lnTo>
                <a:lnTo>
                  <a:pt x="0" y="73151"/>
                </a:lnTo>
                <a:lnTo>
                  <a:pt x="1393" y="87313"/>
                </a:lnTo>
                <a:lnTo>
                  <a:pt x="20838" y="123708"/>
                </a:lnTo>
                <a:lnTo>
                  <a:pt x="57131" y="143318"/>
                </a:lnTo>
                <a:lnTo>
                  <a:pt x="71627" y="144779"/>
                </a:lnTo>
                <a:lnTo>
                  <a:pt x="85789" y="143386"/>
                </a:lnTo>
                <a:lnTo>
                  <a:pt x="122184" y="123940"/>
                </a:lnTo>
                <a:lnTo>
                  <a:pt x="141794" y="87648"/>
                </a:lnTo>
                <a:lnTo>
                  <a:pt x="143255" y="73151"/>
                </a:lnTo>
                <a:lnTo>
                  <a:pt x="143250" y="72246"/>
                </a:lnTo>
                <a:lnTo>
                  <a:pt x="130744" y="32148"/>
                </a:lnTo>
                <a:lnTo>
                  <a:pt x="99340" y="5772"/>
                </a:lnTo>
                <a:lnTo>
                  <a:pt x="71627" y="0"/>
                </a:lnTo>
                <a:close/>
              </a:path>
            </a:pathLst>
          </a:custGeom>
          <a:solidFill>
            <a:srgbClr val="1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208397" y="3121141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89915" y="0"/>
                </a:moveTo>
                <a:lnTo>
                  <a:pt x="82295" y="0"/>
                </a:lnTo>
                <a:lnTo>
                  <a:pt x="73151" y="1523"/>
                </a:lnTo>
                <a:lnTo>
                  <a:pt x="65531" y="1523"/>
                </a:lnTo>
                <a:lnTo>
                  <a:pt x="42671" y="10667"/>
                </a:lnTo>
                <a:lnTo>
                  <a:pt x="36575" y="15239"/>
                </a:lnTo>
                <a:lnTo>
                  <a:pt x="25907" y="22859"/>
                </a:lnTo>
                <a:lnTo>
                  <a:pt x="24383" y="24383"/>
                </a:lnTo>
                <a:lnTo>
                  <a:pt x="13715" y="36575"/>
                </a:lnTo>
                <a:lnTo>
                  <a:pt x="10667" y="44195"/>
                </a:lnTo>
                <a:lnTo>
                  <a:pt x="6095" y="50291"/>
                </a:lnTo>
                <a:lnTo>
                  <a:pt x="4571" y="57911"/>
                </a:lnTo>
                <a:lnTo>
                  <a:pt x="1523" y="65531"/>
                </a:lnTo>
                <a:lnTo>
                  <a:pt x="1523" y="74675"/>
                </a:lnTo>
                <a:lnTo>
                  <a:pt x="0" y="82295"/>
                </a:lnTo>
                <a:lnTo>
                  <a:pt x="1523" y="91439"/>
                </a:lnTo>
                <a:lnTo>
                  <a:pt x="1523" y="99059"/>
                </a:lnTo>
                <a:lnTo>
                  <a:pt x="10667" y="121919"/>
                </a:lnTo>
                <a:lnTo>
                  <a:pt x="13715" y="128015"/>
                </a:lnTo>
                <a:lnTo>
                  <a:pt x="15239" y="128015"/>
                </a:lnTo>
                <a:lnTo>
                  <a:pt x="24383" y="138683"/>
                </a:lnTo>
                <a:lnTo>
                  <a:pt x="24383" y="140207"/>
                </a:lnTo>
                <a:lnTo>
                  <a:pt x="36575" y="150875"/>
                </a:lnTo>
                <a:lnTo>
                  <a:pt x="44195" y="153923"/>
                </a:lnTo>
                <a:lnTo>
                  <a:pt x="50291" y="156971"/>
                </a:lnTo>
                <a:lnTo>
                  <a:pt x="57911" y="160019"/>
                </a:lnTo>
                <a:lnTo>
                  <a:pt x="67055" y="163067"/>
                </a:lnTo>
                <a:lnTo>
                  <a:pt x="74675" y="163067"/>
                </a:lnTo>
                <a:lnTo>
                  <a:pt x="82295" y="164591"/>
                </a:lnTo>
                <a:lnTo>
                  <a:pt x="91439" y="163067"/>
                </a:lnTo>
                <a:lnTo>
                  <a:pt x="106679" y="160019"/>
                </a:lnTo>
                <a:lnTo>
                  <a:pt x="121919" y="153923"/>
                </a:lnTo>
                <a:lnTo>
                  <a:pt x="128015" y="150875"/>
                </a:lnTo>
                <a:lnTo>
                  <a:pt x="128015" y="149351"/>
                </a:lnTo>
                <a:lnTo>
                  <a:pt x="129539" y="149351"/>
                </a:lnTo>
                <a:lnTo>
                  <a:pt x="134873" y="144779"/>
                </a:lnTo>
                <a:lnTo>
                  <a:pt x="74675" y="144779"/>
                </a:lnTo>
                <a:lnTo>
                  <a:pt x="62483" y="141731"/>
                </a:lnTo>
                <a:lnTo>
                  <a:pt x="57911" y="140207"/>
                </a:lnTo>
                <a:lnTo>
                  <a:pt x="51815" y="137159"/>
                </a:lnTo>
                <a:lnTo>
                  <a:pt x="47243" y="134111"/>
                </a:lnTo>
                <a:lnTo>
                  <a:pt x="36575" y="126491"/>
                </a:lnTo>
                <a:lnTo>
                  <a:pt x="38099" y="126491"/>
                </a:lnTo>
                <a:lnTo>
                  <a:pt x="31568" y="117347"/>
                </a:lnTo>
                <a:lnTo>
                  <a:pt x="30479" y="117347"/>
                </a:lnTo>
                <a:lnTo>
                  <a:pt x="27431" y="111251"/>
                </a:lnTo>
                <a:lnTo>
                  <a:pt x="24383" y="106679"/>
                </a:lnTo>
                <a:lnTo>
                  <a:pt x="19811" y="88391"/>
                </a:lnTo>
                <a:lnTo>
                  <a:pt x="19811" y="74675"/>
                </a:lnTo>
                <a:lnTo>
                  <a:pt x="37011" y="38099"/>
                </a:lnTo>
                <a:lnTo>
                  <a:pt x="36575" y="38099"/>
                </a:lnTo>
                <a:lnTo>
                  <a:pt x="38099" y="36575"/>
                </a:lnTo>
                <a:lnTo>
                  <a:pt x="38353" y="36575"/>
                </a:lnTo>
                <a:lnTo>
                  <a:pt x="47243" y="28955"/>
                </a:lnTo>
                <a:lnTo>
                  <a:pt x="53339" y="27431"/>
                </a:lnTo>
                <a:lnTo>
                  <a:pt x="57911" y="24383"/>
                </a:lnTo>
                <a:lnTo>
                  <a:pt x="64007" y="21335"/>
                </a:lnTo>
                <a:lnTo>
                  <a:pt x="70103" y="19811"/>
                </a:lnTo>
                <a:lnTo>
                  <a:pt x="133349" y="19811"/>
                </a:lnTo>
                <a:lnTo>
                  <a:pt x="128015" y="15239"/>
                </a:lnTo>
                <a:lnTo>
                  <a:pt x="128015" y="13715"/>
                </a:lnTo>
                <a:lnTo>
                  <a:pt x="120395" y="10667"/>
                </a:lnTo>
                <a:lnTo>
                  <a:pt x="114299" y="6095"/>
                </a:lnTo>
                <a:lnTo>
                  <a:pt x="106679" y="4571"/>
                </a:lnTo>
                <a:lnTo>
                  <a:pt x="97535" y="1523"/>
                </a:lnTo>
                <a:lnTo>
                  <a:pt x="89915" y="0"/>
                </a:lnTo>
                <a:close/>
              </a:path>
              <a:path w="165100" h="165100">
                <a:moveTo>
                  <a:pt x="157352" y="115823"/>
                </a:moveTo>
                <a:lnTo>
                  <a:pt x="135635" y="115823"/>
                </a:lnTo>
                <a:lnTo>
                  <a:pt x="126491" y="126491"/>
                </a:lnTo>
                <a:lnTo>
                  <a:pt x="128015" y="126491"/>
                </a:lnTo>
                <a:lnTo>
                  <a:pt x="117347" y="134111"/>
                </a:lnTo>
                <a:lnTo>
                  <a:pt x="111251" y="137159"/>
                </a:lnTo>
                <a:lnTo>
                  <a:pt x="106679" y="140207"/>
                </a:lnTo>
                <a:lnTo>
                  <a:pt x="88391" y="144779"/>
                </a:lnTo>
                <a:lnTo>
                  <a:pt x="134873" y="144779"/>
                </a:lnTo>
                <a:lnTo>
                  <a:pt x="140207" y="140207"/>
                </a:lnTo>
                <a:lnTo>
                  <a:pt x="140207" y="138683"/>
                </a:lnTo>
                <a:lnTo>
                  <a:pt x="149351" y="128015"/>
                </a:lnTo>
                <a:lnTo>
                  <a:pt x="150875" y="128015"/>
                </a:lnTo>
                <a:lnTo>
                  <a:pt x="153923" y="120395"/>
                </a:lnTo>
                <a:lnTo>
                  <a:pt x="157352" y="115823"/>
                </a:lnTo>
                <a:close/>
              </a:path>
              <a:path w="165100" h="165100">
                <a:moveTo>
                  <a:pt x="30479" y="115823"/>
                </a:moveTo>
                <a:lnTo>
                  <a:pt x="30479" y="117347"/>
                </a:lnTo>
                <a:lnTo>
                  <a:pt x="31568" y="117347"/>
                </a:lnTo>
                <a:lnTo>
                  <a:pt x="30479" y="115823"/>
                </a:lnTo>
                <a:close/>
              </a:path>
              <a:path w="165100" h="165100">
                <a:moveTo>
                  <a:pt x="127195" y="37396"/>
                </a:moveTo>
                <a:lnTo>
                  <a:pt x="135635" y="47243"/>
                </a:lnTo>
                <a:lnTo>
                  <a:pt x="137159" y="53339"/>
                </a:lnTo>
                <a:lnTo>
                  <a:pt x="140207" y="57911"/>
                </a:lnTo>
                <a:lnTo>
                  <a:pt x="144779" y="76199"/>
                </a:lnTo>
                <a:lnTo>
                  <a:pt x="144779" y="88391"/>
                </a:lnTo>
                <a:lnTo>
                  <a:pt x="143255" y="96011"/>
                </a:lnTo>
                <a:lnTo>
                  <a:pt x="141731" y="100583"/>
                </a:lnTo>
                <a:lnTo>
                  <a:pt x="140207" y="106679"/>
                </a:lnTo>
                <a:lnTo>
                  <a:pt x="137159" y="112775"/>
                </a:lnTo>
                <a:lnTo>
                  <a:pt x="134111" y="117347"/>
                </a:lnTo>
                <a:lnTo>
                  <a:pt x="135635" y="115823"/>
                </a:lnTo>
                <a:lnTo>
                  <a:pt x="157352" y="115823"/>
                </a:lnTo>
                <a:lnTo>
                  <a:pt x="158495" y="114299"/>
                </a:lnTo>
                <a:lnTo>
                  <a:pt x="160019" y="106679"/>
                </a:lnTo>
                <a:lnTo>
                  <a:pt x="163067" y="97535"/>
                </a:lnTo>
                <a:lnTo>
                  <a:pt x="163067" y="89915"/>
                </a:lnTo>
                <a:lnTo>
                  <a:pt x="164591" y="82295"/>
                </a:lnTo>
                <a:lnTo>
                  <a:pt x="163067" y="73151"/>
                </a:lnTo>
                <a:lnTo>
                  <a:pt x="163067" y="65531"/>
                </a:lnTo>
                <a:lnTo>
                  <a:pt x="153923" y="42671"/>
                </a:lnTo>
                <a:lnTo>
                  <a:pt x="151180" y="38099"/>
                </a:lnTo>
                <a:lnTo>
                  <a:pt x="128015" y="38099"/>
                </a:lnTo>
                <a:lnTo>
                  <a:pt x="127195" y="37396"/>
                </a:lnTo>
                <a:close/>
              </a:path>
              <a:path w="165100" h="165100">
                <a:moveTo>
                  <a:pt x="38099" y="36575"/>
                </a:moveTo>
                <a:lnTo>
                  <a:pt x="36575" y="38099"/>
                </a:lnTo>
                <a:lnTo>
                  <a:pt x="37698" y="37137"/>
                </a:lnTo>
                <a:lnTo>
                  <a:pt x="38099" y="36575"/>
                </a:lnTo>
                <a:close/>
              </a:path>
              <a:path w="165100" h="165100">
                <a:moveTo>
                  <a:pt x="37698" y="37137"/>
                </a:moveTo>
                <a:lnTo>
                  <a:pt x="36575" y="38099"/>
                </a:lnTo>
                <a:lnTo>
                  <a:pt x="37011" y="38099"/>
                </a:lnTo>
                <a:lnTo>
                  <a:pt x="37698" y="37137"/>
                </a:lnTo>
                <a:close/>
              </a:path>
              <a:path w="165100" h="165100">
                <a:moveTo>
                  <a:pt x="126491" y="36575"/>
                </a:moveTo>
                <a:lnTo>
                  <a:pt x="127195" y="37396"/>
                </a:lnTo>
                <a:lnTo>
                  <a:pt x="128015" y="38099"/>
                </a:lnTo>
                <a:lnTo>
                  <a:pt x="126491" y="36575"/>
                </a:lnTo>
                <a:close/>
              </a:path>
              <a:path w="165100" h="165100">
                <a:moveTo>
                  <a:pt x="150266" y="36575"/>
                </a:moveTo>
                <a:lnTo>
                  <a:pt x="126491" y="36575"/>
                </a:lnTo>
                <a:lnTo>
                  <a:pt x="128015" y="38099"/>
                </a:lnTo>
                <a:lnTo>
                  <a:pt x="151180" y="38099"/>
                </a:lnTo>
                <a:lnTo>
                  <a:pt x="150266" y="36575"/>
                </a:lnTo>
                <a:close/>
              </a:path>
              <a:path w="165100" h="165100">
                <a:moveTo>
                  <a:pt x="144126" y="28955"/>
                </a:moveTo>
                <a:lnTo>
                  <a:pt x="117347" y="28955"/>
                </a:lnTo>
                <a:lnTo>
                  <a:pt x="127195" y="37396"/>
                </a:lnTo>
                <a:lnTo>
                  <a:pt x="126491" y="36575"/>
                </a:lnTo>
                <a:lnTo>
                  <a:pt x="150266" y="36575"/>
                </a:lnTo>
                <a:lnTo>
                  <a:pt x="149351" y="35051"/>
                </a:lnTo>
                <a:lnTo>
                  <a:pt x="144126" y="28955"/>
                </a:lnTo>
                <a:close/>
              </a:path>
              <a:path w="165100" h="165100">
                <a:moveTo>
                  <a:pt x="38353" y="36575"/>
                </a:moveTo>
                <a:lnTo>
                  <a:pt x="38099" y="36575"/>
                </a:lnTo>
                <a:lnTo>
                  <a:pt x="37698" y="37137"/>
                </a:lnTo>
                <a:lnTo>
                  <a:pt x="38353" y="36575"/>
                </a:lnTo>
                <a:close/>
              </a:path>
              <a:path w="165100" h="165100">
                <a:moveTo>
                  <a:pt x="133349" y="19811"/>
                </a:moveTo>
                <a:lnTo>
                  <a:pt x="89915" y="19811"/>
                </a:lnTo>
                <a:lnTo>
                  <a:pt x="102107" y="22859"/>
                </a:lnTo>
                <a:lnTo>
                  <a:pt x="106679" y="24383"/>
                </a:lnTo>
                <a:lnTo>
                  <a:pt x="112775" y="27431"/>
                </a:lnTo>
                <a:lnTo>
                  <a:pt x="117347" y="30479"/>
                </a:lnTo>
                <a:lnTo>
                  <a:pt x="117347" y="28955"/>
                </a:lnTo>
                <a:lnTo>
                  <a:pt x="144126" y="28955"/>
                </a:lnTo>
                <a:lnTo>
                  <a:pt x="140207" y="24383"/>
                </a:lnTo>
                <a:lnTo>
                  <a:pt x="138683" y="24383"/>
                </a:lnTo>
                <a:lnTo>
                  <a:pt x="133349" y="19811"/>
                </a:lnTo>
                <a:close/>
              </a:path>
            </a:pathLst>
          </a:custGeom>
          <a:solidFill>
            <a:srgbClr val="1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098685" y="6731503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0" y="0"/>
                </a:moveTo>
                <a:lnTo>
                  <a:pt x="8496299" y="0"/>
                </a:lnTo>
              </a:path>
            </a:pathLst>
          </a:custGeom>
          <a:ln w="4317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480181" y="5568691"/>
            <a:ext cx="596265" cy="454659"/>
          </a:xfrm>
          <a:custGeom>
            <a:avLst/>
            <a:gdLst/>
            <a:ahLst/>
            <a:cxnLst/>
            <a:rect l="l" t="t" r="r" b="b"/>
            <a:pathLst>
              <a:path w="596264" h="454660">
                <a:moveTo>
                  <a:pt x="0" y="0"/>
                </a:moveTo>
                <a:lnTo>
                  <a:pt x="0" y="36575"/>
                </a:lnTo>
                <a:lnTo>
                  <a:pt x="1523" y="57911"/>
                </a:lnTo>
                <a:lnTo>
                  <a:pt x="3047" y="80771"/>
                </a:lnTo>
                <a:lnTo>
                  <a:pt x="9143" y="123443"/>
                </a:lnTo>
                <a:lnTo>
                  <a:pt x="13715" y="143255"/>
                </a:lnTo>
                <a:lnTo>
                  <a:pt x="18287" y="164591"/>
                </a:lnTo>
                <a:lnTo>
                  <a:pt x="28955" y="204215"/>
                </a:lnTo>
                <a:lnTo>
                  <a:pt x="50291" y="259079"/>
                </a:lnTo>
                <a:lnTo>
                  <a:pt x="76199" y="309371"/>
                </a:lnTo>
                <a:lnTo>
                  <a:pt x="117347" y="365759"/>
                </a:lnTo>
                <a:lnTo>
                  <a:pt x="153923" y="400811"/>
                </a:lnTo>
                <a:lnTo>
                  <a:pt x="167639" y="409955"/>
                </a:lnTo>
                <a:lnTo>
                  <a:pt x="179831" y="419099"/>
                </a:lnTo>
                <a:lnTo>
                  <a:pt x="222503" y="440435"/>
                </a:lnTo>
                <a:lnTo>
                  <a:pt x="266699" y="452627"/>
                </a:lnTo>
                <a:lnTo>
                  <a:pt x="281939" y="454151"/>
                </a:lnTo>
                <a:lnTo>
                  <a:pt x="312419" y="454151"/>
                </a:lnTo>
                <a:lnTo>
                  <a:pt x="329183" y="452627"/>
                </a:lnTo>
                <a:lnTo>
                  <a:pt x="342899" y="449579"/>
                </a:lnTo>
                <a:lnTo>
                  <a:pt x="373379" y="440435"/>
                </a:lnTo>
                <a:lnTo>
                  <a:pt x="383666" y="435863"/>
                </a:lnTo>
                <a:lnTo>
                  <a:pt x="283463" y="435863"/>
                </a:lnTo>
                <a:lnTo>
                  <a:pt x="269747" y="434339"/>
                </a:lnTo>
                <a:lnTo>
                  <a:pt x="256031" y="431291"/>
                </a:lnTo>
                <a:lnTo>
                  <a:pt x="246887" y="428243"/>
                </a:lnTo>
                <a:lnTo>
                  <a:pt x="242315" y="428243"/>
                </a:lnTo>
                <a:lnTo>
                  <a:pt x="228599" y="422147"/>
                </a:lnTo>
                <a:lnTo>
                  <a:pt x="216407" y="417575"/>
                </a:lnTo>
                <a:lnTo>
                  <a:pt x="205435" y="411479"/>
                </a:lnTo>
                <a:lnTo>
                  <a:pt x="202691" y="411479"/>
                </a:lnTo>
                <a:lnTo>
                  <a:pt x="190499" y="403859"/>
                </a:lnTo>
                <a:lnTo>
                  <a:pt x="166115" y="385571"/>
                </a:lnTo>
                <a:lnTo>
                  <a:pt x="155665" y="376427"/>
                </a:lnTo>
                <a:lnTo>
                  <a:pt x="155447" y="376427"/>
                </a:lnTo>
                <a:lnTo>
                  <a:pt x="144779" y="365759"/>
                </a:lnTo>
                <a:lnTo>
                  <a:pt x="143255" y="365759"/>
                </a:lnTo>
                <a:lnTo>
                  <a:pt x="132587" y="353567"/>
                </a:lnTo>
                <a:lnTo>
                  <a:pt x="123105" y="341375"/>
                </a:lnTo>
                <a:lnTo>
                  <a:pt x="121919" y="341375"/>
                </a:lnTo>
                <a:lnTo>
                  <a:pt x="111251" y="327659"/>
                </a:lnTo>
                <a:lnTo>
                  <a:pt x="102107" y="313943"/>
                </a:lnTo>
                <a:lnTo>
                  <a:pt x="83819" y="283463"/>
                </a:lnTo>
                <a:lnTo>
                  <a:pt x="75507" y="268223"/>
                </a:lnTo>
                <a:lnTo>
                  <a:pt x="74675" y="268223"/>
                </a:lnTo>
                <a:lnTo>
                  <a:pt x="59435" y="233171"/>
                </a:lnTo>
                <a:lnTo>
                  <a:pt x="41616" y="179831"/>
                </a:lnTo>
                <a:lnTo>
                  <a:pt x="41147" y="179831"/>
                </a:lnTo>
                <a:lnTo>
                  <a:pt x="32003" y="140207"/>
                </a:lnTo>
                <a:lnTo>
                  <a:pt x="27758" y="120395"/>
                </a:lnTo>
                <a:lnTo>
                  <a:pt x="27431" y="120395"/>
                </a:lnTo>
                <a:lnTo>
                  <a:pt x="24383" y="99059"/>
                </a:lnTo>
                <a:lnTo>
                  <a:pt x="22859" y="77723"/>
                </a:lnTo>
                <a:lnTo>
                  <a:pt x="19811" y="56387"/>
                </a:lnTo>
                <a:lnTo>
                  <a:pt x="19811" y="35051"/>
                </a:lnTo>
                <a:lnTo>
                  <a:pt x="19254" y="27246"/>
                </a:lnTo>
                <a:lnTo>
                  <a:pt x="6095" y="22859"/>
                </a:lnTo>
                <a:lnTo>
                  <a:pt x="18287" y="13715"/>
                </a:lnTo>
                <a:lnTo>
                  <a:pt x="39901" y="13715"/>
                </a:lnTo>
                <a:lnTo>
                  <a:pt x="0" y="0"/>
                </a:lnTo>
                <a:close/>
              </a:path>
              <a:path w="596264" h="454660">
                <a:moveTo>
                  <a:pt x="326135" y="432815"/>
                </a:moveTo>
                <a:lnTo>
                  <a:pt x="310895" y="435863"/>
                </a:lnTo>
                <a:lnTo>
                  <a:pt x="383666" y="435863"/>
                </a:lnTo>
                <a:lnTo>
                  <a:pt x="387095" y="434339"/>
                </a:lnTo>
                <a:lnTo>
                  <a:pt x="324611" y="434339"/>
                </a:lnTo>
                <a:lnTo>
                  <a:pt x="326135" y="432815"/>
                </a:lnTo>
                <a:close/>
              </a:path>
              <a:path w="596264" h="454660">
                <a:moveTo>
                  <a:pt x="353567" y="426719"/>
                </a:moveTo>
                <a:lnTo>
                  <a:pt x="338327" y="431291"/>
                </a:lnTo>
                <a:lnTo>
                  <a:pt x="339851" y="431291"/>
                </a:lnTo>
                <a:lnTo>
                  <a:pt x="324611" y="434339"/>
                </a:lnTo>
                <a:lnTo>
                  <a:pt x="387095" y="434339"/>
                </a:lnTo>
                <a:lnTo>
                  <a:pt x="398068" y="428243"/>
                </a:lnTo>
                <a:lnTo>
                  <a:pt x="352043" y="428243"/>
                </a:lnTo>
                <a:lnTo>
                  <a:pt x="353567" y="426719"/>
                </a:lnTo>
                <a:close/>
              </a:path>
              <a:path w="596264" h="454660">
                <a:moveTo>
                  <a:pt x="242315" y="426719"/>
                </a:moveTo>
                <a:lnTo>
                  <a:pt x="242315" y="428243"/>
                </a:lnTo>
                <a:lnTo>
                  <a:pt x="246887" y="428243"/>
                </a:lnTo>
                <a:lnTo>
                  <a:pt x="242315" y="426719"/>
                </a:lnTo>
                <a:close/>
              </a:path>
              <a:path w="596264" h="454660">
                <a:moveTo>
                  <a:pt x="391667" y="409955"/>
                </a:moveTo>
                <a:lnTo>
                  <a:pt x="379475" y="417575"/>
                </a:lnTo>
                <a:lnTo>
                  <a:pt x="365759" y="422147"/>
                </a:lnTo>
                <a:lnTo>
                  <a:pt x="352043" y="428243"/>
                </a:lnTo>
                <a:lnTo>
                  <a:pt x="398068" y="428243"/>
                </a:lnTo>
                <a:lnTo>
                  <a:pt x="414527" y="419099"/>
                </a:lnTo>
                <a:lnTo>
                  <a:pt x="425957" y="411479"/>
                </a:lnTo>
                <a:lnTo>
                  <a:pt x="391667" y="411479"/>
                </a:lnTo>
                <a:lnTo>
                  <a:pt x="391667" y="409955"/>
                </a:lnTo>
                <a:close/>
              </a:path>
              <a:path w="596264" h="454660">
                <a:moveTo>
                  <a:pt x="202691" y="409955"/>
                </a:moveTo>
                <a:lnTo>
                  <a:pt x="202691" y="411479"/>
                </a:lnTo>
                <a:lnTo>
                  <a:pt x="205435" y="411479"/>
                </a:lnTo>
                <a:lnTo>
                  <a:pt x="202691" y="409955"/>
                </a:lnTo>
                <a:close/>
              </a:path>
              <a:path w="596264" h="454660">
                <a:moveTo>
                  <a:pt x="440435" y="374903"/>
                </a:moveTo>
                <a:lnTo>
                  <a:pt x="428243" y="385571"/>
                </a:lnTo>
                <a:lnTo>
                  <a:pt x="429767" y="385571"/>
                </a:lnTo>
                <a:lnTo>
                  <a:pt x="416051" y="394715"/>
                </a:lnTo>
                <a:lnTo>
                  <a:pt x="417575" y="394715"/>
                </a:lnTo>
                <a:lnTo>
                  <a:pt x="403859" y="403859"/>
                </a:lnTo>
                <a:lnTo>
                  <a:pt x="405383" y="403859"/>
                </a:lnTo>
                <a:lnTo>
                  <a:pt x="391667" y="411479"/>
                </a:lnTo>
                <a:lnTo>
                  <a:pt x="425957" y="411479"/>
                </a:lnTo>
                <a:lnTo>
                  <a:pt x="428243" y="409955"/>
                </a:lnTo>
                <a:lnTo>
                  <a:pt x="440435" y="400811"/>
                </a:lnTo>
                <a:lnTo>
                  <a:pt x="454151" y="390143"/>
                </a:lnTo>
                <a:lnTo>
                  <a:pt x="464819" y="377951"/>
                </a:lnTo>
                <a:lnTo>
                  <a:pt x="466343" y="376427"/>
                </a:lnTo>
                <a:lnTo>
                  <a:pt x="440435" y="376427"/>
                </a:lnTo>
                <a:lnTo>
                  <a:pt x="440435" y="374903"/>
                </a:lnTo>
                <a:close/>
              </a:path>
              <a:path w="596264" h="454660">
                <a:moveTo>
                  <a:pt x="153923" y="374903"/>
                </a:moveTo>
                <a:lnTo>
                  <a:pt x="155447" y="376427"/>
                </a:lnTo>
                <a:lnTo>
                  <a:pt x="155665" y="376427"/>
                </a:lnTo>
                <a:lnTo>
                  <a:pt x="153923" y="374903"/>
                </a:lnTo>
                <a:close/>
              </a:path>
              <a:path w="596264" h="454660">
                <a:moveTo>
                  <a:pt x="473963" y="339851"/>
                </a:moveTo>
                <a:lnTo>
                  <a:pt x="463295" y="353567"/>
                </a:lnTo>
                <a:lnTo>
                  <a:pt x="440435" y="376427"/>
                </a:lnTo>
                <a:lnTo>
                  <a:pt x="466343" y="376427"/>
                </a:lnTo>
                <a:lnTo>
                  <a:pt x="477011" y="365759"/>
                </a:lnTo>
                <a:lnTo>
                  <a:pt x="495977" y="341375"/>
                </a:lnTo>
                <a:lnTo>
                  <a:pt x="473963" y="341375"/>
                </a:lnTo>
                <a:lnTo>
                  <a:pt x="473963" y="339851"/>
                </a:lnTo>
                <a:close/>
              </a:path>
              <a:path w="596264" h="454660">
                <a:moveTo>
                  <a:pt x="143255" y="364235"/>
                </a:moveTo>
                <a:lnTo>
                  <a:pt x="143255" y="365759"/>
                </a:lnTo>
                <a:lnTo>
                  <a:pt x="144779" y="365759"/>
                </a:lnTo>
                <a:lnTo>
                  <a:pt x="143255" y="364235"/>
                </a:lnTo>
                <a:close/>
              </a:path>
              <a:path w="596264" h="454660">
                <a:moveTo>
                  <a:pt x="121919" y="339851"/>
                </a:moveTo>
                <a:lnTo>
                  <a:pt x="121919" y="341375"/>
                </a:lnTo>
                <a:lnTo>
                  <a:pt x="123105" y="341375"/>
                </a:lnTo>
                <a:lnTo>
                  <a:pt x="121919" y="339851"/>
                </a:lnTo>
                <a:close/>
              </a:path>
              <a:path w="596264" h="454660">
                <a:moveTo>
                  <a:pt x="519683" y="266699"/>
                </a:moveTo>
                <a:lnTo>
                  <a:pt x="512063" y="283463"/>
                </a:lnTo>
                <a:lnTo>
                  <a:pt x="493775" y="313943"/>
                </a:lnTo>
                <a:lnTo>
                  <a:pt x="483107" y="327659"/>
                </a:lnTo>
                <a:lnTo>
                  <a:pt x="473963" y="341375"/>
                </a:lnTo>
                <a:lnTo>
                  <a:pt x="495977" y="341375"/>
                </a:lnTo>
                <a:lnTo>
                  <a:pt x="509015" y="324611"/>
                </a:lnTo>
                <a:lnTo>
                  <a:pt x="519683" y="309371"/>
                </a:lnTo>
                <a:lnTo>
                  <a:pt x="528827" y="292607"/>
                </a:lnTo>
                <a:lnTo>
                  <a:pt x="536447" y="275843"/>
                </a:lnTo>
                <a:lnTo>
                  <a:pt x="540604" y="268223"/>
                </a:lnTo>
                <a:lnTo>
                  <a:pt x="519683" y="268223"/>
                </a:lnTo>
                <a:lnTo>
                  <a:pt x="519683" y="266699"/>
                </a:lnTo>
                <a:close/>
              </a:path>
              <a:path w="596264" h="454660">
                <a:moveTo>
                  <a:pt x="74675" y="266699"/>
                </a:moveTo>
                <a:lnTo>
                  <a:pt x="74675" y="268223"/>
                </a:lnTo>
                <a:lnTo>
                  <a:pt x="75507" y="268223"/>
                </a:lnTo>
                <a:lnTo>
                  <a:pt x="74675" y="266699"/>
                </a:lnTo>
                <a:close/>
              </a:path>
              <a:path w="596264" h="454660">
                <a:moveTo>
                  <a:pt x="553211" y="178307"/>
                </a:moveTo>
                <a:lnTo>
                  <a:pt x="548639" y="198119"/>
                </a:lnTo>
                <a:lnTo>
                  <a:pt x="542543" y="216407"/>
                </a:lnTo>
                <a:lnTo>
                  <a:pt x="534923" y="233171"/>
                </a:lnTo>
                <a:lnTo>
                  <a:pt x="527303" y="251459"/>
                </a:lnTo>
                <a:lnTo>
                  <a:pt x="519683" y="268223"/>
                </a:lnTo>
                <a:lnTo>
                  <a:pt x="540604" y="268223"/>
                </a:lnTo>
                <a:lnTo>
                  <a:pt x="545591" y="259079"/>
                </a:lnTo>
                <a:lnTo>
                  <a:pt x="553211" y="240791"/>
                </a:lnTo>
                <a:lnTo>
                  <a:pt x="559307" y="222503"/>
                </a:lnTo>
                <a:lnTo>
                  <a:pt x="566927" y="204215"/>
                </a:lnTo>
                <a:lnTo>
                  <a:pt x="571499" y="184403"/>
                </a:lnTo>
                <a:lnTo>
                  <a:pt x="572906" y="179831"/>
                </a:lnTo>
                <a:lnTo>
                  <a:pt x="553211" y="179831"/>
                </a:lnTo>
                <a:lnTo>
                  <a:pt x="553211" y="178307"/>
                </a:lnTo>
                <a:close/>
              </a:path>
              <a:path w="596264" h="454660">
                <a:moveTo>
                  <a:pt x="41147" y="178307"/>
                </a:moveTo>
                <a:lnTo>
                  <a:pt x="41147" y="179831"/>
                </a:lnTo>
                <a:lnTo>
                  <a:pt x="41616" y="179831"/>
                </a:lnTo>
                <a:lnTo>
                  <a:pt x="41147" y="178307"/>
                </a:lnTo>
                <a:close/>
              </a:path>
              <a:path w="596264" h="454660">
                <a:moveTo>
                  <a:pt x="566927" y="118871"/>
                </a:moveTo>
                <a:lnTo>
                  <a:pt x="563879" y="140207"/>
                </a:lnTo>
                <a:lnTo>
                  <a:pt x="559307" y="160019"/>
                </a:lnTo>
                <a:lnTo>
                  <a:pt x="553211" y="179831"/>
                </a:lnTo>
                <a:lnTo>
                  <a:pt x="572906" y="179831"/>
                </a:lnTo>
                <a:lnTo>
                  <a:pt x="577595" y="164591"/>
                </a:lnTo>
                <a:lnTo>
                  <a:pt x="582167" y="143255"/>
                </a:lnTo>
                <a:lnTo>
                  <a:pt x="586739" y="123443"/>
                </a:lnTo>
                <a:lnTo>
                  <a:pt x="587175" y="120395"/>
                </a:lnTo>
                <a:lnTo>
                  <a:pt x="566927" y="120395"/>
                </a:lnTo>
                <a:lnTo>
                  <a:pt x="566927" y="118871"/>
                </a:lnTo>
                <a:close/>
              </a:path>
              <a:path w="596264" h="454660">
                <a:moveTo>
                  <a:pt x="27431" y="118871"/>
                </a:moveTo>
                <a:lnTo>
                  <a:pt x="27431" y="120395"/>
                </a:lnTo>
                <a:lnTo>
                  <a:pt x="27758" y="120395"/>
                </a:lnTo>
                <a:lnTo>
                  <a:pt x="27431" y="118871"/>
                </a:lnTo>
                <a:close/>
              </a:path>
              <a:path w="596264" h="454660">
                <a:moveTo>
                  <a:pt x="595312" y="13715"/>
                </a:moveTo>
                <a:lnTo>
                  <a:pt x="576071" y="13715"/>
                </a:lnTo>
                <a:lnTo>
                  <a:pt x="588263" y="22859"/>
                </a:lnTo>
                <a:lnTo>
                  <a:pt x="576071" y="27100"/>
                </a:lnTo>
                <a:lnTo>
                  <a:pt x="576071" y="35051"/>
                </a:lnTo>
                <a:lnTo>
                  <a:pt x="573023" y="77723"/>
                </a:lnTo>
                <a:lnTo>
                  <a:pt x="566927" y="120395"/>
                </a:lnTo>
                <a:lnTo>
                  <a:pt x="587175" y="120395"/>
                </a:lnTo>
                <a:lnTo>
                  <a:pt x="589787" y="102107"/>
                </a:lnTo>
                <a:lnTo>
                  <a:pt x="591311" y="80771"/>
                </a:lnTo>
                <a:lnTo>
                  <a:pt x="594359" y="57911"/>
                </a:lnTo>
                <a:lnTo>
                  <a:pt x="594359" y="36575"/>
                </a:lnTo>
                <a:lnTo>
                  <a:pt x="595312" y="13715"/>
                </a:lnTo>
                <a:close/>
              </a:path>
              <a:path w="596264" h="454660">
                <a:moveTo>
                  <a:pt x="39901" y="13715"/>
                </a:moveTo>
                <a:lnTo>
                  <a:pt x="18287" y="13715"/>
                </a:lnTo>
                <a:lnTo>
                  <a:pt x="19254" y="27246"/>
                </a:lnTo>
                <a:lnTo>
                  <a:pt x="77723" y="45719"/>
                </a:lnTo>
                <a:lnTo>
                  <a:pt x="150875" y="64007"/>
                </a:lnTo>
                <a:lnTo>
                  <a:pt x="224027" y="73151"/>
                </a:lnTo>
                <a:lnTo>
                  <a:pt x="260603" y="76199"/>
                </a:lnTo>
                <a:lnTo>
                  <a:pt x="333755" y="76199"/>
                </a:lnTo>
                <a:lnTo>
                  <a:pt x="370331" y="73151"/>
                </a:lnTo>
                <a:lnTo>
                  <a:pt x="445007" y="64007"/>
                </a:lnTo>
                <a:lnTo>
                  <a:pt x="468375" y="57911"/>
                </a:lnTo>
                <a:lnTo>
                  <a:pt x="297179" y="57911"/>
                </a:lnTo>
                <a:lnTo>
                  <a:pt x="225551" y="54863"/>
                </a:lnTo>
                <a:lnTo>
                  <a:pt x="190499" y="50291"/>
                </a:lnTo>
                <a:lnTo>
                  <a:pt x="153923" y="44195"/>
                </a:lnTo>
                <a:lnTo>
                  <a:pt x="155447" y="44195"/>
                </a:lnTo>
                <a:lnTo>
                  <a:pt x="118871" y="36575"/>
                </a:lnTo>
                <a:lnTo>
                  <a:pt x="83819" y="27431"/>
                </a:lnTo>
                <a:lnTo>
                  <a:pt x="47243" y="16763"/>
                </a:lnTo>
                <a:lnTo>
                  <a:pt x="48767" y="16763"/>
                </a:lnTo>
                <a:lnTo>
                  <a:pt x="39901" y="13715"/>
                </a:lnTo>
                <a:close/>
              </a:path>
              <a:path w="596264" h="454660">
                <a:moveTo>
                  <a:pt x="595883" y="0"/>
                </a:moveTo>
                <a:lnTo>
                  <a:pt x="547115" y="16763"/>
                </a:lnTo>
                <a:lnTo>
                  <a:pt x="512063" y="27431"/>
                </a:lnTo>
                <a:lnTo>
                  <a:pt x="475487" y="36575"/>
                </a:lnTo>
                <a:lnTo>
                  <a:pt x="477011" y="36575"/>
                </a:lnTo>
                <a:lnTo>
                  <a:pt x="440435" y="44195"/>
                </a:lnTo>
                <a:lnTo>
                  <a:pt x="405383" y="50291"/>
                </a:lnTo>
                <a:lnTo>
                  <a:pt x="368807" y="54863"/>
                </a:lnTo>
                <a:lnTo>
                  <a:pt x="297179" y="57911"/>
                </a:lnTo>
                <a:lnTo>
                  <a:pt x="468375" y="57911"/>
                </a:lnTo>
                <a:lnTo>
                  <a:pt x="480059" y="54863"/>
                </a:lnTo>
                <a:lnTo>
                  <a:pt x="516635" y="45719"/>
                </a:lnTo>
                <a:lnTo>
                  <a:pt x="553211" y="35051"/>
                </a:lnTo>
                <a:lnTo>
                  <a:pt x="576071" y="27100"/>
                </a:lnTo>
                <a:lnTo>
                  <a:pt x="576071" y="13715"/>
                </a:lnTo>
                <a:lnTo>
                  <a:pt x="595312" y="13715"/>
                </a:lnTo>
                <a:lnTo>
                  <a:pt x="595883" y="0"/>
                </a:lnTo>
                <a:close/>
              </a:path>
              <a:path w="596264" h="454660">
                <a:moveTo>
                  <a:pt x="18287" y="13715"/>
                </a:moveTo>
                <a:lnTo>
                  <a:pt x="6095" y="22859"/>
                </a:lnTo>
                <a:lnTo>
                  <a:pt x="19254" y="27246"/>
                </a:lnTo>
                <a:lnTo>
                  <a:pt x="18287" y="13715"/>
                </a:lnTo>
                <a:close/>
              </a:path>
              <a:path w="596264" h="454660">
                <a:moveTo>
                  <a:pt x="576071" y="13715"/>
                </a:moveTo>
                <a:lnTo>
                  <a:pt x="576071" y="27100"/>
                </a:lnTo>
                <a:lnTo>
                  <a:pt x="588263" y="22859"/>
                </a:lnTo>
                <a:lnTo>
                  <a:pt x="576071" y="137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383417" y="5762240"/>
            <a:ext cx="309880" cy="259079"/>
          </a:xfrm>
          <a:custGeom>
            <a:avLst/>
            <a:gdLst/>
            <a:ahLst/>
            <a:cxnLst/>
            <a:rect l="l" t="t" r="r" b="b"/>
            <a:pathLst>
              <a:path w="309880" h="259079">
                <a:moveTo>
                  <a:pt x="158495" y="0"/>
                </a:moveTo>
                <a:lnTo>
                  <a:pt x="152399" y="0"/>
                </a:lnTo>
                <a:lnTo>
                  <a:pt x="149351" y="1523"/>
                </a:lnTo>
                <a:lnTo>
                  <a:pt x="146303" y="4571"/>
                </a:lnTo>
                <a:lnTo>
                  <a:pt x="3047" y="245363"/>
                </a:lnTo>
                <a:lnTo>
                  <a:pt x="0" y="248411"/>
                </a:lnTo>
                <a:lnTo>
                  <a:pt x="0" y="251459"/>
                </a:lnTo>
                <a:lnTo>
                  <a:pt x="3047" y="254507"/>
                </a:lnTo>
                <a:lnTo>
                  <a:pt x="4571" y="257555"/>
                </a:lnTo>
                <a:lnTo>
                  <a:pt x="7619" y="259079"/>
                </a:lnTo>
                <a:lnTo>
                  <a:pt x="303275" y="259079"/>
                </a:lnTo>
                <a:lnTo>
                  <a:pt x="306323" y="257555"/>
                </a:lnTo>
                <a:lnTo>
                  <a:pt x="307847" y="254507"/>
                </a:lnTo>
                <a:lnTo>
                  <a:pt x="18287" y="254507"/>
                </a:lnTo>
                <a:lnTo>
                  <a:pt x="10667" y="240791"/>
                </a:lnTo>
                <a:lnTo>
                  <a:pt x="26587" y="240791"/>
                </a:lnTo>
                <a:lnTo>
                  <a:pt x="154685" y="29092"/>
                </a:lnTo>
                <a:lnTo>
                  <a:pt x="146303" y="15239"/>
                </a:lnTo>
                <a:lnTo>
                  <a:pt x="169482" y="15239"/>
                </a:lnTo>
                <a:lnTo>
                  <a:pt x="163067" y="4571"/>
                </a:lnTo>
                <a:lnTo>
                  <a:pt x="161543" y="1523"/>
                </a:lnTo>
                <a:lnTo>
                  <a:pt x="158495" y="0"/>
                </a:lnTo>
                <a:close/>
              </a:path>
              <a:path w="309880" h="259079">
                <a:moveTo>
                  <a:pt x="26587" y="240791"/>
                </a:moveTo>
                <a:lnTo>
                  <a:pt x="10667" y="240791"/>
                </a:lnTo>
                <a:lnTo>
                  <a:pt x="18287" y="254507"/>
                </a:lnTo>
                <a:lnTo>
                  <a:pt x="26587" y="240791"/>
                </a:lnTo>
                <a:close/>
              </a:path>
              <a:path w="309880" h="259079">
                <a:moveTo>
                  <a:pt x="282784" y="240791"/>
                </a:moveTo>
                <a:lnTo>
                  <a:pt x="26587" y="240791"/>
                </a:lnTo>
                <a:lnTo>
                  <a:pt x="18287" y="254507"/>
                </a:lnTo>
                <a:lnTo>
                  <a:pt x="291083" y="254507"/>
                </a:lnTo>
                <a:lnTo>
                  <a:pt x="282784" y="240791"/>
                </a:lnTo>
                <a:close/>
              </a:path>
              <a:path w="309880" h="259079">
                <a:moveTo>
                  <a:pt x="169482" y="15239"/>
                </a:moveTo>
                <a:lnTo>
                  <a:pt x="163067" y="15239"/>
                </a:lnTo>
                <a:lnTo>
                  <a:pt x="154685" y="29092"/>
                </a:lnTo>
                <a:lnTo>
                  <a:pt x="291083" y="254507"/>
                </a:lnTo>
                <a:lnTo>
                  <a:pt x="300227" y="240791"/>
                </a:lnTo>
                <a:lnTo>
                  <a:pt x="305099" y="240791"/>
                </a:lnTo>
                <a:lnTo>
                  <a:pt x="169482" y="15239"/>
                </a:lnTo>
                <a:close/>
              </a:path>
              <a:path w="309880" h="259079">
                <a:moveTo>
                  <a:pt x="305099" y="240791"/>
                </a:moveTo>
                <a:lnTo>
                  <a:pt x="300227" y="240791"/>
                </a:lnTo>
                <a:lnTo>
                  <a:pt x="291083" y="254507"/>
                </a:lnTo>
                <a:lnTo>
                  <a:pt x="307847" y="254507"/>
                </a:lnTo>
                <a:lnTo>
                  <a:pt x="309371" y="251459"/>
                </a:lnTo>
                <a:lnTo>
                  <a:pt x="309371" y="248411"/>
                </a:lnTo>
                <a:lnTo>
                  <a:pt x="307847" y="245363"/>
                </a:lnTo>
                <a:lnTo>
                  <a:pt x="305099" y="240791"/>
                </a:lnTo>
                <a:close/>
              </a:path>
              <a:path w="309880" h="259079">
                <a:moveTo>
                  <a:pt x="163067" y="15239"/>
                </a:moveTo>
                <a:lnTo>
                  <a:pt x="146303" y="15239"/>
                </a:lnTo>
                <a:lnTo>
                  <a:pt x="154685" y="29092"/>
                </a:lnTo>
                <a:lnTo>
                  <a:pt x="163067" y="152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480953" y="5641844"/>
            <a:ext cx="116205" cy="140335"/>
          </a:xfrm>
          <a:custGeom>
            <a:avLst/>
            <a:gdLst/>
            <a:ahLst/>
            <a:cxnLst/>
            <a:rect l="l" t="t" r="r" b="b"/>
            <a:pathLst>
              <a:path w="116205" h="140335">
                <a:moveTo>
                  <a:pt x="79247" y="134111"/>
                </a:moveTo>
                <a:lnTo>
                  <a:pt x="35051" y="134111"/>
                </a:lnTo>
                <a:lnTo>
                  <a:pt x="44195" y="137159"/>
                </a:lnTo>
                <a:lnTo>
                  <a:pt x="45719" y="138683"/>
                </a:lnTo>
                <a:lnTo>
                  <a:pt x="51815" y="140207"/>
                </a:lnTo>
                <a:lnTo>
                  <a:pt x="57911" y="140207"/>
                </a:lnTo>
                <a:lnTo>
                  <a:pt x="64007" y="138683"/>
                </a:lnTo>
                <a:lnTo>
                  <a:pt x="70103" y="138683"/>
                </a:lnTo>
                <a:lnTo>
                  <a:pt x="70103" y="137159"/>
                </a:lnTo>
                <a:lnTo>
                  <a:pt x="79247" y="134111"/>
                </a:lnTo>
                <a:close/>
              </a:path>
              <a:path w="116205" h="140335">
                <a:moveTo>
                  <a:pt x="80771" y="6095"/>
                </a:moveTo>
                <a:lnTo>
                  <a:pt x="33527" y="6095"/>
                </a:lnTo>
                <a:lnTo>
                  <a:pt x="33527" y="7619"/>
                </a:lnTo>
                <a:lnTo>
                  <a:pt x="25907" y="12191"/>
                </a:lnTo>
                <a:lnTo>
                  <a:pt x="24383" y="12191"/>
                </a:lnTo>
                <a:lnTo>
                  <a:pt x="24383" y="13715"/>
                </a:lnTo>
                <a:lnTo>
                  <a:pt x="16763" y="21335"/>
                </a:lnTo>
                <a:lnTo>
                  <a:pt x="15239" y="21335"/>
                </a:lnTo>
                <a:lnTo>
                  <a:pt x="15239" y="22859"/>
                </a:lnTo>
                <a:lnTo>
                  <a:pt x="9143" y="32003"/>
                </a:lnTo>
                <a:lnTo>
                  <a:pt x="9143" y="33527"/>
                </a:lnTo>
                <a:lnTo>
                  <a:pt x="4571" y="42671"/>
                </a:lnTo>
                <a:lnTo>
                  <a:pt x="4571" y="44195"/>
                </a:lnTo>
                <a:lnTo>
                  <a:pt x="1523" y="56387"/>
                </a:lnTo>
                <a:lnTo>
                  <a:pt x="1523" y="57911"/>
                </a:lnTo>
                <a:lnTo>
                  <a:pt x="0" y="70103"/>
                </a:lnTo>
                <a:lnTo>
                  <a:pt x="0" y="71627"/>
                </a:lnTo>
                <a:lnTo>
                  <a:pt x="1523" y="83819"/>
                </a:lnTo>
                <a:lnTo>
                  <a:pt x="1523" y="85343"/>
                </a:lnTo>
                <a:lnTo>
                  <a:pt x="4571" y="96011"/>
                </a:lnTo>
                <a:lnTo>
                  <a:pt x="4571" y="97535"/>
                </a:lnTo>
                <a:lnTo>
                  <a:pt x="9143" y="108203"/>
                </a:lnTo>
                <a:lnTo>
                  <a:pt x="9143" y="109727"/>
                </a:lnTo>
                <a:lnTo>
                  <a:pt x="15239" y="117347"/>
                </a:lnTo>
                <a:lnTo>
                  <a:pt x="15239" y="118871"/>
                </a:lnTo>
                <a:lnTo>
                  <a:pt x="16763" y="118871"/>
                </a:lnTo>
                <a:lnTo>
                  <a:pt x="24383" y="126491"/>
                </a:lnTo>
                <a:lnTo>
                  <a:pt x="24383" y="128015"/>
                </a:lnTo>
                <a:lnTo>
                  <a:pt x="25907" y="128015"/>
                </a:lnTo>
                <a:lnTo>
                  <a:pt x="33527" y="134111"/>
                </a:lnTo>
                <a:lnTo>
                  <a:pt x="82295" y="134111"/>
                </a:lnTo>
                <a:lnTo>
                  <a:pt x="89915" y="128015"/>
                </a:lnTo>
                <a:lnTo>
                  <a:pt x="97535" y="120395"/>
                </a:lnTo>
                <a:lnTo>
                  <a:pt x="51815" y="120395"/>
                </a:lnTo>
                <a:lnTo>
                  <a:pt x="42671" y="117347"/>
                </a:lnTo>
                <a:lnTo>
                  <a:pt x="44195" y="117347"/>
                </a:lnTo>
                <a:lnTo>
                  <a:pt x="36575" y="112775"/>
                </a:lnTo>
                <a:lnTo>
                  <a:pt x="38099" y="112775"/>
                </a:lnTo>
                <a:lnTo>
                  <a:pt x="32384" y="108203"/>
                </a:lnTo>
                <a:lnTo>
                  <a:pt x="32003" y="108203"/>
                </a:lnTo>
                <a:lnTo>
                  <a:pt x="30479" y="106679"/>
                </a:lnTo>
                <a:lnTo>
                  <a:pt x="30987" y="106679"/>
                </a:lnTo>
                <a:lnTo>
                  <a:pt x="26923" y="100583"/>
                </a:lnTo>
                <a:lnTo>
                  <a:pt x="25907" y="100583"/>
                </a:lnTo>
                <a:lnTo>
                  <a:pt x="21335" y="89915"/>
                </a:lnTo>
                <a:lnTo>
                  <a:pt x="22478" y="89915"/>
                </a:lnTo>
                <a:lnTo>
                  <a:pt x="20573" y="82295"/>
                </a:lnTo>
                <a:lnTo>
                  <a:pt x="19811" y="82295"/>
                </a:lnTo>
                <a:lnTo>
                  <a:pt x="18478" y="71627"/>
                </a:lnTo>
                <a:lnTo>
                  <a:pt x="18287" y="71627"/>
                </a:lnTo>
                <a:lnTo>
                  <a:pt x="18287" y="70103"/>
                </a:lnTo>
                <a:lnTo>
                  <a:pt x="18478" y="70103"/>
                </a:lnTo>
                <a:lnTo>
                  <a:pt x="19811" y="59435"/>
                </a:lnTo>
                <a:lnTo>
                  <a:pt x="20192" y="59435"/>
                </a:lnTo>
                <a:lnTo>
                  <a:pt x="22478" y="50291"/>
                </a:lnTo>
                <a:lnTo>
                  <a:pt x="21335" y="50291"/>
                </a:lnTo>
                <a:lnTo>
                  <a:pt x="25907" y="39623"/>
                </a:lnTo>
                <a:lnTo>
                  <a:pt x="27127" y="39623"/>
                </a:lnTo>
                <a:lnTo>
                  <a:pt x="30784" y="35051"/>
                </a:lnTo>
                <a:lnTo>
                  <a:pt x="30479" y="35051"/>
                </a:lnTo>
                <a:lnTo>
                  <a:pt x="38099" y="27431"/>
                </a:lnTo>
                <a:lnTo>
                  <a:pt x="38480" y="27431"/>
                </a:lnTo>
                <a:lnTo>
                  <a:pt x="44195" y="22859"/>
                </a:lnTo>
                <a:lnTo>
                  <a:pt x="45719" y="22859"/>
                </a:lnTo>
                <a:lnTo>
                  <a:pt x="51815" y="19811"/>
                </a:lnTo>
                <a:lnTo>
                  <a:pt x="97535" y="19811"/>
                </a:lnTo>
                <a:lnTo>
                  <a:pt x="89915" y="12191"/>
                </a:lnTo>
                <a:lnTo>
                  <a:pt x="82295" y="7619"/>
                </a:lnTo>
                <a:lnTo>
                  <a:pt x="80771" y="6095"/>
                </a:lnTo>
                <a:close/>
              </a:path>
              <a:path w="116205" h="140335">
                <a:moveTo>
                  <a:pt x="84255" y="107550"/>
                </a:moveTo>
                <a:lnTo>
                  <a:pt x="77723" y="112775"/>
                </a:lnTo>
                <a:lnTo>
                  <a:pt x="79247" y="112775"/>
                </a:lnTo>
                <a:lnTo>
                  <a:pt x="71627" y="117347"/>
                </a:lnTo>
                <a:lnTo>
                  <a:pt x="73151" y="117347"/>
                </a:lnTo>
                <a:lnTo>
                  <a:pt x="64007" y="120395"/>
                </a:lnTo>
                <a:lnTo>
                  <a:pt x="97535" y="120395"/>
                </a:lnTo>
                <a:lnTo>
                  <a:pt x="99059" y="118871"/>
                </a:lnTo>
                <a:lnTo>
                  <a:pt x="99059" y="117347"/>
                </a:lnTo>
                <a:lnTo>
                  <a:pt x="105155" y="108203"/>
                </a:lnTo>
                <a:lnTo>
                  <a:pt x="83819" y="108203"/>
                </a:lnTo>
                <a:lnTo>
                  <a:pt x="84255" y="107550"/>
                </a:lnTo>
                <a:close/>
              </a:path>
              <a:path w="116205" h="140335">
                <a:moveTo>
                  <a:pt x="30479" y="106679"/>
                </a:moveTo>
                <a:lnTo>
                  <a:pt x="32003" y="108203"/>
                </a:lnTo>
                <a:lnTo>
                  <a:pt x="31568" y="107550"/>
                </a:lnTo>
                <a:lnTo>
                  <a:pt x="30479" y="106679"/>
                </a:lnTo>
                <a:close/>
              </a:path>
              <a:path w="116205" h="140335">
                <a:moveTo>
                  <a:pt x="31568" y="107550"/>
                </a:moveTo>
                <a:lnTo>
                  <a:pt x="32003" y="108203"/>
                </a:lnTo>
                <a:lnTo>
                  <a:pt x="32384" y="108203"/>
                </a:lnTo>
                <a:lnTo>
                  <a:pt x="31568" y="107550"/>
                </a:lnTo>
                <a:close/>
              </a:path>
              <a:path w="116205" h="140335">
                <a:moveTo>
                  <a:pt x="85343" y="106679"/>
                </a:moveTo>
                <a:lnTo>
                  <a:pt x="84255" y="107550"/>
                </a:lnTo>
                <a:lnTo>
                  <a:pt x="83819" y="108203"/>
                </a:lnTo>
                <a:lnTo>
                  <a:pt x="85343" y="106679"/>
                </a:lnTo>
                <a:close/>
              </a:path>
              <a:path w="116205" h="140335">
                <a:moveTo>
                  <a:pt x="107333" y="106679"/>
                </a:moveTo>
                <a:lnTo>
                  <a:pt x="85343" y="106679"/>
                </a:lnTo>
                <a:lnTo>
                  <a:pt x="83819" y="108203"/>
                </a:lnTo>
                <a:lnTo>
                  <a:pt x="106679" y="108203"/>
                </a:lnTo>
                <a:lnTo>
                  <a:pt x="107333" y="106679"/>
                </a:lnTo>
                <a:close/>
              </a:path>
              <a:path w="116205" h="140335">
                <a:moveTo>
                  <a:pt x="30987" y="106679"/>
                </a:moveTo>
                <a:lnTo>
                  <a:pt x="30479" y="106679"/>
                </a:lnTo>
                <a:lnTo>
                  <a:pt x="31568" y="107550"/>
                </a:lnTo>
                <a:lnTo>
                  <a:pt x="30987" y="106679"/>
                </a:lnTo>
                <a:close/>
              </a:path>
              <a:path w="116205" h="140335">
                <a:moveTo>
                  <a:pt x="110598" y="99059"/>
                </a:moveTo>
                <a:lnTo>
                  <a:pt x="89915" y="99059"/>
                </a:lnTo>
                <a:lnTo>
                  <a:pt x="84255" y="107550"/>
                </a:lnTo>
                <a:lnTo>
                  <a:pt x="85343" y="106679"/>
                </a:lnTo>
                <a:lnTo>
                  <a:pt x="107333" y="106679"/>
                </a:lnTo>
                <a:lnTo>
                  <a:pt x="110598" y="99059"/>
                </a:lnTo>
                <a:close/>
              </a:path>
              <a:path w="116205" h="140335">
                <a:moveTo>
                  <a:pt x="25907" y="99059"/>
                </a:moveTo>
                <a:lnTo>
                  <a:pt x="25907" y="100583"/>
                </a:lnTo>
                <a:lnTo>
                  <a:pt x="26923" y="100583"/>
                </a:lnTo>
                <a:lnTo>
                  <a:pt x="25907" y="99059"/>
                </a:lnTo>
                <a:close/>
              </a:path>
              <a:path w="116205" h="140335">
                <a:moveTo>
                  <a:pt x="92963" y="89915"/>
                </a:moveTo>
                <a:lnTo>
                  <a:pt x="88391" y="100583"/>
                </a:lnTo>
                <a:lnTo>
                  <a:pt x="89915" y="99059"/>
                </a:lnTo>
                <a:lnTo>
                  <a:pt x="110598" y="99059"/>
                </a:lnTo>
                <a:lnTo>
                  <a:pt x="111251" y="97535"/>
                </a:lnTo>
                <a:lnTo>
                  <a:pt x="111251" y="96011"/>
                </a:lnTo>
                <a:lnTo>
                  <a:pt x="112558" y="91439"/>
                </a:lnTo>
                <a:lnTo>
                  <a:pt x="92963" y="91439"/>
                </a:lnTo>
                <a:lnTo>
                  <a:pt x="92963" y="89915"/>
                </a:lnTo>
                <a:close/>
              </a:path>
              <a:path w="116205" h="140335">
                <a:moveTo>
                  <a:pt x="22478" y="89915"/>
                </a:moveTo>
                <a:lnTo>
                  <a:pt x="21335" y="89915"/>
                </a:lnTo>
                <a:lnTo>
                  <a:pt x="22859" y="91439"/>
                </a:lnTo>
                <a:lnTo>
                  <a:pt x="22478" y="89915"/>
                </a:lnTo>
                <a:close/>
              </a:path>
              <a:path w="116205" h="140335">
                <a:moveTo>
                  <a:pt x="96011" y="79247"/>
                </a:moveTo>
                <a:lnTo>
                  <a:pt x="92963" y="91439"/>
                </a:lnTo>
                <a:lnTo>
                  <a:pt x="112558" y="91439"/>
                </a:lnTo>
                <a:lnTo>
                  <a:pt x="114299" y="85343"/>
                </a:lnTo>
                <a:lnTo>
                  <a:pt x="114299" y="83819"/>
                </a:lnTo>
                <a:lnTo>
                  <a:pt x="114490" y="82295"/>
                </a:lnTo>
                <a:lnTo>
                  <a:pt x="96011" y="82295"/>
                </a:lnTo>
                <a:lnTo>
                  <a:pt x="96011" y="79247"/>
                </a:lnTo>
                <a:close/>
              </a:path>
              <a:path w="116205" h="140335">
                <a:moveTo>
                  <a:pt x="19811" y="79247"/>
                </a:moveTo>
                <a:lnTo>
                  <a:pt x="19811" y="82295"/>
                </a:lnTo>
                <a:lnTo>
                  <a:pt x="20573" y="82295"/>
                </a:lnTo>
                <a:lnTo>
                  <a:pt x="19811" y="79247"/>
                </a:lnTo>
                <a:close/>
              </a:path>
              <a:path w="116205" h="140335">
                <a:moveTo>
                  <a:pt x="114490" y="59435"/>
                </a:moveTo>
                <a:lnTo>
                  <a:pt x="96011" y="59435"/>
                </a:lnTo>
                <a:lnTo>
                  <a:pt x="96011" y="82295"/>
                </a:lnTo>
                <a:lnTo>
                  <a:pt x="114490" y="82295"/>
                </a:lnTo>
                <a:lnTo>
                  <a:pt x="115823" y="71627"/>
                </a:lnTo>
                <a:lnTo>
                  <a:pt x="115823" y="70103"/>
                </a:lnTo>
                <a:lnTo>
                  <a:pt x="114490" y="59435"/>
                </a:lnTo>
                <a:close/>
              </a:path>
              <a:path w="116205" h="140335">
                <a:moveTo>
                  <a:pt x="18287" y="70103"/>
                </a:moveTo>
                <a:lnTo>
                  <a:pt x="18287" y="71627"/>
                </a:lnTo>
                <a:lnTo>
                  <a:pt x="18383" y="70865"/>
                </a:lnTo>
                <a:lnTo>
                  <a:pt x="18287" y="70103"/>
                </a:lnTo>
                <a:close/>
              </a:path>
              <a:path w="116205" h="140335">
                <a:moveTo>
                  <a:pt x="18383" y="70865"/>
                </a:moveTo>
                <a:lnTo>
                  <a:pt x="18287" y="71627"/>
                </a:lnTo>
                <a:lnTo>
                  <a:pt x="18478" y="71627"/>
                </a:lnTo>
                <a:lnTo>
                  <a:pt x="18383" y="70865"/>
                </a:lnTo>
                <a:close/>
              </a:path>
              <a:path w="116205" h="140335">
                <a:moveTo>
                  <a:pt x="18478" y="70103"/>
                </a:moveTo>
                <a:lnTo>
                  <a:pt x="18287" y="70103"/>
                </a:lnTo>
                <a:lnTo>
                  <a:pt x="18383" y="70865"/>
                </a:lnTo>
                <a:lnTo>
                  <a:pt x="18478" y="70103"/>
                </a:lnTo>
                <a:close/>
              </a:path>
              <a:path w="116205" h="140335">
                <a:moveTo>
                  <a:pt x="20192" y="59435"/>
                </a:moveTo>
                <a:lnTo>
                  <a:pt x="19811" y="59435"/>
                </a:lnTo>
                <a:lnTo>
                  <a:pt x="19811" y="60959"/>
                </a:lnTo>
                <a:lnTo>
                  <a:pt x="20192" y="59435"/>
                </a:lnTo>
                <a:close/>
              </a:path>
              <a:path w="116205" h="140335">
                <a:moveTo>
                  <a:pt x="112394" y="48767"/>
                </a:moveTo>
                <a:lnTo>
                  <a:pt x="92963" y="48767"/>
                </a:lnTo>
                <a:lnTo>
                  <a:pt x="96011" y="60959"/>
                </a:lnTo>
                <a:lnTo>
                  <a:pt x="96011" y="59435"/>
                </a:lnTo>
                <a:lnTo>
                  <a:pt x="114490" y="59435"/>
                </a:lnTo>
                <a:lnTo>
                  <a:pt x="114299" y="57911"/>
                </a:lnTo>
                <a:lnTo>
                  <a:pt x="114299" y="56387"/>
                </a:lnTo>
                <a:lnTo>
                  <a:pt x="112394" y="48767"/>
                </a:lnTo>
                <a:close/>
              </a:path>
              <a:path w="116205" h="140335">
                <a:moveTo>
                  <a:pt x="22859" y="48767"/>
                </a:moveTo>
                <a:lnTo>
                  <a:pt x="21335" y="50291"/>
                </a:lnTo>
                <a:lnTo>
                  <a:pt x="22478" y="50291"/>
                </a:lnTo>
                <a:lnTo>
                  <a:pt x="22859" y="48767"/>
                </a:lnTo>
                <a:close/>
              </a:path>
              <a:path w="116205" h="140335">
                <a:moveTo>
                  <a:pt x="83819" y="33527"/>
                </a:moveTo>
                <a:lnTo>
                  <a:pt x="89915" y="41147"/>
                </a:lnTo>
                <a:lnTo>
                  <a:pt x="88391" y="41147"/>
                </a:lnTo>
                <a:lnTo>
                  <a:pt x="92963" y="50291"/>
                </a:lnTo>
                <a:lnTo>
                  <a:pt x="92963" y="48767"/>
                </a:lnTo>
                <a:lnTo>
                  <a:pt x="112394" y="48767"/>
                </a:lnTo>
                <a:lnTo>
                  <a:pt x="111251" y="44195"/>
                </a:lnTo>
                <a:lnTo>
                  <a:pt x="111251" y="42671"/>
                </a:lnTo>
                <a:lnTo>
                  <a:pt x="107441" y="35051"/>
                </a:lnTo>
                <a:lnTo>
                  <a:pt x="85343" y="35051"/>
                </a:lnTo>
                <a:lnTo>
                  <a:pt x="83819" y="33527"/>
                </a:lnTo>
                <a:close/>
              </a:path>
              <a:path w="116205" h="140335">
                <a:moveTo>
                  <a:pt x="27127" y="39623"/>
                </a:moveTo>
                <a:lnTo>
                  <a:pt x="25907" y="39623"/>
                </a:lnTo>
                <a:lnTo>
                  <a:pt x="25907" y="41147"/>
                </a:lnTo>
                <a:lnTo>
                  <a:pt x="27127" y="39623"/>
                </a:lnTo>
                <a:close/>
              </a:path>
              <a:path w="116205" h="140335">
                <a:moveTo>
                  <a:pt x="32003" y="33527"/>
                </a:moveTo>
                <a:lnTo>
                  <a:pt x="30479" y="35051"/>
                </a:lnTo>
                <a:lnTo>
                  <a:pt x="30784" y="35051"/>
                </a:lnTo>
                <a:lnTo>
                  <a:pt x="32003" y="33527"/>
                </a:lnTo>
                <a:close/>
              </a:path>
              <a:path w="116205" h="140335">
                <a:moveTo>
                  <a:pt x="102107" y="27431"/>
                </a:moveTo>
                <a:lnTo>
                  <a:pt x="77723" y="27431"/>
                </a:lnTo>
                <a:lnTo>
                  <a:pt x="85343" y="35051"/>
                </a:lnTo>
                <a:lnTo>
                  <a:pt x="107441" y="35051"/>
                </a:lnTo>
                <a:lnTo>
                  <a:pt x="106679" y="33527"/>
                </a:lnTo>
                <a:lnTo>
                  <a:pt x="106679" y="32003"/>
                </a:lnTo>
                <a:lnTo>
                  <a:pt x="105155" y="32003"/>
                </a:lnTo>
                <a:lnTo>
                  <a:pt x="102107" y="27431"/>
                </a:lnTo>
                <a:close/>
              </a:path>
              <a:path w="116205" h="140335">
                <a:moveTo>
                  <a:pt x="38480" y="27431"/>
                </a:moveTo>
                <a:lnTo>
                  <a:pt x="38099" y="27431"/>
                </a:lnTo>
                <a:lnTo>
                  <a:pt x="36575" y="28955"/>
                </a:lnTo>
                <a:lnTo>
                  <a:pt x="38480" y="27431"/>
                </a:lnTo>
                <a:close/>
              </a:path>
              <a:path w="116205" h="140335">
                <a:moveTo>
                  <a:pt x="99059" y="22859"/>
                </a:moveTo>
                <a:lnTo>
                  <a:pt x="71627" y="22859"/>
                </a:lnTo>
                <a:lnTo>
                  <a:pt x="79247" y="28955"/>
                </a:lnTo>
                <a:lnTo>
                  <a:pt x="77723" y="27431"/>
                </a:lnTo>
                <a:lnTo>
                  <a:pt x="102107" y="27431"/>
                </a:lnTo>
                <a:lnTo>
                  <a:pt x="99059" y="22859"/>
                </a:lnTo>
                <a:close/>
              </a:path>
              <a:path w="116205" h="140335">
                <a:moveTo>
                  <a:pt x="45719" y="22859"/>
                </a:moveTo>
                <a:lnTo>
                  <a:pt x="44195" y="22859"/>
                </a:lnTo>
                <a:lnTo>
                  <a:pt x="42671" y="24383"/>
                </a:lnTo>
                <a:lnTo>
                  <a:pt x="45719" y="22859"/>
                </a:lnTo>
                <a:close/>
              </a:path>
              <a:path w="116205" h="140335">
                <a:moveTo>
                  <a:pt x="97535" y="19811"/>
                </a:moveTo>
                <a:lnTo>
                  <a:pt x="64007" y="19811"/>
                </a:lnTo>
                <a:lnTo>
                  <a:pt x="73151" y="24383"/>
                </a:lnTo>
                <a:lnTo>
                  <a:pt x="71627" y="22859"/>
                </a:lnTo>
                <a:lnTo>
                  <a:pt x="99059" y="22859"/>
                </a:lnTo>
                <a:lnTo>
                  <a:pt x="99059" y="21335"/>
                </a:lnTo>
                <a:lnTo>
                  <a:pt x="97535" y="19811"/>
                </a:lnTo>
                <a:close/>
              </a:path>
              <a:path w="116205" h="140335">
                <a:moveTo>
                  <a:pt x="54863" y="19811"/>
                </a:moveTo>
                <a:lnTo>
                  <a:pt x="51815" y="19811"/>
                </a:lnTo>
                <a:lnTo>
                  <a:pt x="50291" y="21335"/>
                </a:lnTo>
                <a:lnTo>
                  <a:pt x="54863" y="19811"/>
                </a:lnTo>
                <a:close/>
              </a:path>
              <a:path w="116205" h="140335">
                <a:moveTo>
                  <a:pt x="64007" y="19811"/>
                </a:moveTo>
                <a:lnTo>
                  <a:pt x="62483" y="19811"/>
                </a:lnTo>
                <a:lnTo>
                  <a:pt x="65531" y="21335"/>
                </a:lnTo>
                <a:lnTo>
                  <a:pt x="64007" y="19811"/>
                </a:lnTo>
                <a:close/>
              </a:path>
              <a:path w="116205" h="140335">
                <a:moveTo>
                  <a:pt x="70103" y="1523"/>
                </a:moveTo>
                <a:lnTo>
                  <a:pt x="45719" y="1523"/>
                </a:lnTo>
                <a:lnTo>
                  <a:pt x="44195" y="3047"/>
                </a:lnTo>
                <a:lnTo>
                  <a:pt x="35051" y="6095"/>
                </a:lnTo>
                <a:lnTo>
                  <a:pt x="79247" y="6095"/>
                </a:lnTo>
                <a:lnTo>
                  <a:pt x="70103" y="3047"/>
                </a:lnTo>
                <a:lnTo>
                  <a:pt x="70103" y="1523"/>
                </a:lnTo>
                <a:close/>
              </a:path>
              <a:path w="116205" h="140335">
                <a:moveTo>
                  <a:pt x="56387" y="0"/>
                </a:moveTo>
                <a:lnTo>
                  <a:pt x="50291" y="1523"/>
                </a:lnTo>
                <a:lnTo>
                  <a:pt x="62483" y="1523"/>
                </a:lnTo>
                <a:lnTo>
                  <a:pt x="563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249305" y="6013699"/>
            <a:ext cx="299085" cy="152400"/>
          </a:xfrm>
          <a:custGeom>
            <a:avLst/>
            <a:gdLst/>
            <a:ahLst/>
            <a:cxnLst/>
            <a:rect l="l" t="t" r="r" b="b"/>
            <a:pathLst>
              <a:path w="299085" h="152400">
                <a:moveTo>
                  <a:pt x="280415" y="134111"/>
                </a:moveTo>
                <a:lnTo>
                  <a:pt x="0" y="134111"/>
                </a:lnTo>
                <a:lnTo>
                  <a:pt x="0" y="152399"/>
                </a:lnTo>
                <a:lnTo>
                  <a:pt x="294131" y="152399"/>
                </a:lnTo>
                <a:lnTo>
                  <a:pt x="298703" y="147827"/>
                </a:lnTo>
                <a:lnTo>
                  <a:pt x="298703" y="143255"/>
                </a:lnTo>
                <a:lnTo>
                  <a:pt x="280415" y="143255"/>
                </a:lnTo>
                <a:lnTo>
                  <a:pt x="280415" y="134111"/>
                </a:lnTo>
                <a:close/>
              </a:path>
              <a:path w="299085" h="152400">
                <a:moveTo>
                  <a:pt x="298703" y="0"/>
                </a:moveTo>
                <a:lnTo>
                  <a:pt x="280415" y="0"/>
                </a:lnTo>
                <a:lnTo>
                  <a:pt x="280415" y="143255"/>
                </a:lnTo>
                <a:lnTo>
                  <a:pt x="289559" y="134111"/>
                </a:lnTo>
                <a:lnTo>
                  <a:pt x="298703" y="134111"/>
                </a:lnTo>
                <a:lnTo>
                  <a:pt x="298703" y="0"/>
                </a:lnTo>
                <a:close/>
              </a:path>
              <a:path w="299085" h="152400">
                <a:moveTo>
                  <a:pt x="298703" y="134111"/>
                </a:moveTo>
                <a:lnTo>
                  <a:pt x="289559" y="134111"/>
                </a:lnTo>
                <a:lnTo>
                  <a:pt x="280415" y="143255"/>
                </a:lnTo>
                <a:lnTo>
                  <a:pt x="298703" y="143255"/>
                </a:lnTo>
                <a:lnTo>
                  <a:pt x="298703" y="1341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959489" y="5762240"/>
            <a:ext cx="307975" cy="259079"/>
          </a:xfrm>
          <a:custGeom>
            <a:avLst/>
            <a:gdLst/>
            <a:ahLst/>
            <a:cxnLst/>
            <a:rect l="l" t="t" r="r" b="b"/>
            <a:pathLst>
              <a:path w="307975" h="259079">
                <a:moveTo>
                  <a:pt x="156968" y="0"/>
                </a:moveTo>
                <a:lnTo>
                  <a:pt x="150872" y="0"/>
                </a:lnTo>
                <a:lnTo>
                  <a:pt x="147824" y="1523"/>
                </a:lnTo>
                <a:lnTo>
                  <a:pt x="144776" y="4571"/>
                </a:lnTo>
                <a:lnTo>
                  <a:pt x="1523" y="245363"/>
                </a:lnTo>
                <a:lnTo>
                  <a:pt x="0" y="248411"/>
                </a:lnTo>
                <a:lnTo>
                  <a:pt x="0" y="251459"/>
                </a:lnTo>
                <a:lnTo>
                  <a:pt x="3047" y="257555"/>
                </a:lnTo>
                <a:lnTo>
                  <a:pt x="6095" y="259079"/>
                </a:lnTo>
                <a:lnTo>
                  <a:pt x="301748" y="259079"/>
                </a:lnTo>
                <a:lnTo>
                  <a:pt x="304796" y="257555"/>
                </a:lnTo>
                <a:lnTo>
                  <a:pt x="306320" y="254507"/>
                </a:lnTo>
                <a:lnTo>
                  <a:pt x="16763" y="254507"/>
                </a:lnTo>
                <a:lnTo>
                  <a:pt x="9143" y="240791"/>
                </a:lnTo>
                <a:lnTo>
                  <a:pt x="25063" y="240791"/>
                </a:lnTo>
                <a:lnTo>
                  <a:pt x="153159" y="29092"/>
                </a:lnTo>
                <a:lnTo>
                  <a:pt x="144776" y="15239"/>
                </a:lnTo>
                <a:lnTo>
                  <a:pt x="167955" y="15239"/>
                </a:lnTo>
                <a:lnTo>
                  <a:pt x="161540" y="4571"/>
                </a:lnTo>
                <a:lnTo>
                  <a:pt x="160016" y="1523"/>
                </a:lnTo>
                <a:lnTo>
                  <a:pt x="156968" y="0"/>
                </a:lnTo>
                <a:close/>
              </a:path>
              <a:path w="307975" h="259079">
                <a:moveTo>
                  <a:pt x="25063" y="240791"/>
                </a:moveTo>
                <a:lnTo>
                  <a:pt x="9143" y="240791"/>
                </a:lnTo>
                <a:lnTo>
                  <a:pt x="16763" y="254507"/>
                </a:lnTo>
                <a:lnTo>
                  <a:pt x="25063" y="240791"/>
                </a:lnTo>
                <a:close/>
              </a:path>
              <a:path w="307975" h="259079">
                <a:moveTo>
                  <a:pt x="281257" y="240791"/>
                </a:moveTo>
                <a:lnTo>
                  <a:pt x="25063" y="240791"/>
                </a:lnTo>
                <a:lnTo>
                  <a:pt x="16763" y="254507"/>
                </a:lnTo>
                <a:lnTo>
                  <a:pt x="289556" y="254507"/>
                </a:lnTo>
                <a:lnTo>
                  <a:pt x="281257" y="240791"/>
                </a:lnTo>
                <a:close/>
              </a:path>
              <a:path w="307975" h="259079">
                <a:moveTo>
                  <a:pt x="167955" y="15239"/>
                </a:moveTo>
                <a:lnTo>
                  <a:pt x="161540" y="15239"/>
                </a:lnTo>
                <a:lnTo>
                  <a:pt x="153159" y="29092"/>
                </a:lnTo>
                <a:lnTo>
                  <a:pt x="289556" y="254507"/>
                </a:lnTo>
                <a:lnTo>
                  <a:pt x="298700" y="240791"/>
                </a:lnTo>
                <a:lnTo>
                  <a:pt x="303571" y="240791"/>
                </a:lnTo>
                <a:lnTo>
                  <a:pt x="167955" y="15239"/>
                </a:lnTo>
                <a:close/>
              </a:path>
              <a:path w="307975" h="259079">
                <a:moveTo>
                  <a:pt x="303571" y="240791"/>
                </a:moveTo>
                <a:lnTo>
                  <a:pt x="298700" y="240791"/>
                </a:lnTo>
                <a:lnTo>
                  <a:pt x="289556" y="254507"/>
                </a:lnTo>
                <a:lnTo>
                  <a:pt x="306320" y="254507"/>
                </a:lnTo>
                <a:lnTo>
                  <a:pt x="307844" y="251459"/>
                </a:lnTo>
                <a:lnTo>
                  <a:pt x="307844" y="248411"/>
                </a:lnTo>
                <a:lnTo>
                  <a:pt x="306320" y="245363"/>
                </a:lnTo>
                <a:lnTo>
                  <a:pt x="303571" y="240791"/>
                </a:lnTo>
                <a:close/>
              </a:path>
              <a:path w="307975" h="259079">
                <a:moveTo>
                  <a:pt x="161540" y="15239"/>
                </a:moveTo>
                <a:lnTo>
                  <a:pt x="144776" y="15239"/>
                </a:lnTo>
                <a:lnTo>
                  <a:pt x="153159" y="29092"/>
                </a:lnTo>
                <a:lnTo>
                  <a:pt x="161540" y="152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055497" y="5641844"/>
            <a:ext cx="116205" cy="140335"/>
          </a:xfrm>
          <a:custGeom>
            <a:avLst/>
            <a:gdLst/>
            <a:ahLst/>
            <a:cxnLst/>
            <a:rect l="l" t="t" r="r" b="b"/>
            <a:pathLst>
              <a:path w="116205" h="140335">
                <a:moveTo>
                  <a:pt x="79247" y="134111"/>
                </a:moveTo>
                <a:lnTo>
                  <a:pt x="35051" y="134111"/>
                </a:lnTo>
                <a:lnTo>
                  <a:pt x="44195" y="137159"/>
                </a:lnTo>
                <a:lnTo>
                  <a:pt x="45719" y="138683"/>
                </a:lnTo>
                <a:lnTo>
                  <a:pt x="51815" y="140207"/>
                </a:lnTo>
                <a:lnTo>
                  <a:pt x="57911" y="140207"/>
                </a:lnTo>
                <a:lnTo>
                  <a:pt x="64007" y="138683"/>
                </a:lnTo>
                <a:lnTo>
                  <a:pt x="70103" y="138683"/>
                </a:lnTo>
                <a:lnTo>
                  <a:pt x="70103" y="137159"/>
                </a:lnTo>
                <a:lnTo>
                  <a:pt x="79247" y="134111"/>
                </a:lnTo>
                <a:close/>
              </a:path>
              <a:path w="116205" h="140335">
                <a:moveTo>
                  <a:pt x="80771" y="6095"/>
                </a:moveTo>
                <a:lnTo>
                  <a:pt x="33527" y="6095"/>
                </a:lnTo>
                <a:lnTo>
                  <a:pt x="33527" y="7619"/>
                </a:lnTo>
                <a:lnTo>
                  <a:pt x="25907" y="12191"/>
                </a:lnTo>
                <a:lnTo>
                  <a:pt x="24383" y="12191"/>
                </a:lnTo>
                <a:lnTo>
                  <a:pt x="24383" y="13715"/>
                </a:lnTo>
                <a:lnTo>
                  <a:pt x="15239" y="22859"/>
                </a:lnTo>
                <a:lnTo>
                  <a:pt x="9143" y="32003"/>
                </a:lnTo>
                <a:lnTo>
                  <a:pt x="9143" y="33527"/>
                </a:lnTo>
                <a:lnTo>
                  <a:pt x="4571" y="42671"/>
                </a:lnTo>
                <a:lnTo>
                  <a:pt x="4571" y="44195"/>
                </a:lnTo>
                <a:lnTo>
                  <a:pt x="1523" y="56387"/>
                </a:lnTo>
                <a:lnTo>
                  <a:pt x="1523" y="57911"/>
                </a:lnTo>
                <a:lnTo>
                  <a:pt x="0" y="70103"/>
                </a:lnTo>
                <a:lnTo>
                  <a:pt x="0" y="71627"/>
                </a:lnTo>
                <a:lnTo>
                  <a:pt x="1523" y="83819"/>
                </a:lnTo>
                <a:lnTo>
                  <a:pt x="1523" y="85343"/>
                </a:lnTo>
                <a:lnTo>
                  <a:pt x="4571" y="96011"/>
                </a:lnTo>
                <a:lnTo>
                  <a:pt x="4571" y="97535"/>
                </a:lnTo>
                <a:lnTo>
                  <a:pt x="9143" y="108203"/>
                </a:lnTo>
                <a:lnTo>
                  <a:pt x="9143" y="109727"/>
                </a:lnTo>
                <a:lnTo>
                  <a:pt x="15239" y="117347"/>
                </a:lnTo>
                <a:lnTo>
                  <a:pt x="24383" y="126491"/>
                </a:lnTo>
                <a:lnTo>
                  <a:pt x="24383" y="128015"/>
                </a:lnTo>
                <a:lnTo>
                  <a:pt x="25907" y="128015"/>
                </a:lnTo>
                <a:lnTo>
                  <a:pt x="33527" y="134111"/>
                </a:lnTo>
                <a:lnTo>
                  <a:pt x="82295" y="134111"/>
                </a:lnTo>
                <a:lnTo>
                  <a:pt x="89915" y="128015"/>
                </a:lnTo>
                <a:lnTo>
                  <a:pt x="97535" y="120395"/>
                </a:lnTo>
                <a:lnTo>
                  <a:pt x="51815" y="120395"/>
                </a:lnTo>
                <a:lnTo>
                  <a:pt x="42671" y="117347"/>
                </a:lnTo>
                <a:lnTo>
                  <a:pt x="44195" y="117347"/>
                </a:lnTo>
                <a:lnTo>
                  <a:pt x="36575" y="112775"/>
                </a:lnTo>
                <a:lnTo>
                  <a:pt x="38099" y="112775"/>
                </a:lnTo>
                <a:lnTo>
                  <a:pt x="32384" y="108203"/>
                </a:lnTo>
                <a:lnTo>
                  <a:pt x="32003" y="108203"/>
                </a:lnTo>
                <a:lnTo>
                  <a:pt x="30479" y="106679"/>
                </a:lnTo>
                <a:lnTo>
                  <a:pt x="30987" y="106679"/>
                </a:lnTo>
                <a:lnTo>
                  <a:pt x="26923" y="100583"/>
                </a:lnTo>
                <a:lnTo>
                  <a:pt x="25907" y="100583"/>
                </a:lnTo>
                <a:lnTo>
                  <a:pt x="23295" y="91439"/>
                </a:lnTo>
                <a:lnTo>
                  <a:pt x="22859" y="91439"/>
                </a:lnTo>
                <a:lnTo>
                  <a:pt x="20573" y="82295"/>
                </a:lnTo>
                <a:lnTo>
                  <a:pt x="19811" y="82295"/>
                </a:lnTo>
                <a:lnTo>
                  <a:pt x="19811" y="59435"/>
                </a:lnTo>
                <a:lnTo>
                  <a:pt x="20192" y="59435"/>
                </a:lnTo>
                <a:lnTo>
                  <a:pt x="22859" y="48767"/>
                </a:lnTo>
                <a:lnTo>
                  <a:pt x="23295" y="48767"/>
                </a:lnTo>
                <a:lnTo>
                  <a:pt x="25907" y="39623"/>
                </a:lnTo>
                <a:lnTo>
                  <a:pt x="27127" y="39623"/>
                </a:lnTo>
                <a:lnTo>
                  <a:pt x="30784" y="35051"/>
                </a:lnTo>
                <a:lnTo>
                  <a:pt x="30479" y="35051"/>
                </a:lnTo>
                <a:lnTo>
                  <a:pt x="38099" y="27431"/>
                </a:lnTo>
                <a:lnTo>
                  <a:pt x="38480" y="27431"/>
                </a:lnTo>
                <a:lnTo>
                  <a:pt x="44195" y="22859"/>
                </a:lnTo>
                <a:lnTo>
                  <a:pt x="45719" y="22859"/>
                </a:lnTo>
                <a:lnTo>
                  <a:pt x="51815" y="19811"/>
                </a:lnTo>
                <a:lnTo>
                  <a:pt x="97535" y="19811"/>
                </a:lnTo>
                <a:lnTo>
                  <a:pt x="89915" y="12191"/>
                </a:lnTo>
                <a:lnTo>
                  <a:pt x="82295" y="7619"/>
                </a:lnTo>
                <a:lnTo>
                  <a:pt x="80771" y="6095"/>
                </a:lnTo>
                <a:close/>
              </a:path>
              <a:path w="116205" h="140335">
                <a:moveTo>
                  <a:pt x="84255" y="107550"/>
                </a:moveTo>
                <a:lnTo>
                  <a:pt x="77723" y="112775"/>
                </a:lnTo>
                <a:lnTo>
                  <a:pt x="79247" y="112775"/>
                </a:lnTo>
                <a:lnTo>
                  <a:pt x="71627" y="117347"/>
                </a:lnTo>
                <a:lnTo>
                  <a:pt x="73151" y="117347"/>
                </a:lnTo>
                <a:lnTo>
                  <a:pt x="64007" y="120395"/>
                </a:lnTo>
                <a:lnTo>
                  <a:pt x="97535" y="120395"/>
                </a:lnTo>
                <a:lnTo>
                  <a:pt x="99059" y="118871"/>
                </a:lnTo>
                <a:lnTo>
                  <a:pt x="99059" y="117347"/>
                </a:lnTo>
                <a:lnTo>
                  <a:pt x="105155" y="109727"/>
                </a:lnTo>
                <a:lnTo>
                  <a:pt x="106679" y="108203"/>
                </a:lnTo>
                <a:lnTo>
                  <a:pt x="83819" y="108203"/>
                </a:lnTo>
                <a:lnTo>
                  <a:pt x="84255" y="107550"/>
                </a:lnTo>
                <a:close/>
              </a:path>
              <a:path w="116205" h="140335">
                <a:moveTo>
                  <a:pt x="30479" y="106679"/>
                </a:moveTo>
                <a:lnTo>
                  <a:pt x="32003" y="108203"/>
                </a:lnTo>
                <a:lnTo>
                  <a:pt x="31568" y="107550"/>
                </a:lnTo>
                <a:lnTo>
                  <a:pt x="30479" y="106679"/>
                </a:lnTo>
                <a:close/>
              </a:path>
              <a:path w="116205" h="140335">
                <a:moveTo>
                  <a:pt x="31568" y="107550"/>
                </a:moveTo>
                <a:lnTo>
                  <a:pt x="32003" y="108203"/>
                </a:lnTo>
                <a:lnTo>
                  <a:pt x="32384" y="108203"/>
                </a:lnTo>
                <a:lnTo>
                  <a:pt x="31568" y="107550"/>
                </a:lnTo>
                <a:close/>
              </a:path>
              <a:path w="116205" h="140335">
                <a:moveTo>
                  <a:pt x="85343" y="106679"/>
                </a:moveTo>
                <a:lnTo>
                  <a:pt x="84255" y="107550"/>
                </a:lnTo>
                <a:lnTo>
                  <a:pt x="83819" y="108203"/>
                </a:lnTo>
                <a:lnTo>
                  <a:pt x="85343" y="106679"/>
                </a:lnTo>
                <a:close/>
              </a:path>
              <a:path w="116205" h="140335">
                <a:moveTo>
                  <a:pt x="107333" y="106679"/>
                </a:moveTo>
                <a:lnTo>
                  <a:pt x="85343" y="106679"/>
                </a:lnTo>
                <a:lnTo>
                  <a:pt x="83819" y="108203"/>
                </a:lnTo>
                <a:lnTo>
                  <a:pt x="106679" y="108203"/>
                </a:lnTo>
                <a:lnTo>
                  <a:pt x="107333" y="106679"/>
                </a:lnTo>
                <a:close/>
              </a:path>
              <a:path w="116205" h="140335">
                <a:moveTo>
                  <a:pt x="30987" y="106679"/>
                </a:moveTo>
                <a:lnTo>
                  <a:pt x="30479" y="106679"/>
                </a:lnTo>
                <a:lnTo>
                  <a:pt x="31568" y="107550"/>
                </a:lnTo>
                <a:lnTo>
                  <a:pt x="30987" y="106679"/>
                </a:lnTo>
                <a:close/>
              </a:path>
              <a:path w="116205" h="140335">
                <a:moveTo>
                  <a:pt x="110598" y="99059"/>
                </a:moveTo>
                <a:lnTo>
                  <a:pt x="89915" y="99059"/>
                </a:lnTo>
                <a:lnTo>
                  <a:pt x="84255" y="107550"/>
                </a:lnTo>
                <a:lnTo>
                  <a:pt x="85343" y="106679"/>
                </a:lnTo>
                <a:lnTo>
                  <a:pt x="107333" y="106679"/>
                </a:lnTo>
                <a:lnTo>
                  <a:pt x="110598" y="99059"/>
                </a:lnTo>
                <a:close/>
              </a:path>
              <a:path w="116205" h="140335">
                <a:moveTo>
                  <a:pt x="25907" y="99059"/>
                </a:moveTo>
                <a:lnTo>
                  <a:pt x="25907" y="100583"/>
                </a:lnTo>
                <a:lnTo>
                  <a:pt x="26923" y="100583"/>
                </a:lnTo>
                <a:lnTo>
                  <a:pt x="25907" y="99059"/>
                </a:lnTo>
                <a:close/>
              </a:path>
              <a:path w="116205" h="140335">
                <a:moveTo>
                  <a:pt x="92963" y="89915"/>
                </a:moveTo>
                <a:lnTo>
                  <a:pt x="88391" y="100583"/>
                </a:lnTo>
                <a:lnTo>
                  <a:pt x="89915" y="99059"/>
                </a:lnTo>
                <a:lnTo>
                  <a:pt x="110598" y="99059"/>
                </a:lnTo>
                <a:lnTo>
                  <a:pt x="111251" y="97535"/>
                </a:lnTo>
                <a:lnTo>
                  <a:pt x="111251" y="96011"/>
                </a:lnTo>
                <a:lnTo>
                  <a:pt x="112558" y="91439"/>
                </a:lnTo>
                <a:lnTo>
                  <a:pt x="92963" y="91439"/>
                </a:lnTo>
                <a:lnTo>
                  <a:pt x="92963" y="89915"/>
                </a:lnTo>
                <a:close/>
              </a:path>
              <a:path w="116205" h="140335">
                <a:moveTo>
                  <a:pt x="22859" y="89915"/>
                </a:moveTo>
                <a:lnTo>
                  <a:pt x="22859" y="91439"/>
                </a:lnTo>
                <a:lnTo>
                  <a:pt x="23295" y="91439"/>
                </a:lnTo>
                <a:lnTo>
                  <a:pt x="22859" y="89915"/>
                </a:lnTo>
                <a:close/>
              </a:path>
              <a:path w="116205" h="140335">
                <a:moveTo>
                  <a:pt x="96011" y="79247"/>
                </a:moveTo>
                <a:lnTo>
                  <a:pt x="92963" y="91439"/>
                </a:lnTo>
                <a:lnTo>
                  <a:pt x="112558" y="91439"/>
                </a:lnTo>
                <a:lnTo>
                  <a:pt x="114299" y="85343"/>
                </a:lnTo>
                <a:lnTo>
                  <a:pt x="114299" y="83819"/>
                </a:lnTo>
                <a:lnTo>
                  <a:pt x="114490" y="82295"/>
                </a:lnTo>
                <a:lnTo>
                  <a:pt x="96011" y="82295"/>
                </a:lnTo>
                <a:lnTo>
                  <a:pt x="96011" y="79247"/>
                </a:lnTo>
                <a:close/>
              </a:path>
              <a:path w="116205" h="140335">
                <a:moveTo>
                  <a:pt x="19811" y="79247"/>
                </a:moveTo>
                <a:lnTo>
                  <a:pt x="19811" y="82295"/>
                </a:lnTo>
                <a:lnTo>
                  <a:pt x="20573" y="82295"/>
                </a:lnTo>
                <a:lnTo>
                  <a:pt x="19811" y="79247"/>
                </a:lnTo>
                <a:close/>
              </a:path>
              <a:path w="116205" h="140335">
                <a:moveTo>
                  <a:pt x="114490" y="59435"/>
                </a:moveTo>
                <a:lnTo>
                  <a:pt x="96011" y="59435"/>
                </a:lnTo>
                <a:lnTo>
                  <a:pt x="96011" y="82295"/>
                </a:lnTo>
                <a:lnTo>
                  <a:pt x="114490" y="82295"/>
                </a:lnTo>
                <a:lnTo>
                  <a:pt x="115823" y="71627"/>
                </a:lnTo>
                <a:lnTo>
                  <a:pt x="115823" y="70103"/>
                </a:lnTo>
                <a:lnTo>
                  <a:pt x="114490" y="59435"/>
                </a:lnTo>
                <a:close/>
              </a:path>
              <a:path w="116205" h="140335">
                <a:moveTo>
                  <a:pt x="20192" y="59435"/>
                </a:moveTo>
                <a:lnTo>
                  <a:pt x="19811" y="59435"/>
                </a:lnTo>
                <a:lnTo>
                  <a:pt x="19811" y="60959"/>
                </a:lnTo>
                <a:lnTo>
                  <a:pt x="20192" y="59435"/>
                </a:lnTo>
                <a:close/>
              </a:path>
              <a:path w="116205" h="140335">
                <a:moveTo>
                  <a:pt x="112394" y="48767"/>
                </a:moveTo>
                <a:lnTo>
                  <a:pt x="92963" y="48767"/>
                </a:lnTo>
                <a:lnTo>
                  <a:pt x="96011" y="60959"/>
                </a:lnTo>
                <a:lnTo>
                  <a:pt x="96011" y="59435"/>
                </a:lnTo>
                <a:lnTo>
                  <a:pt x="114490" y="59435"/>
                </a:lnTo>
                <a:lnTo>
                  <a:pt x="114299" y="57911"/>
                </a:lnTo>
                <a:lnTo>
                  <a:pt x="114299" y="56387"/>
                </a:lnTo>
                <a:lnTo>
                  <a:pt x="112394" y="48767"/>
                </a:lnTo>
                <a:close/>
              </a:path>
              <a:path w="116205" h="140335">
                <a:moveTo>
                  <a:pt x="23295" y="48767"/>
                </a:moveTo>
                <a:lnTo>
                  <a:pt x="22859" y="48767"/>
                </a:lnTo>
                <a:lnTo>
                  <a:pt x="22859" y="50291"/>
                </a:lnTo>
                <a:lnTo>
                  <a:pt x="23295" y="48767"/>
                </a:lnTo>
                <a:close/>
              </a:path>
              <a:path w="116205" h="140335">
                <a:moveTo>
                  <a:pt x="88391" y="39623"/>
                </a:moveTo>
                <a:lnTo>
                  <a:pt x="92963" y="50291"/>
                </a:lnTo>
                <a:lnTo>
                  <a:pt x="92963" y="48767"/>
                </a:lnTo>
                <a:lnTo>
                  <a:pt x="112394" y="48767"/>
                </a:lnTo>
                <a:lnTo>
                  <a:pt x="111251" y="44195"/>
                </a:lnTo>
                <a:lnTo>
                  <a:pt x="111251" y="42671"/>
                </a:lnTo>
                <a:lnTo>
                  <a:pt x="110489" y="41147"/>
                </a:lnTo>
                <a:lnTo>
                  <a:pt x="89915" y="41147"/>
                </a:lnTo>
                <a:lnTo>
                  <a:pt x="88391" y="39623"/>
                </a:lnTo>
                <a:close/>
              </a:path>
              <a:path w="116205" h="140335">
                <a:moveTo>
                  <a:pt x="27127" y="39623"/>
                </a:moveTo>
                <a:lnTo>
                  <a:pt x="25907" y="39623"/>
                </a:lnTo>
                <a:lnTo>
                  <a:pt x="25907" y="41147"/>
                </a:lnTo>
                <a:lnTo>
                  <a:pt x="27127" y="39623"/>
                </a:lnTo>
                <a:close/>
              </a:path>
              <a:path w="116205" h="140335">
                <a:moveTo>
                  <a:pt x="83819" y="33527"/>
                </a:moveTo>
                <a:lnTo>
                  <a:pt x="89915" y="41147"/>
                </a:lnTo>
                <a:lnTo>
                  <a:pt x="110489" y="41147"/>
                </a:lnTo>
                <a:lnTo>
                  <a:pt x="107441" y="35051"/>
                </a:lnTo>
                <a:lnTo>
                  <a:pt x="85343" y="35051"/>
                </a:lnTo>
                <a:lnTo>
                  <a:pt x="83819" y="33527"/>
                </a:lnTo>
                <a:close/>
              </a:path>
              <a:path w="116205" h="140335">
                <a:moveTo>
                  <a:pt x="32003" y="33527"/>
                </a:moveTo>
                <a:lnTo>
                  <a:pt x="30479" y="35051"/>
                </a:lnTo>
                <a:lnTo>
                  <a:pt x="30784" y="35051"/>
                </a:lnTo>
                <a:lnTo>
                  <a:pt x="32003" y="33527"/>
                </a:lnTo>
                <a:close/>
              </a:path>
              <a:path w="116205" h="140335">
                <a:moveTo>
                  <a:pt x="102107" y="27431"/>
                </a:moveTo>
                <a:lnTo>
                  <a:pt x="77723" y="27431"/>
                </a:lnTo>
                <a:lnTo>
                  <a:pt x="85343" y="35051"/>
                </a:lnTo>
                <a:lnTo>
                  <a:pt x="107441" y="35051"/>
                </a:lnTo>
                <a:lnTo>
                  <a:pt x="106679" y="33527"/>
                </a:lnTo>
                <a:lnTo>
                  <a:pt x="106679" y="32003"/>
                </a:lnTo>
                <a:lnTo>
                  <a:pt x="105155" y="32003"/>
                </a:lnTo>
                <a:lnTo>
                  <a:pt x="102107" y="27431"/>
                </a:lnTo>
                <a:close/>
              </a:path>
              <a:path w="116205" h="140335">
                <a:moveTo>
                  <a:pt x="38480" y="27431"/>
                </a:moveTo>
                <a:lnTo>
                  <a:pt x="38099" y="27431"/>
                </a:lnTo>
                <a:lnTo>
                  <a:pt x="36575" y="28955"/>
                </a:lnTo>
                <a:lnTo>
                  <a:pt x="38480" y="27431"/>
                </a:lnTo>
                <a:close/>
              </a:path>
              <a:path w="116205" h="140335">
                <a:moveTo>
                  <a:pt x="99059" y="22859"/>
                </a:moveTo>
                <a:lnTo>
                  <a:pt x="71627" y="22859"/>
                </a:lnTo>
                <a:lnTo>
                  <a:pt x="79247" y="28955"/>
                </a:lnTo>
                <a:lnTo>
                  <a:pt x="77723" y="27431"/>
                </a:lnTo>
                <a:lnTo>
                  <a:pt x="102107" y="27431"/>
                </a:lnTo>
                <a:lnTo>
                  <a:pt x="99059" y="22859"/>
                </a:lnTo>
                <a:close/>
              </a:path>
              <a:path w="116205" h="140335">
                <a:moveTo>
                  <a:pt x="45719" y="22859"/>
                </a:moveTo>
                <a:lnTo>
                  <a:pt x="44195" y="22859"/>
                </a:lnTo>
                <a:lnTo>
                  <a:pt x="42671" y="24383"/>
                </a:lnTo>
                <a:lnTo>
                  <a:pt x="45719" y="22859"/>
                </a:lnTo>
                <a:close/>
              </a:path>
              <a:path w="116205" h="140335">
                <a:moveTo>
                  <a:pt x="97535" y="19811"/>
                </a:moveTo>
                <a:lnTo>
                  <a:pt x="64007" y="19811"/>
                </a:lnTo>
                <a:lnTo>
                  <a:pt x="73151" y="24383"/>
                </a:lnTo>
                <a:lnTo>
                  <a:pt x="71627" y="22859"/>
                </a:lnTo>
                <a:lnTo>
                  <a:pt x="99059" y="22859"/>
                </a:lnTo>
                <a:lnTo>
                  <a:pt x="99059" y="21335"/>
                </a:lnTo>
                <a:lnTo>
                  <a:pt x="97535" y="19811"/>
                </a:lnTo>
                <a:close/>
              </a:path>
              <a:path w="116205" h="140335">
                <a:moveTo>
                  <a:pt x="54863" y="19811"/>
                </a:moveTo>
                <a:lnTo>
                  <a:pt x="51815" y="19811"/>
                </a:lnTo>
                <a:lnTo>
                  <a:pt x="50291" y="21335"/>
                </a:lnTo>
                <a:lnTo>
                  <a:pt x="54863" y="19811"/>
                </a:lnTo>
                <a:close/>
              </a:path>
              <a:path w="116205" h="140335">
                <a:moveTo>
                  <a:pt x="64007" y="19811"/>
                </a:moveTo>
                <a:lnTo>
                  <a:pt x="62483" y="19811"/>
                </a:lnTo>
                <a:lnTo>
                  <a:pt x="65531" y="21335"/>
                </a:lnTo>
                <a:lnTo>
                  <a:pt x="64007" y="19811"/>
                </a:lnTo>
                <a:close/>
              </a:path>
              <a:path w="116205" h="140335">
                <a:moveTo>
                  <a:pt x="70103" y="1523"/>
                </a:moveTo>
                <a:lnTo>
                  <a:pt x="45719" y="1523"/>
                </a:lnTo>
                <a:lnTo>
                  <a:pt x="45719" y="3047"/>
                </a:lnTo>
                <a:lnTo>
                  <a:pt x="44195" y="3047"/>
                </a:lnTo>
                <a:lnTo>
                  <a:pt x="35051" y="6095"/>
                </a:lnTo>
                <a:lnTo>
                  <a:pt x="79247" y="6095"/>
                </a:lnTo>
                <a:lnTo>
                  <a:pt x="70103" y="3047"/>
                </a:lnTo>
                <a:lnTo>
                  <a:pt x="70103" y="1523"/>
                </a:lnTo>
                <a:close/>
              </a:path>
              <a:path w="116205" h="140335">
                <a:moveTo>
                  <a:pt x="56387" y="0"/>
                </a:moveTo>
                <a:lnTo>
                  <a:pt x="50291" y="1523"/>
                </a:lnTo>
                <a:lnTo>
                  <a:pt x="62483" y="1523"/>
                </a:lnTo>
                <a:lnTo>
                  <a:pt x="563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823853" y="6013699"/>
            <a:ext cx="299085" cy="152400"/>
          </a:xfrm>
          <a:custGeom>
            <a:avLst/>
            <a:gdLst/>
            <a:ahLst/>
            <a:cxnLst/>
            <a:rect l="l" t="t" r="r" b="b"/>
            <a:pathLst>
              <a:path w="299085" h="152400">
                <a:moveTo>
                  <a:pt x="280412" y="134111"/>
                </a:moveTo>
                <a:lnTo>
                  <a:pt x="0" y="134111"/>
                </a:lnTo>
                <a:lnTo>
                  <a:pt x="0" y="152399"/>
                </a:lnTo>
                <a:lnTo>
                  <a:pt x="294128" y="152399"/>
                </a:lnTo>
                <a:lnTo>
                  <a:pt x="298700" y="147827"/>
                </a:lnTo>
                <a:lnTo>
                  <a:pt x="298700" y="143255"/>
                </a:lnTo>
                <a:lnTo>
                  <a:pt x="280412" y="143255"/>
                </a:lnTo>
                <a:lnTo>
                  <a:pt x="280412" y="134111"/>
                </a:lnTo>
                <a:close/>
              </a:path>
              <a:path w="299085" h="152400">
                <a:moveTo>
                  <a:pt x="298700" y="0"/>
                </a:moveTo>
                <a:lnTo>
                  <a:pt x="280412" y="0"/>
                </a:lnTo>
                <a:lnTo>
                  <a:pt x="280412" y="143255"/>
                </a:lnTo>
                <a:lnTo>
                  <a:pt x="289556" y="134111"/>
                </a:lnTo>
                <a:lnTo>
                  <a:pt x="298700" y="134111"/>
                </a:lnTo>
                <a:lnTo>
                  <a:pt x="298700" y="0"/>
                </a:lnTo>
                <a:close/>
              </a:path>
              <a:path w="299085" h="152400">
                <a:moveTo>
                  <a:pt x="298700" y="134111"/>
                </a:moveTo>
                <a:lnTo>
                  <a:pt x="289556" y="134111"/>
                </a:lnTo>
                <a:lnTo>
                  <a:pt x="280412" y="143255"/>
                </a:lnTo>
                <a:lnTo>
                  <a:pt x="298700" y="143255"/>
                </a:lnTo>
                <a:lnTo>
                  <a:pt x="298700" y="1341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535557" y="5762240"/>
            <a:ext cx="307975" cy="259079"/>
          </a:xfrm>
          <a:custGeom>
            <a:avLst/>
            <a:gdLst/>
            <a:ahLst/>
            <a:cxnLst/>
            <a:rect l="l" t="t" r="r" b="b"/>
            <a:pathLst>
              <a:path w="307975" h="259079">
                <a:moveTo>
                  <a:pt x="156971" y="0"/>
                </a:moveTo>
                <a:lnTo>
                  <a:pt x="150875" y="0"/>
                </a:lnTo>
                <a:lnTo>
                  <a:pt x="147827" y="1523"/>
                </a:lnTo>
                <a:lnTo>
                  <a:pt x="146303" y="4571"/>
                </a:lnTo>
                <a:lnTo>
                  <a:pt x="1523" y="245363"/>
                </a:lnTo>
                <a:lnTo>
                  <a:pt x="0" y="248411"/>
                </a:lnTo>
                <a:lnTo>
                  <a:pt x="0" y="251459"/>
                </a:lnTo>
                <a:lnTo>
                  <a:pt x="3047" y="257555"/>
                </a:lnTo>
                <a:lnTo>
                  <a:pt x="6095" y="259079"/>
                </a:lnTo>
                <a:lnTo>
                  <a:pt x="301751" y="259079"/>
                </a:lnTo>
                <a:lnTo>
                  <a:pt x="304799" y="257555"/>
                </a:lnTo>
                <a:lnTo>
                  <a:pt x="306323" y="254507"/>
                </a:lnTo>
                <a:lnTo>
                  <a:pt x="18287" y="254507"/>
                </a:lnTo>
                <a:lnTo>
                  <a:pt x="9143" y="240791"/>
                </a:lnTo>
                <a:lnTo>
                  <a:pt x="26500" y="240791"/>
                </a:lnTo>
                <a:lnTo>
                  <a:pt x="153923" y="27967"/>
                </a:lnTo>
                <a:lnTo>
                  <a:pt x="146303" y="15239"/>
                </a:lnTo>
                <a:lnTo>
                  <a:pt x="167958" y="15239"/>
                </a:lnTo>
                <a:lnTo>
                  <a:pt x="161543" y="4571"/>
                </a:lnTo>
                <a:lnTo>
                  <a:pt x="160019" y="1523"/>
                </a:lnTo>
                <a:lnTo>
                  <a:pt x="156971" y="0"/>
                </a:lnTo>
                <a:close/>
              </a:path>
              <a:path w="307975" h="259079">
                <a:moveTo>
                  <a:pt x="26500" y="240791"/>
                </a:moveTo>
                <a:lnTo>
                  <a:pt x="9143" y="240791"/>
                </a:lnTo>
                <a:lnTo>
                  <a:pt x="18287" y="254507"/>
                </a:lnTo>
                <a:lnTo>
                  <a:pt x="26500" y="240791"/>
                </a:lnTo>
                <a:close/>
              </a:path>
              <a:path w="307975" h="259079">
                <a:moveTo>
                  <a:pt x="281347" y="240791"/>
                </a:moveTo>
                <a:lnTo>
                  <a:pt x="26500" y="240791"/>
                </a:lnTo>
                <a:lnTo>
                  <a:pt x="18287" y="254507"/>
                </a:lnTo>
                <a:lnTo>
                  <a:pt x="289559" y="254507"/>
                </a:lnTo>
                <a:lnTo>
                  <a:pt x="281347" y="240791"/>
                </a:lnTo>
                <a:close/>
              </a:path>
              <a:path w="307975" h="259079">
                <a:moveTo>
                  <a:pt x="167958" y="15239"/>
                </a:moveTo>
                <a:lnTo>
                  <a:pt x="161543" y="15239"/>
                </a:lnTo>
                <a:lnTo>
                  <a:pt x="153923" y="27967"/>
                </a:lnTo>
                <a:lnTo>
                  <a:pt x="289559" y="254507"/>
                </a:lnTo>
                <a:lnTo>
                  <a:pt x="298703" y="240791"/>
                </a:lnTo>
                <a:lnTo>
                  <a:pt x="303575" y="240791"/>
                </a:lnTo>
                <a:lnTo>
                  <a:pt x="167958" y="15239"/>
                </a:lnTo>
                <a:close/>
              </a:path>
              <a:path w="307975" h="259079">
                <a:moveTo>
                  <a:pt x="303575" y="240791"/>
                </a:moveTo>
                <a:lnTo>
                  <a:pt x="298703" y="240791"/>
                </a:lnTo>
                <a:lnTo>
                  <a:pt x="289559" y="254507"/>
                </a:lnTo>
                <a:lnTo>
                  <a:pt x="306323" y="254507"/>
                </a:lnTo>
                <a:lnTo>
                  <a:pt x="307847" y="251459"/>
                </a:lnTo>
                <a:lnTo>
                  <a:pt x="307847" y="248411"/>
                </a:lnTo>
                <a:lnTo>
                  <a:pt x="306323" y="245363"/>
                </a:lnTo>
                <a:lnTo>
                  <a:pt x="303575" y="240791"/>
                </a:lnTo>
                <a:close/>
              </a:path>
              <a:path w="307975" h="259079">
                <a:moveTo>
                  <a:pt x="161543" y="15239"/>
                </a:moveTo>
                <a:lnTo>
                  <a:pt x="146303" y="15239"/>
                </a:lnTo>
                <a:lnTo>
                  <a:pt x="153923" y="27967"/>
                </a:lnTo>
                <a:lnTo>
                  <a:pt x="161543" y="152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631569" y="5641844"/>
            <a:ext cx="116205" cy="140335"/>
          </a:xfrm>
          <a:custGeom>
            <a:avLst/>
            <a:gdLst/>
            <a:ahLst/>
            <a:cxnLst/>
            <a:rect l="l" t="t" r="r" b="b"/>
            <a:pathLst>
              <a:path w="116204" h="140335">
                <a:moveTo>
                  <a:pt x="79247" y="134111"/>
                </a:moveTo>
                <a:lnTo>
                  <a:pt x="35051" y="134111"/>
                </a:lnTo>
                <a:lnTo>
                  <a:pt x="44195" y="137159"/>
                </a:lnTo>
                <a:lnTo>
                  <a:pt x="45719" y="138683"/>
                </a:lnTo>
                <a:lnTo>
                  <a:pt x="51815" y="140207"/>
                </a:lnTo>
                <a:lnTo>
                  <a:pt x="57911" y="140207"/>
                </a:lnTo>
                <a:lnTo>
                  <a:pt x="64007" y="138683"/>
                </a:lnTo>
                <a:lnTo>
                  <a:pt x="70103" y="138683"/>
                </a:lnTo>
                <a:lnTo>
                  <a:pt x="71627" y="137159"/>
                </a:lnTo>
                <a:lnTo>
                  <a:pt x="79247" y="134111"/>
                </a:lnTo>
                <a:close/>
              </a:path>
              <a:path w="116204" h="140335">
                <a:moveTo>
                  <a:pt x="89915" y="128015"/>
                </a:moveTo>
                <a:lnTo>
                  <a:pt x="25907" y="128015"/>
                </a:lnTo>
                <a:lnTo>
                  <a:pt x="33527" y="134111"/>
                </a:lnTo>
                <a:lnTo>
                  <a:pt x="82295" y="134111"/>
                </a:lnTo>
                <a:lnTo>
                  <a:pt x="89915" y="128015"/>
                </a:lnTo>
                <a:close/>
              </a:path>
              <a:path w="116204" h="140335">
                <a:moveTo>
                  <a:pt x="91439" y="12191"/>
                </a:moveTo>
                <a:lnTo>
                  <a:pt x="24383" y="12191"/>
                </a:lnTo>
                <a:lnTo>
                  <a:pt x="24383" y="13715"/>
                </a:lnTo>
                <a:lnTo>
                  <a:pt x="15239" y="22859"/>
                </a:lnTo>
                <a:lnTo>
                  <a:pt x="10667" y="32003"/>
                </a:lnTo>
                <a:lnTo>
                  <a:pt x="9143" y="32003"/>
                </a:lnTo>
                <a:lnTo>
                  <a:pt x="9143" y="33527"/>
                </a:lnTo>
                <a:lnTo>
                  <a:pt x="4571" y="42671"/>
                </a:lnTo>
                <a:lnTo>
                  <a:pt x="4571" y="44195"/>
                </a:lnTo>
                <a:lnTo>
                  <a:pt x="1523" y="56387"/>
                </a:lnTo>
                <a:lnTo>
                  <a:pt x="1523" y="57911"/>
                </a:lnTo>
                <a:lnTo>
                  <a:pt x="0" y="70103"/>
                </a:lnTo>
                <a:lnTo>
                  <a:pt x="0" y="71627"/>
                </a:lnTo>
                <a:lnTo>
                  <a:pt x="1523" y="83819"/>
                </a:lnTo>
                <a:lnTo>
                  <a:pt x="1523" y="85343"/>
                </a:lnTo>
                <a:lnTo>
                  <a:pt x="4571" y="96011"/>
                </a:lnTo>
                <a:lnTo>
                  <a:pt x="4571" y="97535"/>
                </a:lnTo>
                <a:lnTo>
                  <a:pt x="9143" y="108203"/>
                </a:lnTo>
                <a:lnTo>
                  <a:pt x="10667" y="109727"/>
                </a:lnTo>
                <a:lnTo>
                  <a:pt x="15239" y="117347"/>
                </a:lnTo>
                <a:lnTo>
                  <a:pt x="24383" y="126491"/>
                </a:lnTo>
                <a:lnTo>
                  <a:pt x="24383" y="128015"/>
                </a:lnTo>
                <a:lnTo>
                  <a:pt x="91439" y="128015"/>
                </a:lnTo>
                <a:lnTo>
                  <a:pt x="91439" y="126491"/>
                </a:lnTo>
                <a:lnTo>
                  <a:pt x="97535" y="120395"/>
                </a:lnTo>
                <a:lnTo>
                  <a:pt x="51815" y="120395"/>
                </a:lnTo>
                <a:lnTo>
                  <a:pt x="42671" y="117347"/>
                </a:lnTo>
                <a:lnTo>
                  <a:pt x="44195" y="117347"/>
                </a:lnTo>
                <a:lnTo>
                  <a:pt x="36575" y="112775"/>
                </a:lnTo>
                <a:lnTo>
                  <a:pt x="38099" y="112775"/>
                </a:lnTo>
                <a:lnTo>
                  <a:pt x="32384" y="108203"/>
                </a:lnTo>
                <a:lnTo>
                  <a:pt x="32003" y="108203"/>
                </a:lnTo>
                <a:lnTo>
                  <a:pt x="30479" y="106679"/>
                </a:lnTo>
                <a:lnTo>
                  <a:pt x="30987" y="106679"/>
                </a:lnTo>
                <a:lnTo>
                  <a:pt x="25907" y="99059"/>
                </a:lnTo>
                <a:lnTo>
                  <a:pt x="26778" y="99059"/>
                </a:lnTo>
                <a:lnTo>
                  <a:pt x="23513" y="91439"/>
                </a:lnTo>
                <a:lnTo>
                  <a:pt x="22859" y="91439"/>
                </a:lnTo>
                <a:lnTo>
                  <a:pt x="20573" y="82295"/>
                </a:lnTo>
                <a:lnTo>
                  <a:pt x="19811" y="82295"/>
                </a:lnTo>
                <a:lnTo>
                  <a:pt x="19811" y="59435"/>
                </a:lnTo>
                <a:lnTo>
                  <a:pt x="20192" y="59435"/>
                </a:lnTo>
                <a:lnTo>
                  <a:pt x="22859" y="48767"/>
                </a:lnTo>
                <a:lnTo>
                  <a:pt x="23513" y="48767"/>
                </a:lnTo>
                <a:lnTo>
                  <a:pt x="26778" y="41147"/>
                </a:lnTo>
                <a:lnTo>
                  <a:pt x="25907" y="41147"/>
                </a:lnTo>
                <a:lnTo>
                  <a:pt x="30784" y="35051"/>
                </a:lnTo>
                <a:lnTo>
                  <a:pt x="30479" y="35051"/>
                </a:lnTo>
                <a:lnTo>
                  <a:pt x="38099" y="27431"/>
                </a:lnTo>
                <a:lnTo>
                  <a:pt x="38480" y="27431"/>
                </a:lnTo>
                <a:lnTo>
                  <a:pt x="44195" y="22859"/>
                </a:lnTo>
                <a:lnTo>
                  <a:pt x="45719" y="22859"/>
                </a:lnTo>
                <a:lnTo>
                  <a:pt x="51815" y="19811"/>
                </a:lnTo>
                <a:lnTo>
                  <a:pt x="97535" y="19811"/>
                </a:lnTo>
                <a:lnTo>
                  <a:pt x="91439" y="13715"/>
                </a:lnTo>
                <a:lnTo>
                  <a:pt x="91439" y="12191"/>
                </a:lnTo>
                <a:close/>
              </a:path>
              <a:path w="116204" h="140335">
                <a:moveTo>
                  <a:pt x="84255" y="107550"/>
                </a:moveTo>
                <a:lnTo>
                  <a:pt x="77723" y="112775"/>
                </a:lnTo>
                <a:lnTo>
                  <a:pt x="79247" y="112775"/>
                </a:lnTo>
                <a:lnTo>
                  <a:pt x="71627" y="117347"/>
                </a:lnTo>
                <a:lnTo>
                  <a:pt x="73151" y="117347"/>
                </a:lnTo>
                <a:lnTo>
                  <a:pt x="64007" y="120395"/>
                </a:lnTo>
                <a:lnTo>
                  <a:pt x="97535" y="120395"/>
                </a:lnTo>
                <a:lnTo>
                  <a:pt x="100583" y="117347"/>
                </a:lnTo>
                <a:lnTo>
                  <a:pt x="105155" y="109727"/>
                </a:lnTo>
                <a:lnTo>
                  <a:pt x="106679" y="108203"/>
                </a:lnTo>
                <a:lnTo>
                  <a:pt x="83819" y="108203"/>
                </a:lnTo>
                <a:lnTo>
                  <a:pt x="84255" y="107550"/>
                </a:lnTo>
                <a:close/>
              </a:path>
              <a:path w="116204" h="140335">
                <a:moveTo>
                  <a:pt x="30479" y="106679"/>
                </a:moveTo>
                <a:lnTo>
                  <a:pt x="32003" y="108203"/>
                </a:lnTo>
                <a:lnTo>
                  <a:pt x="31568" y="107550"/>
                </a:lnTo>
                <a:lnTo>
                  <a:pt x="30479" y="106679"/>
                </a:lnTo>
                <a:close/>
              </a:path>
              <a:path w="116204" h="140335">
                <a:moveTo>
                  <a:pt x="31568" y="107550"/>
                </a:moveTo>
                <a:lnTo>
                  <a:pt x="32003" y="108203"/>
                </a:lnTo>
                <a:lnTo>
                  <a:pt x="32384" y="108203"/>
                </a:lnTo>
                <a:lnTo>
                  <a:pt x="31568" y="107550"/>
                </a:lnTo>
                <a:close/>
              </a:path>
              <a:path w="116204" h="140335">
                <a:moveTo>
                  <a:pt x="85343" y="106679"/>
                </a:moveTo>
                <a:lnTo>
                  <a:pt x="84255" y="107550"/>
                </a:lnTo>
                <a:lnTo>
                  <a:pt x="83819" y="108203"/>
                </a:lnTo>
                <a:lnTo>
                  <a:pt x="85343" y="106679"/>
                </a:lnTo>
                <a:close/>
              </a:path>
              <a:path w="116204" h="140335">
                <a:moveTo>
                  <a:pt x="107333" y="106679"/>
                </a:moveTo>
                <a:lnTo>
                  <a:pt x="85343" y="106679"/>
                </a:lnTo>
                <a:lnTo>
                  <a:pt x="83819" y="108203"/>
                </a:lnTo>
                <a:lnTo>
                  <a:pt x="106679" y="108203"/>
                </a:lnTo>
                <a:lnTo>
                  <a:pt x="107333" y="106679"/>
                </a:lnTo>
                <a:close/>
              </a:path>
              <a:path w="116204" h="140335">
                <a:moveTo>
                  <a:pt x="30987" y="106679"/>
                </a:moveTo>
                <a:lnTo>
                  <a:pt x="30479" y="106679"/>
                </a:lnTo>
                <a:lnTo>
                  <a:pt x="31568" y="107550"/>
                </a:lnTo>
                <a:lnTo>
                  <a:pt x="30987" y="106679"/>
                </a:lnTo>
                <a:close/>
              </a:path>
              <a:path w="116204" h="140335">
                <a:moveTo>
                  <a:pt x="110598" y="99059"/>
                </a:moveTo>
                <a:lnTo>
                  <a:pt x="89915" y="99059"/>
                </a:lnTo>
                <a:lnTo>
                  <a:pt x="84255" y="107550"/>
                </a:lnTo>
                <a:lnTo>
                  <a:pt x="85343" y="106679"/>
                </a:lnTo>
                <a:lnTo>
                  <a:pt x="107333" y="106679"/>
                </a:lnTo>
                <a:lnTo>
                  <a:pt x="110598" y="99059"/>
                </a:lnTo>
                <a:close/>
              </a:path>
              <a:path w="116204" h="140335">
                <a:moveTo>
                  <a:pt x="26778" y="99059"/>
                </a:moveTo>
                <a:lnTo>
                  <a:pt x="25907" y="99059"/>
                </a:lnTo>
                <a:lnTo>
                  <a:pt x="27431" y="100583"/>
                </a:lnTo>
                <a:lnTo>
                  <a:pt x="26778" y="99059"/>
                </a:lnTo>
                <a:close/>
              </a:path>
              <a:path w="116204" h="140335">
                <a:moveTo>
                  <a:pt x="92963" y="89915"/>
                </a:moveTo>
                <a:lnTo>
                  <a:pt x="88391" y="100583"/>
                </a:lnTo>
                <a:lnTo>
                  <a:pt x="89915" y="99059"/>
                </a:lnTo>
                <a:lnTo>
                  <a:pt x="110598" y="99059"/>
                </a:lnTo>
                <a:lnTo>
                  <a:pt x="111251" y="97535"/>
                </a:lnTo>
                <a:lnTo>
                  <a:pt x="111251" y="96011"/>
                </a:lnTo>
                <a:lnTo>
                  <a:pt x="112558" y="91439"/>
                </a:lnTo>
                <a:lnTo>
                  <a:pt x="92963" y="91439"/>
                </a:lnTo>
                <a:lnTo>
                  <a:pt x="92963" y="89915"/>
                </a:lnTo>
                <a:close/>
              </a:path>
              <a:path w="116204" h="140335">
                <a:moveTo>
                  <a:pt x="22859" y="89915"/>
                </a:moveTo>
                <a:lnTo>
                  <a:pt x="22859" y="91439"/>
                </a:lnTo>
                <a:lnTo>
                  <a:pt x="23513" y="91439"/>
                </a:lnTo>
                <a:lnTo>
                  <a:pt x="22859" y="89915"/>
                </a:lnTo>
                <a:close/>
              </a:path>
              <a:path w="116204" h="140335">
                <a:moveTo>
                  <a:pt x="96011" y="79247"/>
                </a:moveTo>
                <a:lnTo>
                  <a:pt x="92963" y="91439"/>
                </a:lnTo>
                <a:lnTo>
                  <a:pt x="112558" y="91439"/>
                </a:lnTo>
                <a:lnTo>
                  <a:pt x="114299" y="85343"/>
                </a:lnTo>
                <a:lnTo>
                  <a:pt x="114299" y="83819"/>
                </a:lnTo>
                <a:lnTo>
                  <a:pt x="114490" y="82295"/>
                </a:lnTo>
                <a:lnTo>
                  <a:pt x="96011" y="82295"/>
                </a:lnTo>
                <a:lnTo>
                  <a:pt x="96011" y="79247"/>
                </a:lnTo>
                <a:close/>
              </a:path>
              <a:path w="116204" h="140335">
                <a:moveTo>
                  <a:pt x="19811" y="79247"/>
                </a:moveTo>
                <a:lnTo>
                  <a:pt x="19811" y="82295"/>
                </a:lnTo>
                <a:lnTo>
                  <a:pt x="20573" y="82295"/>
                </a:lnTo>
                <a:lnTo>
                  <a:pt x="19811" y="79247"/>
                </a:lnTo>
                <a:close/>
              </a:path>
              <a:path w="116204" h="140335">
                <a:moveTo>
                  <a:pt x="114490" y="59435"/>
                </a:moveTo>
                <a:lnTo>
                  <a:pt x="96011" y="59435"/>
                </a:lnTo>
                <a:lnTo>
                  <a:pt x="96011" y="82295"/>
                </a:lnTo>
                <a:lnTo>
                  <a:pt x="114490" y="82295"/>
                </a:lnTo>
                <a:lnTo>
                  <a:pt x="115823" y="71627"/>
                </a:lnTo>
                <a:lnTo>
                  <a:pt x="115823" y="70103"/>
                </a:lnTo>
                <a:lnTo>
                  <a:pt x="114490" y="59435"/>
                </a:lnTo>
                <a:close/>
              </a:path>
              <a:path w="116204" h="140335">
                <a:moveTo>
                  <a:pt x="20192" y="59435"/>
                </a:moveTo>
                <a:lnTo>
                  <a:pt x="19811" y="59435"/>
                </a:lnTo>
                <a:lnTo>
                  <a:pt x="19811" y="60959"/>
                </a:lnTo>
                <a:lnTo>
                  <a:pt x="20192" y="59435"/>
                </a:lnTo>
                <a:close/>
              </a:path>
              <a:path w="116204" h="140335">
                <a:moveTo>
                  <a:pt x="112394" y="48767"/>
                </a:moveTo>
                <a:lnTo>
                  <a:pt x="92963" y="48767"/>
                </a:lnTo>
                <a:lnTo>
                  <a:pt x="96011" y="60959"/>
                </a:lnTo>
                <a:lnTo>
                  <a:pt x="96011" y="59435"/>
                </a:lnTo>
                <a:lnTo>
                  <a:pt x="114490" y="59435"/>
                </a:lnTo>
                <a:lnTo>
                  <a:pt x="114299" y="57911"/>
                </a:lnTo>
                <a:lnTo>
                  <a:pt x="114299" y="56387"/>
                </a:lnTo>
                <a:lnTo>
                  <a:pt x="112394" y="48767"/>
                </a:lnTo>
                <a:close/>
              </a:path>
              <a:path w="116204" h="140335">
                <a:moveTo>
                  <a:pt x="23513" y="48767"/>
                </a:moveTo>
                <a:lnTo>
                  <a:pt x="22859" y="48767"/>
                </a:lnTo>
                <a:lnTo>
                  <a:pt x="22859" y="50291"/>
                </a:lnTo>
                <a:lnTo>
                  <a:pt x="23513" y="48767"/>
                </a:lnTo>
                <a:close/>
              </a:path>
              <a:path w="116204" h="140335">
                <a:moveTo>
                  <a:pt x="88391" y="39623"/>
                </a:moveTo>
                <a:lnTo>
                  <a:pt x="92963" y="50291"/>
                </a:lnTo>
                <a:lnTo>
                  <a:pt x="92963" y="48767"/>
                </a:lnTo>
                <a:lnTo>
                  <a:pt x="112394" y="48767"/>
                </a:lnTo>
                <a:lnTo>
                  <a:pt x="111251" y="44195"/>
                </a:lnTo>
                <a:lnTo>
                  <a:pt x="111251" y="42671"/>
                </a:lnTo>
                <a:lnTo>
                  <a:pt x="110489" y="41147"/>
                </a:lnTo>
                <a:lnTo>
                  <a:pt x="89915" y="41147"/>
                </a:lnTo>
                <a:lnTo>
                  <a:pt x="88391" y="39623"/>
                </a:lnTo>
                <a:close/>
              </a:path>
              <a:path w="116204" h="140335">
                <a:moveTo>
                  <a:pt x="27431" y="39623"/>
                </a:moveTo>
                <a:lnTo>
                  <a:pt x="25907" y="41147"/>
                </a:lnTo>
                <a:lnTo>
                  <a:pt x="26778" y="41147"/>
                </a:lnTo>
                <a:lnTo>
                  <a:pt x="27431" y="39623"/>
                </a:lnTo>
                <a:close/>
              </a:path>
              <a:path w="116204" h="140335">
                <a:moveTo>
                  <a:pt x="83819" y="33527"/>
                </a:moveTo>
                <a:lnTo>
                  <a:pt x="89915" y="41147"/>
                </a:lnTo>
                <a:lnTo>
                  <a:pt x="110489" y="41147"/>
                </a:lnTo>
                <a:lnTo>
                  <a:pt x="107441" y="35051"/>
                </a:lnTo>
                <a:lnTo>
                  <a:pt x="85343" y="35051"/>
                </a:lnTo>
                <a:lnTo>
                  <a:pt x="83819" y="33527"/>
                </a:lnTo>
                <a:close/>
              </a:path>
              <a:path w="116204" h="140335">
                <a:moveTo>
                  <a:pt x="32003" y="33527"/>
                </a:moveTo>
                <a:lnTo>
                  <a:pt x="30479" y="35051"/>
                </a:lnTo>
                <a:lnTo>
                  <a:pt x="30784" y="35051"/>
                </a:lnTo>
                <a:lnTo>
                  <a:pt x="32003" y="33527"/>
                </a:lnTo>
                <a:close/>
              </a:path>
              <a:path w="116204" h="140335">
                <a:moveTo>
                  <a:pt x="102869" y="27431"/>
                </a:moveTo>
                <a:lnTo>
                  <a:pt x="77723" y="27431"/>
                </a:lnTo>
                <a:lnTo>
                  <a:pt x="85343" y="35051"/>
                </a:lnTo>
                <a:lnTo>
                  <a:pt x="107441" y="35051"/>
                </a:lnTo>
                <a:lnTo>
                  <a:pt x="106679" y="33527"/>
                </a:lnTo>
                <a:lnTo>
                  <a:pt x="106679" y="32003"/>
                </a:lnTo>
                <a:lnTo>
                  <a:pt x="105155" y="32003"/>
                </a:lnTo>
                <a:lnTo>
                  <a:pt x="102869" y="27431"/>
                </a:lnTo>
                <a:close/>
              </a:path>
              <a:path w="116204" h="140335">
                <a:moveTo>
                  <a:pt x="38480" y="27431"/>
                </a:moveTo>
                <a:lnTo>
                  <a:pt x="38099" y="27431"/>
                </a:lnTo>
                <a:lnTo>
                  <a:pt x="36575" y="28955"/>
                </a:lnTo>
                <a:lnTo>
                  <a:pt x="38480" y="27431"/>
                </a:lnTo>
                <a:close/>
              </a:path>
              <a:path w="116204" h="140335">
                <a:moveTo>
                  <a:pt x="100583" y="22859"/>
                </a:moveTo>
                <a:lnTo>
                  <a:pt x="71627" y="22859"/>
                </a:lnTo>
                <a:lnTo>
                  <a:pt x="79247" y="28955"/>
                </a:lnTo>
                <a:lnTo>
                  <a:pt x="77723" y="27431"/>
                </a:lnTo>
                <a:lnTo>
                  <a:pt x="102869" y="27431"/>
                </a:lnTo>
                <a:lnTo>
                  <a:pt x="100583" y="22859"/>
                </a:lnTo>
                <a:close/>
              </a:path>
              <a:path w="116204" h="140335">
                <a:moveTo>
                  <a:pt x="45719" y="22859"/>
                </a:moveTo>
                <a:lnTo>
                  <a:pt x="44195" y="22859"/>
                </a:lnTo>
                <a:lnTo>
                  <a:pt x="42671" y="24383"/>
                </a:lnTo>
                <a:lnTo>
                  <a:pt x="45719" y="22859"/>
                </a:lnTo>
                <a:close/>
              </a:path>
              <a:path w="116204" h="140335">
                <a:moveTo>
                  <a:pt x="97535" y="19811"/>
                </a:moveTo>
                <a:lnTo>
                  <a:pt x="64007" y="19811"/>
                </a:lnTo>
                <a:lnTo>
                  <a:pt x="73151" y="24383"/>
                </a:lnTo>
                <a:lnTo>
                  <a:pt x="71627" y="22859"/>
                </a:lnTo>
                <a:lnTo>
                  <a:pt x="100583" y="22859"/>
                </a:lnTo>
                <a:lnTo>
                  <a:pt x="97535" y="19811"/>
                </a:lnTo>
                <a:close/>
              </a:path>
              <a:path w="116204" h="140335">
                <a:moveTo>
                  <a:pt x="54863" y="19811"/>
                </a:moveTo>
                <a:lnTo>
                  <a:pt x="51815" y="19811"/>
                </a:lnTo>
                <a:lnTo>
                  <a:pt x="50291" y="21335"/>
                </a:lnTo>
                <a:lnTo>
                  <a:pt x="54863" y="19811"/>
                </a:lnTo>
                <a:close/>
              </a:path>
              <a:path w="116204" h="140335">
                <a:moveTo>
                  <a:pt x="64007" y="19811"/>
                </a:moveTo>
                <a:lnTo>
                  <a:pt x="62483" y="19811"/>
                </a:lnTo>
                <a:lnTo>
                  <a:pt x="65531" y="21335"/>
                </a:lnTo>
                <a:lnTo>
                  <a:pt x="64007" y="19811"/>
                </a:lnTo>
                <a:close/>
              </a:path>
              <a:path w="116204" h="140335">
                <a:moveTo>
                  <a:pt x="71627" y="3047"/>
                </a:moveTo>
                <a:lnTo>
                  <a:pt x="44195" y="3047"/>
                </a:lnTo>
                <a:lnTo>
                  <a:pt x="35051" y="6095"/>
                </a:lnTo>
                <a:lnTo>
                  <a:pt x="33527" y="7619"/>
                </a:lnTo>
                <a:lnTo>
                  <a:pt x="25907" y="12191"/>
                </a:lnTo>
                <a:lnTo>
                  <a:pt x="89915" y="12191"/>
                </a:lnTo>
                <a:lnTo>
                  <a:pt x="82295" y="7619"/>
                </a:lnTo>
                <a:lnTo>
                  <a:pt x="80771" y="6095"/>
                </a:lnTo>
                <a:lnTo>
                  <a:pt x="71627" y="3047"/>
                </a:lnTo>
                <a:close/>
              </a:path>
              <a:path w="116204" h="140335">
                <a:moveTo>
                  <a:pt x="70103" y="1523"/>
                </a:moveTo>
                <a:lnTo>
                  <a:pt x="45719" y="1523"/>
                </a:lnTo>
                <a:lnTo>
                  <a:pt x="45719" y="3047"/>
                </a:lnTo>
                <a:lnTo>
                  <a:pt x="70103" y="3047"/>
                </a:lnTo>
                <a:lnTo>
                  <a:pt x="70103" y="1523"/>
                </a:lnTo>
                <a:close/>
              </a:path>
              <a:path w="116204" h="140335">
                <a:moveTo>
                  <a:pt x="57911" y="0"/>
                </a:moveTo>
                <a:lnTo>
                  <a:pt x="50291" y="1523"/>
                </a:lnTo>
                <a:lnTo>
                  <a:pt x="64007" y="1523"/>
                </a:lnTo>
                <a:lnTo>
                  <a:pt x="579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399921" y="6013699"/>
            <a:ext cx="299085" cy="152400"/>
          </a:xfrm>
          <a:custGeom>
            <a:avLst/>
            <a:gdLst/>
            <a:ahLst/>
            <a:cxnLst/>
            <a:rect l="l" t="t" r="r" b="b"/>
            <a:pathLst>
              <a:path w="299085" h="152400">
                <a:moveTo>
                  <a:pt x="280415" y="134111"/>
                </a:moveTo>
                <a:lnTo>
                  <a:pt x="0" y="134111"/>
                </a:lnTo>
                <a:lnTo>
                  <a:pt x="0" y="152399"/>
                </a:lnTo>
                <a:lnTo>
                  <a:pt x="294131" y="152399"/>
                </a:lnTo>
                <a:lnTo>
                  <a:pt x="298703" y="147827"/>
                </a:lnTo>
                <a:lnTo>
                  <a:pt x="298703" y="143255"/>
                </a:lnTo>
                <a:lnTo>
                  <a:pt x="280415" y="143255"/>
                </a:lnTo>
                <a:lnTo>
                  <a:pt x="280415" y="134111"/>
                </a:lnTo>
                <a:close/>
              </a:path>
              <a:path w="299085" h="152400">
                <a:moveTo>
                  <a:pt x="298703" y="0"/>
                </a:moveTo>
                <a:lnTo>
                  <a:pt x="280415" y="0"/>
                </a:lnTo>
                <a:lnTo>
                  <a:pt x="280415" y="143255"/>
                </a:lnTo>
                <a:lnTo>
                  <a:pt x="289559" y="134111"/>
                </a:lnTo>
                <a:lnTo>
                  <a:pt x="298703" y="134111"/>
                </a:lnTo>
                <a:lnTo>
                  <a:pt x="298703" y="0"/>
                </a:lnTo>
                <a:close/>
              </a:path>
              <a:path w="299085" h="152400">
                <a:moveTo>
                  <a:pt x="298703" y="134111"/>
                </a:moveTo>
                <a:lnTo>
                  <a:pt x="289559" y="134111"/>
                </a:lnTo>
                <a:lnTo>
                  <a:pt x="280415" y="143255"/>
                </a:lnTo>
                <a:lnTo>
                  <a:pt x="298703" y="143255"/>
                </a:lnTo>
                <a:lnTo>
                  <a:pt x="298703" y="1341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111630" y="5762240"/>
            <a:ext cx="307975" cy="259079"/>
          </a:xfrm>
          <a:custGeom>
            <a:avLst/>
            <a:gdLst/>
            <a:ahLst/>
            <a:cxnLst/>
            <a:rect l="l" t="t" r="r" b="b"/>
            <a:pathLst>
              <a:path w="307975" h="259079">
                <a:moveTo>
                  <a:pt x="156971" y="0"/>
                </a:moveTo>
                <a:lnTo>
                  <a:pt x="150875" y="0"/>
                </a:lnTo>
                <a:lnTo>
                  <a:pt x="147827" y="1523"/>
                </a:lnTo>
                <a:lnTo>
                  <a:pt x="146303" y="4571"/>
                </a:lnTo>
                <a:lnTo>
                  <a:pt x="1523" y="245363"/>
                </a:lnTo>
                <a:lnTo>
                  <a:pt x="0" y="248411"/>
                </a:lnTo>
                <a:lnTo>
                  <a:pt x="0" y="251459"/>
                </a:lnTo>
                <a:lnTo>
                  <a:pt x="3047" y="257555"/>
                </a:lnTo>
                <a:lnTo>
                  <a:pt x="6095" y="259079"/>
                </a:lnTo>
                <a:lnTo>
                  <a:pt x="301751" y="259079"/>
                </a:lnTo>
                <a:lnTo>
                  <a:pt x="304799" y="257555"/>
                </a:lnTo>
                <a:lnTo>
                  <a:pt x="306323" y="254507"/>
                </a:lnTo>
                <a:lnTo>
                  <a:pt x="18287" y="254507"/>
                </a:lnTo>
                <a:lnTo>
                  <a:pt x="9143" y="240791"/>
                </a:lnTo>
                <a:lnTo>
                  <a:pt x="26500" y="240791"/>
                </a:lnTo>
                <a:lnTo>
                  <a:pt x="153964" y="27899"/>
                </a:lnTo>
                <a:lnTo>
                  <a:pt x="146303" y="15239"/>
                </a:lnTo>
                <a:lnTo>
                  <a:pt x="167958" y="15239"/>
                </a:lnTo>
                <a:lnTo>
                  <a:pt x="161543" y="4571"/>
                </a:lnTo>
                <a:lnTo>
                  <a:pt x="160019" y="1523"/>
                </a:lnTo>
                <a:lnTo>
                  <a:pt x="156971" y="0"/>
                </a:lnTo>
                <a:close/>
              </a:path>
              <a:path w="307975" h="259079">
                <a:moveTo>
                  <a:pt x="26500" y="240791"/>
                </a:moveTo>
                <a:lnTo>
                  <a:pt x="9143" y="240791"/>
                </a:lnTo>
                <a:lnTo>
                  <a:pt x="18287" y="254507"/>
                </a:lnTo>
                <a:lnTo>
                  <a:pt x="26500" y="240791"/>
                </a:lnTo>
                <a:close/>
              </a:path>
              <a:path w="307975" h="259079">
                <a:moveTo>
                  <a:pt x="282784" y="240791"/>
                </a:moveTo>
                <a:lnTo>
                  <a:pt x="26500" y="240791"/>
                </a:lnTo>
                <a:lnTo>
                  <a:pt x="18287" y="254507"/>
                </a:lnTo>
                <a:lnTo>
                  <a:pt x="291083" y="254507"/>
                </a:lnTo>
                <a:lnTo>
                  <a:pt x="282784" y="240791"/>
                </a:lnTo>
                <a:close/>
              </a:path>
              <a:path w="307975" h="259079">
                <a:moveTo>
                  <a:pt x="167958" y="15239"/>
                </a:moveTo>
                <a:lnTo>
                  <a:pt x="161543" y="15239"/>
                </a:lnTo>
                <a:lnTo>
                  <a:pt x="153964" y="27899"/>
                </a:lnTo>
                <a:lnTo>
                  <a:pt x="291083" y="254507"/>
                </a:lnTo>
                <a:lnTo>
                  <a:pt x="298703" y="240791"/>
                </a:lnTo>
                <a:lnTo>
                  <a:pt x="303575" y="240791"/>
                </a:lnTo>
                <a:lnTo>
                  <a:pt x="167958" y="15239"/>
                </a:lnTo>
                <a:close/>
              </a:path>
              <a:path w="307975" h="259079">
                <a:moveTo>
                  <a:pt x="303575" y="240791"/>
                </a:moveTo>
                <a:lnTo>
                  <a:pt x="298703" y="240791"/>
                </a:lnTo>
                <a:lnTo>
                  <a:pt x="291083" y="254507"/>
                </a:lnTo>
                <a:lnTo>
                  <a:pt x="306323" y="254507"/>
                </a:lnTo>
                <a:lnTo>
                  <a:pt x="307847" y="251459"/>
                </a:lnTo>
                <a:lnTo>
                  <a:pt x="307847" y="248411"/>
                </a:lnTo>
                <a:lnTo>
                  <a:pt x="306323" y="245363"/>
                </a:lnTo>
                <a:lnTo>
                  <a:pt x="303575" y="240791"/>
                </a:lnTo>
                <a:close/>
              </a:path>
              <a:path w="307975" h="259079">
                <a:moveTo>
                  <a:pt x="161543" y="15239"/>
                </a:moveTo>
                <a:lnTo>
                  <a:pt x="146303" y="15239"/>
                </a:lnTo>
                <a:lnTo>
                  <a:pt x="153964" y="27899"/>
                </a:lnTo>
                <a:lnTo>
                  <a:pt x="161543" y="152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207642" y="5641844"/>
            <a:ext cx="116205" cy="140335"/>
          </a:xfrm>
          <a:custGeom>
            <a:avLst/>
            <a:gdLst/>
            <a:ahLst/>
            <a:cxnLst/>
            <a:rect l="l" t="t" r="r" b="b"/>
            <a:pathLst>
              <a:path w="116204" h="140335">
                <a:moveTo>
                  <a:pt x="80771" y="134111"/>
                </a:moveTo>
                <a:lnTo>
                  <a:pt x="36575" y="134111"/>
                </a:lnTo>
                <a:lnTo>
                  <a:pt x="45719" y="137159"/>
                </a:lnTo>
                <a:lnTo>
                  <a:pt x="45719" y="138683"/>
                </a:lnTo>
                <a:lnTo>
                  <a:pt x="51815" y="140207"/>
                </a:lnTo>
                <a:lnTo>
                  <a:pt x="57911" y="140207"/>
                </a:lnTo>
                <a:lnTo>
                  <a:pt x="65531" y="138683"/>
                </a:lnTo>
                <a:lnTo>
                  <a:pt x="70103" y="138683"/>
                </a:lnTo>
                <a:lnTo>
                  <a:pt x="71627" y="137159"/>
                </a:lnTo>
                <a:lnTo>
                  <a:pt x="80771" y="134111"/>
                </a:lnTo>
                <a:close/>
              </a:path>
              <a:path w="116204" h="140335">
                <a:moveTo>
                  <a:pt x="82295" y="6095"/>
                </a:moveTo>
                <a:lnTo>
                  <a:pt x="35051" y="6095"/>
                </a:lnTo>
                <a:lnTo>
                  <a:pt x="33527" y="7619"/>
                </a:lnTo>
                <a:lnTo>
                  <a:pt x="25907" y="12191"/>
                </a:lnTo>
                <a:lnTo>
                  <a:pt x="16763" y="21335"/>
                </a:lnTo>
                <a:lnTo>
                  <a:pt x="16763" y="22859"/>
                </a:lnTo>
                <a:lnTo>
                  <a:pt x="10667" y="32003"/>
                </a:lnTo>
                <a:lnTo>
                  <a:pt x="9143" y="32003"/>
                </a:lnTo>
                <a:lnTo>
                  <a:pt x="9143" y="33527"/>
                </a:lnTo>
                <a:lnTo>
                  <a:pt x="4571" y="42671"/>
                </a:lnTo>
                <a:lnTo>
                  <a:pt x="4571" y="44195"/>
                </a:lnTo>
                <a:lnTo>
                  <a:pt x="1523" y="56387"/>
                </a:lnTo>
                <a:lnTo>
                  <a:pt x="1523" y="57911"/>
                </a:lnTo>
                <a:lnTo>
                  <a:pt x="0" y="70103"/>
                </a:lnTo>
                <a:lnTo>
                  <a:pt x="0" y="71627"/>
                </a:lnTo>
                <a:lnTo>
                  <a:pt x="1523" y="83819"/>
                </a:lnTo>
                <a:lnTo>
                  <a:pt x="1523" y="85343"/>
                </a:lnTo>
                <a:lnTo>
                  <a:pt x="4571" y="96011"/>
                </a:lnTo>
                <a:lnTo>
                  <a:pt x="4571" y="97535"/>
                </a:lnTo>
                <a:lnTo>
                  <a:pt x="9143" y="108203"/>
                </a:lnTo>
                <a:lnTo>
                  <a:pt x="10667" y="109727"/>
                </a:lnTo>
                <a:lnTo>
                  <a:pt x="16763" y="117347"/>
                </a:lnTo>
                <a:lnTo>
                  <a:pt x="16763" y="118871"/>
                </a:lnTo>
                <a:lnTo>
                  <a:pt x="25907" y="128015"/>
                </a:lnTo>
                <a:lnTo>
                  <a:pt x="33527" y="134111"/>
                </a:lnTo>
                <a:lnTo>
                  <a:pt x="82295" y="134111"/>
                </a:lnTo>
                <a:lnTo>
                  <a:pt x="89915" y="128015"/>
                </a:lnTo>
                <a:lnTo>
                  <a:pt x="91439" y="128015"/>
                </a:lnTo>
                <a:lnTo>
                  <a:pt x="91439" y="126491"/>
                </a:lnTo>
                <a:lnTo>
                  <a:pt x="97535" y="120395"/>
                </a:lnTo>
                <a:lnTo>
                  <a:pt x="51815" y="120395"/>
                </a:lnTo>
                <a:lnTo>
                  <a:pt x="42671" y="117347"/>
                </a:lnTo>
                <a:lnTo>
                  <a:pt x="44195" y="117347"/>
                </a:lnTo>
                <a:lnTo>
                  <a:pt x="36575" y="112775"/>
                </a:lnTo>
                <a:lnTo>
                  <a:pt x="38099" y="112775"/>
                </a:lnTo>
                <a:lnTo>
                  <a:pt x="32384" y="108203"/>
                </a:lnTo>
                <a:lnTo>
                  <a:pt x="32003" y="108203"/>
                </a:lnTo>
                <a:lnTo>
                  <a:pt x="30479" y="106679"/>
                </a:lnTo>
                <a:lnTo>
                  <a:pt x="30987" y="106679"/>
                </a:lnTo>
                <a:lnTo>
                  <a:pt x="25907" y="99059"/>
                </a:lnTo>
                <a:lnTo>
                  <a:pt x="26778" y="99059"/>
                </a:lnTo>
                <a:lnTo>
                  <a:pt x="23513" y="91439"/>
                </a:lnTo>
                <a:lnTo>
                  <a:pt x="22859" y="91439"/>
                </a:lnTo>
                <a:lnTo>
                  <a:pt x="20573" y="82295"/>
                </a:lnTo>
                <a:lnTo>
                  <a:pt x="19811" y="82295"/>
                </a:lnTo>
                <a:lnTo>
                  <a:pt x="19811" y="59435"/>
                </a:lnTo>
                <a:lnTo>
                  <a:pt x="20192" y="59435"/>
                </a:lnTo>
                <a:lnTo>
                  <a:pt x="22859" y="48767"/>
                </a:lnTo>
                <a:lnTo>
                  <a:pt x="23513" y="48767"/>
                </a:lnTo>
                <a:lnTo>
                  <a:pt x="26778" y="41147"/>
                </a:lnTo>
                <a:lnTo>
                  <a:pt x="25907" y="41147"/>
                </a:lnTo>
                <a:lnTo>
                  <a:pt x="30784" y="35051"/>
                </a:lnTo>
                <a:lnTo>
                  <a:pt x="30479" y="35051"/>
                </a:lnTo>
                <a:lnTo>
                  <a:pt x="38099" y="27431"/>
                </a:lnTo>
                <a:lnTo>
                  <a:pt x="38480" y="27431"/>
                </a:lnTo>
                <a:lnTo>
                  <a:pt x="44195" y="22859"/>
                </a:lnTo>
                <a:lnTo>
                  <a:pt x="45719" y="22859"/>
                </a:lnTo>
                <a:lnTo>
                  <a:pt x="51815" y="19811"/>
                </a:lnTo>
                <a:lnTo>
                  <a:pt x="97535" y="19811"/>
                </a:lnTo>
                <a:lnTo>
                  <a:pt x="91439" y="13715"/>
                </a:lnTo>
                <a:lnTo>
                  <a:pt x="91439" y="12191"/>
                </a:lnTo>
                <a:lnTo>
                  <a:pt x="89915" y="12191"/>
                </a:lnTo>
                <a:lnTo>
                  <a:pt x="82295" y="7619"/>
                </a:lnTo>
                <a:lnTo>
                  <a:pt x="82295" y="6095"/>
                </a:lnTo>
                <a:close/>
              </a:path>
              <a:path w="116204" h="140335">
                <a:moveTo>
                  <a:pt x="84255" y="107550"/>
                </a:moveTo>
                <a:lnTo>
                  <a:pt x="77723" y="112775"/>
                </a:lnTo>
                <a:lnTo>
                  <a:pt x="79247" y="112775"/>
                </a:lnTo>
                <a:lnTo>
                  <a:pt x="71627" y="117347"/>
                </a:lnTo>
                <a:lnTo>
                  <a:pt x="73151" y="117347"/>
                </a:lnTo>
                <a:lnTo>
                  <a:pt x="64007" y="120395"/>
                </a:lnTo>
                <a:lnTo>
                  <a:pt x="97535" y="120395"/>
                </a:lnTo>
                <a:lnTo>
                  <a:pt x="100583" y="117347"/>
                </a:lnTo>
                <a:lnTo>
                  <a:pt x="106679" y="109727"/>
                </a:lnTo>
                <a:lnTo>
                  <a:pt x="106679" y="108203"/>
                </a:lnTo>
                <a:lnTo>
                  <a:pt x="83819" y="108203"/>
                </a:lnTo>
                <a:lnTo>
                  <a:pt x="84255" y="107550"/>
                </a:lnTo>
                <a:close/>
              </a:path>
              <a:path w="116204" h="140335">
                <a:moveTo>
                  <a:pt x="30479" y="106679"/>
                </a:moveTo>
                <a:lnTo>
                  <a:pt x="32003" y="108203"/>
                </a:lnTo>
                <a:lnTo>
                  <a:pt x="31568" y="107550"/>
                </a:lnTo>
                <a:lnTo>
                  <a:pt x="30479" y="106679"/>
                </a:lnTo>
                <a:close/>
              </a:path>
              <a:path w="116204" h="140335">
                <a:moveTo>
                  <a:pt x="31568" y="107550"/>
                </a:moveTo>
                <a:lnTo>
                  <a:pt x="32003" y="108203"/>
                </a:lnTo>
                <a:lnTo>
                  <a:pt x="32384" y="108203"/>
                </a:lnTo>
                <a:lnTo>
                  <a:pt x="31568" y="107550"/>
                </a:lnTo>
                <a:close/>
              </a:path>
              <a:path w="116204" h="140335">
                <a:moveTo>
                  <a:pt x="85343" y="106679"/>
                </a:moveTo>
                <a:lnTo>
                  <a:pt x="84255" y="107550"/>
                </a:lnTo>
                <a:lnTo>
                  <a:pt x="83819" y="108203"/>
                </a:lnTo>
                <a:lnTo>
                  <a:pt x="85343" y="106679"/>
                </a:lnTo>
                <a:close/>
              </a:path>
              <a:path w="116204" h="140335">
                <a:moveTo>
                  <a:pt x="107333" y="106679"/>
                </a:moveTo>
                <a:lnTo>
                  <a:pt x="85343" y="106679"/>
                </a:lnTo>
                <a:lnTo>
                  <a:pt x="83819" y="108203"/>
                </a:lnTo>
                <a:lnTo>
                  <a:pt x="106679" y="108203"/>
                </a:lnTo>
                <a:lnTo>
                  <a:pt x="107333" y="106679"/>
                </a:lnTo>
                <a:close/>
              </a:path>
              <a:path w="116204" h="140335">
                <a:moveTo>
                  <a:pt x="30987" y="106679"/>
                </a:moveTo>
                <a:lnTo>
                  <a:pt x="30479" y="106679"/>
                </a:lnTo>
                <a:lnTo>
                  <a:pt x="31568" y="107550"/>
                </a:lnTo>
                <a:lnTo>
                  <a:pt x="30987" y="106679"/>
                </a:lnTo>
                <a:close/>
              </a:path>
              <a:path w="116204" h="140335">
                <a:moveTo>
                  <a:pt x="89915" y="99059"/>
                </a:moveTo>
                <a:lnTo>
                  <a:pt x="84255" y="107550"/>
                </a:lnTo>
                <a:lnTo>
                  <a:pt x="85343" y="106679"/>
                </a:lnTo>
                <a:lnTo>
                  <a:pt x="107333" y="106679"/>
                </a:lnTo>
                <a:lnTo>
                  <a:pt x="109945" y="100583"/>
                </a:lnTo>
                <a:lnTo>
                  <a:pt x="89915" y="100583"/>
                </a:lnTo>
                <a:lnTo>
                  <a:pt x="89915" y="99059"/>
                </a:lnTo>
                <a:close/>
              </a:path>
              <a:path w="116204" h="140335">
                <a:moveTo>
                  <a:pt x="26778" y="99059"/>
                </a:moveTo>
                <a:lnTo>
                  <a:pt x="25907" y="99059"/>
                </a:lnTo>
                <a:lnTo>
                  <a:pt x="27431" y="100583"/>
                </a:lnTo>
                <a:lnTo>
                  <a:pt x="26778" y="99059"/>
                </a:lnTo>
                <a:close/>
              </a:path>
              <a:path w="116204" h="140335">
                <a:moveTo>
                  <a:pt x="92963" y="89915"/>
                </a:moveTo>
                <a:lnTo>
                  <a:pt x="89915" y="100583"/>
                </a:lnTo>
                <a:lnTo>
                  <a:pt x="109945" y="100583"/>
                </a:lnTo>
                <a:lnTo>
                  <a:pt x="111251" y="97535"/>
                </a:lnTo>
                <a:lnTo>
                  <a:pt x="111251" y="96011"/>
                </a:lnTo>
                <a:lnTo>
                  <a:pt x="112558" y="91439"/>
                </a:lnTo>
                <a:lnTo>
                  <a:pt x="92963" y="91439"/>
                </a:lnTo>
                <a:lnTo>
                  <a:pt x="92963" y="89915"/>
                </a:lnTo>
                <a:close/>
              </a:path>
              <a:path w="116204" h="140335">
                <a:moveTo>
                  <a:pt x="22859" y="89915"/>
                </a:moveTo>
                <a:lnTo>
                  <a:pt x="22859" y="91439"/>
                </a:lnTo>
                <a:lnTo>
                  <a:pt x="23513" y="91439"/>
                </a:lnTo>
                <a:lnTo>
                  <a:pt x="22859" y="89915"/>
                </a:lnTo>
                <a:close/>
              </a:path>
              <a:path w="116204" h="140335">
                <a:moveTo>
                  <a:pt x="96011" y="79247"/>
                </a:moveTo>
                <a:lnTo>
                  <a:pt x="92963" y="91439"/>
                </a:lnTo>
                <a:lnTo>
                  <a:pt x="112558" y="91439"/>
                </a:lnTo>
                <a:lnTo>
                  <a:pt x="114299" y="85343"/>
                </a:lnTo>
                <a:lnTo>
                  <a:pt x="114299" y="83819"/>
                </a:lnTo>
                <a:lnTo>
                  <a:pt x="114490" y="82295"/>
                </a:lnTo>
                <a:lnTo>
                  <a:pt x="96011" y="82295"/>
                </a:lnTo>
                <a:lnTo>
                  <a:pt x="96011" y="79247"/>
                </a:lnTo>
                <a:close/>
              </a:path>
              <a:path w="116204" h="140335">
                <a:moveTo>
                  <a:pt x="19811" y="79247"/>
                </a:moveTo>
                <a:lnTo>
                  <a:pt x="19811" y="82295"/>
                </a:lnTo>
                <a:lnTo>
                  <a:pt x="20573" y="82295"/>
                </a:lnTo>
                <a:lnTo>
                  <a:pt x="19811" y="79247"/>
                </a:lnTo>
                <a:close/>
              </a:path>
              <a:path w="116204" h="140335">
                <a:moveTo>
                  <a:pt x="114490" y="59435"/>
                </a:moveTo>
                <a:lnTo>
                  <a:pt x="96011" y="59435"/>
                </a:lnTo>
                <a:lnTo>
                  <a:pt x="96011" y="82295"/>
                </a:lnTo>
                <a:lnTo>
                  <a:pt x="114490" y="82295"/>
                </a:lnTo>
                <a:lnTo>
                  <a:pt x="115823" y="71627"/>
                </a:lnTo>
                <a:lnTo>
                  <a:pt x="115823" y="70103"/>
                </a:lnTo>
                <a:lnTo>
                  <a:pt x="114490" y="59435"/>
                </a:lnTo>
                <a:close/>
              </a:path>
              <a:path w="116204" h="140335">
                <a:moveTo>
                  <a:pt x="20192" y="59435"/>
                </a:moveTo>
                <a:lnTo>
                  <a:pt x="19811" y="59435"/>
                </a:lnTo>
                <a:lnTo>
                  <a:pt x="19811" y="60959"/>
                </a:lnTo>
                <a:lnTo>
                  <a:pt x="20192" y="59435"/>
                </a:lnTo>
                <a:close/>
              </a:path>
              <a:path w="116204" h="140335">
                <a:moveTo>
                  <a:pt x="112394" y="48767"/>
                </a:moveTo>
                <a:lnTo>
                  <a:pt x="92963" y="48767"/>
                </a:lnTo>
                <a:lnTo>
                  <a:pt x="96011" y="60959"/>
                </a:lnTo>
                <a:lnTo>
                  <a:pt x="96011" y="59435"/>
                </a:lnTo>
                <a:lnTo>
                  <a:pt x="114490" y="59435"/>
                </a:lnTo>
                <a:lnTo>
                  <a:pt x="114299" y="57911"/>
                </a:lnTo>
                <a:lnTo>
                  <a:pt x="114299" y="56387"/>
                </a:lnTo>
                <a:lnTo>
                  <a:pt x="112394" y="48767"/>
                </a:lnTo>
                <a:close/>
              </a:path>
              <a:path w="116204" h="140335">
                <a:moveTo>
                  <a:pt x="23513" y="48767"/>
                </a:moveTo>
                <a:lnTo>
                  <a:pt x="22859" y="48767"/>
                </a:lnTo>
                <a:lnTo>
                  <a:pt x="22859" y="50291"/>
                </a:lnTo>
                <a:lnTo>
                  <a:pt x="23513" y="48767"/>
                </a:lnTo>
                <a:close/>
              </a:path>
              <a:path w="116204" h="140335">
                <a:moveTo>
                  <a:pt x="109727" y="39623"/>
                </a:moveTo>
                <a:lnTo>
                  <a:pt x="89915" y="39623"/>
                </a:lnTo>
                <a:lnTo>
                  <a:pt x="92963" y="50291"/>
                </a:lnTo>
                <a:lnTo>
                  <a:pt x="92963" y="48767"/>
                </a:lnTo>
                <a:lnTo>
                  <a:pt x="112394" y="48767"/>
                </a:lnTo>
                <a:lnTo>
                  <a:pt x="111251" y="44195"/>
                </a:lnTo>
                <a:lnTo>
                  <a:pt x="111251" y="42671"/>
                </a:lnTo>
                <a:lnTo>
                  <a:pt x="109727" y="39623"/>
                </a:lnTo>
                <a:close/>
              </a:path>
              <a:path w="116204" h="140335">
                <a:moveTo>
                  <a:pt x="27431" y="39623"/>
                </a:moveTo>
                <a:lnTo>
                  <a:pt x="25907" y="41147"/>
                </a:lnTo>
                <a:lnTo>
                  <a:pt x="26778" y="41147"/>
                </a:lnTo>
                <a:lnTo>
                  <a:pt x="27431" y="39623"/>
                </a:lnTo>
                <a:close/>
              </a:path>
              <a:path w="116204" h="140335">
                <a:moveTo>
                  <a:pt x="83819" y="33527"/>
                </a:moveTo>
                <a:lnTo>
                  <a:pt x="89915" y="41147"/>
                </a:lnTo>
                <a:lnTo>
                  <a:pt x="89915" y="39623"/>
                </a:lnTo>
                <a:lnTo>
                  <a:pt x="109727" y="39623"/>
                </a:lnTo>
                <a:lnTo>
                  <a:pt x="107441" y="35051"/>
                </a:lnTo>
                <a:lnTo>
                  <a:pt x="85343" y="35051"/>
                </a:lnTo>
                <a:lnTo>
                  <a:pt x="83819" y="33527"/>
                </a:lnTo>
                <a:close/>
              </a:path>
              <a:path w="116204" h="140335">
                <a:moveTo>
                  <a:pt x="32003" y="33527"/>
                </a:moveTo>
                <a:lnTo>
                  <a:pt x="30479" y="35051"/>
                </a:lnTo>
                <a:lnTo>
                  <a:pt x="30784" y="35051"/>
                </a:lnTo>
                <a:lnTo>
                  <a:pt x="32003" y="33527"/>
                </a:lnTo>
                <a:close/>
              </a:path>
              <a:path w="116204" h="140335">
                <a:moveTo>
                  <a:pt x="103631" y="27431"/>
                </a:moveTo>
                <a:lnTo>
                  <a:pt x="77723" y="27431"/>
                </a:lnTo>
                <a:lnTo>
                  <a:pt x="85343" y="35051"/>
                </a:lnTo>
                <a:lnTo>
                  <a:pt x="107441" y="35051"/>
                </a:lnTo>
                <a:lnTo>
                  <a:pt x="106679" y="33527"/>
                </a:lnTo>
                <a:lnTo>
                  <a:pt x="106679" y="32003"/>
                </a:lnTo>
                <a:lnTo>
                  <a:pt x="103631" y="27431"/>
                </a:lnTo>
                <a:close/>
              </a:path>
              <a:path w="116204" h="140335">
                <a:moveTo>
                  <a:pt x="38480" y="27431"/>
                </a:moveTo>
                <a:lnTo>
                  <a:pt x="38099" y="27431"/>
                </a:lnTo>
                <a:lnTo>
                  <a:pt x="36575" y="28955"/>
                </a:lnTo>
                <a:lnTo>
                  <a:pt x="38480" y="27431"/>
                </a:lnTo>
                <a:close/>
              </a:path>
              <a:path w="116204" h="140335">
                <a:moveTo>
                  <a:pt x="100583" y="22859"/>
                </a:moveTo>
                <a:lnTo>
                  <a:pt x="71627" y="22859"/>
                </a:lnTo>
                <a:lnTo>
                  <a:pt x="79247" y="28955"/>
                </a:lnTo>
                <a:lnTo>
                  <a:pt x="77723" y="27431"/>
                </a:lnTo>
                <a:lnTo>
                  <a:pt x="103631" y="27431"/>
                </a:lnTo>
                <a:lnTo>
                  <a:pt x="100583" y="22859"/>
                </a:lnTo>
                <a:close/>
              </a:path>
              <a:path w="116204" h="140335">
                <a:moveTo>
                  <a:pt x="45719" y="22859"/>
                </a:moveTo>
                <a:lnTo>
                  <a:pt x="44195" y="22859"/>
                </a:lnTo>
                <a:lnTo>
                  <a:pt x="42671" y="24383"/>
                </a:lnTo>
                <a:lnTo>
                  <a:pt x="45719" y="22859"/>
                </a:lnTo>
                <a:close/>
              </a:path>
              <a:path w="116204" h="140335">
                <a:moveTo>
                  <a:pt x="97535" y="19811"/>
                </a:moveTo>
                <a:lnTo>
                  <a:pt x="64007" y="19811"/>
                </a:lnTo>
                <a:lnTo>
                  <a:pt x="73151" y="24383"/>
                </a:lnTo>
                <a:lnTo>
                  <a:pt x="71627" y="22859"/>
                </a:lnTo>
                <a:lnTo>
                  <a:pt x="100583" y="22859"/>
                </a:lnTo>
                <a:lnTo>
                  <a:pt x="97535" y="19811"/>
                </a:lnTo>
                <a:close/>
              </a:path>
              <a:path w="116204" h="140335">
                <a:moveTo>
                  <a:pt x="54863" y="19811"/>
                </a:moveTo>
                <a:lnTo>
                  <a:pt x="51815" y="19811"/>
                </a:lnTo>
                <a:lnTo>
                  <a:pt x="50291" y="21335"/>
                </a:lnTo>
                <a:lnTo>
                  <a:pt x="54863" y="19811"/>
                </a:lnTo>
                <a:close/>
              </a:path>
              <a:path w="116204" h="140335">
                <a:moveTo>
                  <a:pt x="64007" y="19811"/>
                </a:moveTo>
                <a:lnTo>
                  <a:pt x="62483" y="19811"/>
                </a:lnTo>
                <a:lnTo>
                  <a:pt x="65531" y="21335"/>
                </a:lnTo>
                <a:lnTo>
                  <a:pt x="64007" y="19811"/>
                </a:lnTo>
                <a:close/>
              </a:path>
              <a:path w="116204" h="140335">
                <a:moveTo>
                  <a:pt x="71627" y="3047"/>
                </a:moveTo>
                <a:lnTo>
                  <a:pt x="44195" y="3047"/>
                </a:lnTo>
                <a:lnTo>
                  <a:pt x="36575" y="6095"/>
                </a:lnTo>
                <a:lnTo>
                  <a:pt x="80771" y="6095"/>
                </a:lnTo>
                <a:lnTo>
                  <a:pt x="71627" y="3047"/>
                </a:lnTo>
                <a:close/>
              </a:path>
              <a:path w="116204" h="140335">
                <a:moveTo>
                  <a:pt x="70103" y="1523"/>
                </a:moveTo>
                <a:lnTo>
                  <a:pt x="45719" y="1523"/>
                </a:lnTo>
                <a:lnTo>
                  <a:pt x="45719" y="3047"/>
                </a:lnTo>
                <a:lnTo>
                  <a:pt x="70103" y="3047"/>
                </a:lnTo>
                <a:lnTo>
                  <a:pt x="70103" y="1523"/>
                </a:lnTo>
                <a:close/>
              </a:path>
              <a:path w="116204" h="140335">
                <a:moveTo>
                  <a:pt x="57911" y="0"/>
                </a:moveTo>
                <a:lnTo>
                  <a:pt x="51815" y="1523"/>
                </a:lnTo>
                <a:lnTo>
                  <a:pt x="64007" y="1523"/>
                </a:lnTo>
                <a:lnTo>
                  <a:pt x="579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977518" y="6013699"/>
            <a:ext cx="297180" cy="152400"/>
          </a:xfrm>
          <a:custGeom>
            <a:avLst/>
            <a:gdLst/>
            <a:ahLst/>
            <a:cxnLst/>
            <a:rect l="l" t="t" r="r" b="b"/>
            <a:pathLst>
              <a:path w="297179" h="152400">
                <a:moveTo>
                  <a:pt x="278891" y="134111"/>
                </a:moveTo>
                <a:lnTo>
                  <a:pt x="0" y="134111"/>
                </a:lnTo>
                <a:lnTo>
                  <a:pt x="0" y="152399"/>
                </a:lnTo>
                <a:lnTo>
                  <a:pt x="294131" y="152399"/>
                </a:lnTo>
                <a:lnTo>
                  <a:pt x="297179" y="147827"/>
                </a:lnTo>
                <a:lnTo>
                  <a:pt x="297179" y="143255"/>
                </a:lnTo>
                <a:lnTo>
                  <a:pt x="278891" y="143255"/>
                </a:lnTo>
                <a:lnTo>
                  <a:pt x="278891" y="134111"/>
                </a:lnTo>
                <a:close/>
              </a:path>
              <a:path w="297179" h="152400">
                <a:moveTo>
                  <a:pt x="297179" y="0"/>
                </a:moveTo>
                <a:lnTo>
                  <a:pt x="278891" y="0"/>
                </a:lnTo>
                <a:lnTo>
                  <a:pt x="278891" y="143255"/>
                </a:lnTo>
                <a:lnTo>
                  <a:pt x="288035" y="134111"/>
                </a:lnTo>
                <a:lnTo>
                  <a:pt x="297179" y="134111"/>
                </a:lnTo>
                <a:lnTo>
                  <a:pt x="297179" y="0"/>
                </a:lnTo>
                <a:close/>
              </a:path>
              <a:path w="297179" h="152400">
                <a:moveTo>
                  <a:pt x="297179" y="134111"/>
                </a:moveTo>
                <a:lnTo>
                  <a:pt x="288035" y="134111"/>
                </a:lnTo>
                <a:lnTo>
                  <a:pt x="278891" y="143255"/>
                </a:lnTo>
                <a:lnTo>
                  <a:pt x="297179" y="143255"/>
                </a:lnTo>
                <a:lnTo>
                  <a:pt x="297179" y="1341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202813" y="3997442"/>
            <a:ext cx="3312160" cy="0"/>
          </a:xfrm>
          <a:custGeom>
            <a:avLst/>
            <a:gdLst/>
            <a:ahLst/>
            <a:cxnLst/>
            <a:rect l="l" t="t" r="r" b="b"/>
            <a:pathLst>
              <a:path w="3312159">
                <a:moveTo>
                  <a:pt x="0" y="0"/>
                </a:moveTo>
                <a:lnTo>
                  <a:pt x="3311651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202813" y="4791452"/>
            <a:ext cx="3312160" cy="0"/>
          </a:xfrm>
          <a:custGeom>
            <a:avLst/>
            <a:gdLst/>
            <a:ahLst/>
            <a:cxnLst/>
            <a:rect l="l" t="t" r="r" b="b"/>
            <a:pathLst>
              <a:path w="3312159">
                <a:moveTo>
                  <a:pt x="0" y="0"/>
                </a:moveTo>
                <a:lnTo>
                  <a:pt x="3311651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687701" y="3777991"/>
            <a:ext cx="524510" cy="516890"/>
          </a:xfrm>
          <a:custGeom>
            <a:avLst/>
            <a:gdLst/>
            <a:ahLst/>
            <a:cxnLst/>
            <a:rect l="l" t="t" r="r" b="b"/>
            <a:pathLst>
              <a:path w="524510" h="516889">
                <a:moveTo>
                  <a:pt x="19811" y="0"/>
                </a:moveTo>
                <a:lnTo>
                  <a:pt x="0" y="0"/>
                </a:lnTo>
                <a:lnTo>
                  <a:pt x="0" y="516630"/>
                </a:lnTo>
                <a:lnTo>
                  <a:pt x="275843" y="516630"/>
                </a:lnTo>
                <a:lnTo>
                  <a:pt x="289559" y="515106"/>
                </a:lnTo>
                <a:lnTo>
                  <a:pt x="301751" y="513582"/>
                </a:lnTo>
                <a:lnTo>
                  <a:pt x="315467" y="510534"/>
                </a:lnTo>
                <a:lnTo>
                  <a:pt x="327659" y="507486"/>
                </a:lnTo>
                <a:lnTo>
                  <a:pt x="19811" y="507486"/>
                </a:lnTo>
                <a:lnTo>
                  <a:pt x="9143" y="498342"/>
                </a:lnTo>
                <a:lnTo>
                  <a:pt x="19811" y="498342"/>
                </a:lnTo>
                <a:lnTo>
                  <a:pt x="19811" y="0"/>
                </a:lnTo>
                <a:close/>
              </a:path>
              <a:path w="524510" h="516889">
                <a:moveTo>
                  <a:pt x="19811" y="498342"/>
                </a:moveTo>
                <a:lnTo>
                  <a:pt x="9143" y="498342"/>
                </a:lnTo>
                <a:lnTo>
                  <a:pt x="19811" y="507486"/>
                </a:lnTo>
                <a:lnTo>
                  <a:pt x="19811" y="498342"/>
                </a:lnTo>
                <a:close/>
              </a:path>
              <a:path w="524510" h="516889">
                <a:moveTo>
                  <a:pt x="345947" y="480054"/>
                </a:moveTo>
                <a:lnTo>
                  <a:pt x="333755" y="484626"/>
                </a:lnTo>
                <a:lnTo>
                  <a:pt x="323087" y="489198"/>
                </a:lnTo>
                <a:lnTo>
                  <a:pt x="310895" y="492246"/>
                </a:lnTo>
                <a:lnTo>
                  <a:pt x="298703" y="493770"/>
                </a:lnTo>
                <a:lnTo>
                  <a:pt x="286511" y="496818"/>
                </a:lnTo>
                <a:lnTo>
                  <a:pt x="274319" y="496818"/>
                </a:lnTo>
                <a:lnTo>
                  <a:pt x="262127" y="498342"/>
                </a:lnTo>
                <a:lnTo>
                  <a:pt x="19811" y="498342"/>
                </a:lnTo>
                <a:lnTo>
                  <a:pt x="19811" y="507486"/>
                </a:lnTo>
                <a:lnTo>
                  <a:pt x="327659" y="507486"/>
                </a:lnTo>
                <a:lnTo>
                  <a:pt x="364235" y="493770"/>
                </a:lnTo>
                <a:lnTo>
                  <a:pt x="376427" y="487674"/>
                </a:lnTo>
                <a:lnTo>
                  <a:pt x="384962" y="481578"/>
                </a:lnTo>
                <a:lnTo>
                  <a:pt x="344423" y="481578"/>
                </a:lnTo>
                <a:lnTo>
                  <a:pt x="345947" y="480054"/>
                </a:lnTo>
                <a:close/>
              </a:path>
              <a:path w="524510" h="516889">
                <a:moveTo>
                  <a:pt x="397763" y="449574"/>
                </a:moveTo>
                <a:lnTo>
                  <a:pt x="387095" y="457194"/>
                </a:lnTo>
                <a:lnTo>
                  <a:pt x="388619" y="457194"/>
                </a:lnTo>
                <a:lnTo>
                  <a:pt x="377951" y="464814"/>
                </a:lnTo>
                <a:lnTo>
                  <a:pt x="367283" y="470910"/>
                </a:lnTo>
                <a:lnTo>
                  <a:pt x="356615" y="475482"/>
                </a:lnTo>
                <a:lnTo>
                  <a:pt x="344423" y="481578"/>
                </a:lnTo>
                <a:lnTo>
                  <a:pt x="384962" y="481578"/>
                </a:lnTo>
                <a:lnTo>
                  <a:pt x="387095" y="480054"/>
                </a:lnTo>
                <a:lnTo>
                  <a:pt x="399287" y="473958"/>
                </a:lnTo>
                <a:lnTo>
                  <a:pt x="409955" y="464814"/>
                </a:lnTo>
                <a:lnTo>
                  <a:pt x="426165" y="451098"/>
                </a:lnTo>
                <a:lnTo>
                  <a:pt x="397763" y="451098"/>
                </a:lnTo>
                <a:lnTo>
                  <a:pt x="397763" y="449574"/>
                </a:lnTo>
                <a:close/>
              </a:path>
              <a:path w="524510" h="516889">
                <a:moveTo>
                  <a:pt x="458832" y="416046"/>
                </a:moveTo>
                <a:lnTo>
                  <a:pt x="434339" y="416046"/>
                </a:lnTo>
                <a:lnTo>
                  <a:pt x="416051" y="434334"/>
                </a:lnTo>
                <a:lnTo>
                  <a:pt x="397763" y="451098"/>
                </a:lnTo>
                <a:lnTo>
                  <a:pt x="426165" y="451098"/>
                </a:lnTo>
                <a:lnTo>
                  <a:pt x="429767" y="448050"/>
                </a:lnTo>
                <a:lnTo>
                  <a:pt x="448055" y="429762"/>
                </a:lnTo>
                <a:lnTo>
                  <a:pt x="458832" y="416046"/>
                </a:lnTo>
                <a:close/>
              </a:path>
              <a:path w="524510" h="516889">
                <a:moveTo>
                  <a:pt x="449579" y="396234"/>
                </a:moveTo>
                <a:lnTo>
                  <a:pt x="432815" y="417570"/>
                </a:lnTo>
                <a:lnTo>
                  <a:pt x="434339" y="416046"/>
                </a:lnTo>
                <a:lnTo>
                  <a:pt x="458832" y="416046"/>
                </a:lnTo>
                <a:lnTo>
                  <a:pt x="464819" y="408426"/>
                </a:lnTo>
                <a:lnTo>
                  <a:pt x="471931" y="397758"/>
                </a:lnTo>
                <a:lnTo>
                  <a:pt x="449579" y="397758"/>
                </a:lnTo>
                <a:lnTo>
                  <a:pt x="449579" y="396234"/>
                </a:lnTo>
                <a:close/>
              </a:path>
              <a:path w="524510" h="516889">
                <a:moveTo>
                  <a:pt x="496823" y="288030"/>
                </a:moveTo>
                <a:lnTo>
                  <a:pt x="486155" y="327654"/>
                </a:lnTo>
                <a:lnTo>
                  <a:pt x="463295" y="374898"/>
                </a:lnTo>
                <a:lnTo>
                  <a:pt x="449579" y="397758"/>
                </a:lnTo>
                <a:lnTo>
                  <a:pt x="471931" y="397758"/>
                </a:lnTo>
                <a:lnTo>
                  <a:pt x="480059" y="385566"/>
                </a:lnTo>
                <a:lnTo>
                  <a:pt x="492251" y="361182"/>
                </a:lnTo>
                <a:lnTo>
                  <a:pt x="504443" y="335274"/>
                </a:lnTo>
                <a:lnTo>
                  <a:pt x="512063" y="307842"/>
                </a:lnTo>
                <a:lnTo>
                  <a:pt x="516635" y="292602"/>
                </a:lnTo>
                <a:lnTo>
                  <a:pt x="516974" y="289554"/>
                </a:lnTo>
                <a:lnTo>
                  <a:pt x="496823" y="289554"/>
                </a:lnTo>
                <a:lnTo>
                  <a:pt x="496823" y="288030"/>
                </a:lnTo>
                <a:close/>
              </a:path>
              <a:path w="524510" h="516889">
                <a:moveTo>
                  <a:pt x="504443" y="246882"/>
                </a:moveTo>
                <a:lnTo>
                  <a:pt x="502919" y="262122"/>
                </a:lnTo>
                <a:lnTo>
                  <a:pt x="496823" y="289554"/>
                </a:lnTo>
                <a:lnTo>
                  <a:pt x="516974" y="289554"/>
                </a:lnTo>
                <a:lnTo>
                  <a:pt x="518159" y="278886"/>
                </a:lnTo>
                <a:lnTo>
                  <a:pt x="521207" y="263646"/>
                </a:lnTo>
                <a:lnTo>
                  <a:pt x="522731" y="249930"/>
                </a:lnTo>
                <a:lnTo>
                  <a:pt x="522884" y="248406"/>
                </a:lnTo>
                <a:lnTo>
                  <a:pt x="504443" y="248406"/>
                </a:lnTo>
                <a:lnTo>
                  <a:pt x="504443" y="246882"/>
                </a:lnTo>
                <a:close/>
              </a:path>
              <a:path w="524510" h="516889">
                <a:moveTo>
                  <a:pt x="506137" y="109722"/>
                </a:moveTo>
                <a:lnTo>
                  <a:pt x="486155" y="109722"/>
                </a:lnTo>
                <a:lnTo>
                  <a:pt x="493775" y="135630"/>
                </a:lnTo>
                <a:lnTo>
                  <a:pt x="502919" y="176778"/>
                </a:lnTo>
                <a:lnTo>
                  <a:pt x="504443" y="190494"/>
                </a:lnTo>
                <a:lnTo>
                  <a:pt x="504443" y="248406"/>
                </a:lnTo>
                <a:lnTo>
                  <a:pt x="522884" y="248406"/>
                </a:lnTo>
                <a:lnTo>
                  <a:pt x="524255" y="234690"/>
                </a:lnTo>
                <a:lnTo>
                  <a:pt x="524255" y="204210"/>
                </a:lnTo>
                <a:lnTo>
                  <a:pt x="521207" y="173730"/>
                </a:lnTo>
                <a:lnTo>
                  <a:pt x="518159" y="158490"/>
                </a:lnTo>
                <a:lnTo>
                  <a:pt x="516635" y="144774"/>
                </a:lnTo>
                <a:lnTo>
                  <a:pt x="512063" y="131058"/>
                </a:lnTo>
                <a:lnTo>
                  <a:pt x="506137" y="109722"/>
                </a:lnTo>
                <a:close/>
              </a:path>
              <a:path w="524510" h="516889">
                <a:moveTo>
                  <a:pt x="495837" y="85338"/>
                </a:moveTo>
                <a:lnTo>
                  <a:pt x="475487" y="85338"/>
                </a:lnTo>
                <a:lnTo>
                  <a:pt x="486155" y="111246"/>
                </a:lnTo>
                <a:lnTo>
                  <a:pt x="486155" y="109722"/>
                </a:lnTo>
                <a:lnTo>
                  <a:pt x="506137" y="109722"/>
                </a:lnTo>
                <a:lnTo>
                  <a:pt x="504443" y="103626"/>
                </a:lnTo>
                <a:lnTo>
                  <a:pt x="495837" y="85338"/>
                </a:lnTo>
                <a:close/>
              </a:path>
              <a:path w="524510" h="516889">
                <a:moveTo>
                  <a:pt x="442428" y="3042"/>
                </a:moveTo>
                <a:lnTo>
                  <a:pt x="416051" y="3042"/>
                </a:lnTo>
                <a:lnTo>
                  <a:pt x="434339" y="21330"/>
                </a:lnTo>
                <a:lnTo>
                  <a:pt x="432815" y="21330"/>
                </a:lnTo>
                <a:lnTo>
                  <a:pt x="449579" y="41142"/>
                </a:lnTo>
                <a:lnTo>
                  <a:pt x="463295" y="62478"/>
                </a:lnTo>
                <a:lnTo>
                  <a:pt x="475487" y="86862"/>
                </a:lnTo>
                <a:lnTo>
                  <a:pt x="475487" y="85338"/>
                </a:lnTo>
                <a:lnTo>
                  <a:pt x="495837" y="85338"/>
                </a:lnTo>
                <a:lnTo>
                  <a:pt x="492251" y="77718"/>
                </a:lnTo>
                <a:lnTo>
                  <a:pt x="480059" y="53334"/>
                </a:lnTo>
                <a:lnTo>
                  <a:pt x="464819" y="30474"/>
                </a:lnTo>
                <a:lnTo>
                  <a:pt x="448055" y="9138"/>
                </a:lnTo>
                <a:lnTo>
                  <a:pt x="442428" y="3042"/>
                </a:lnTo>
                <a:close/>
              </a:path>
              <a:path w="524510" h="516889">
                <a:moveTo>
                  <a:pt x="439620" y="0"/>
                </a:moveTo>
                <a:lnTo>
                  <a:pt x="411070" y="0"/>
                </a:lnTo>
                <a:lnTo>
                  <a:pt x="416051" y="4566"/>
                </a:lnTo>
                <a:lnTo>
                  <a:pt x="416051" y="3042"/>
                </a:lnTo>
                <a:lnTo>
                  <a:pt x="442428" y="3042"/>
                </a:lnTo>
                <a:lnTo>
                  <a:pt x="4396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034421" y="3925051"/>
            <a:ext cx="2662555" cy="0"/>
          </a:xfrm>
          <a:custGeom>
            <a:avLst/>
            <a:gdLst/>
            <a:ahLst/>
            <a:cxnLst/>
            <a:rect l="l" t="t" r="r" b="b"/>
            <a:pathLst>
              <a:path w="2662554">
                <a:moveTo>
                  <a:pt x="0" y="0"/>
                </a:moveTo>
                <a:lnTo>
                  <a:pt x="2662427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034421" y="4213849"/>
            <a:ext cx="2662555" cy="0"/>
          </a:xfrm>
          <a:custGeom>
            <a:avLst/>
            <a:gdLst/>
            <a:ahLst/>
            <a:cxnLst/>
            <a:rect l="l" t="t" r="r" b="b"/>
            <a:pathLst>
              <a:path w="2662554">
                <a:moveTo>
                  <a:pt x="0" y="0"/>
                </a:moveTo>
                <a:lnTo>
                  <a:pt x="2662427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034421" y="4069069"/>
            <a:ext cx="2662555" cy="0"/>
          </a:xfrm>
          <a:custGeom>
            <a:avLst/>
            <a:gdLst/>
            <a:ahLst/>
            <a:cxnLst/>
            <a:rect l="l" t="t" r="r" b="b"/>
            <a:pathLst>
              <a:path w="2662554">
                <a:moveTo>
                  <a:pt x="0" y="0"/>
                </a:moveTo>
                <a:lnTo>
                  <a:pt x="2662427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687701" y="4492742"/>
            <a:ext cx="524510" cy="596265"/>
          </a:xfrm>
          <a:custGeom>
            <a:avLst/>
            <a:gdLst/>
            <a:ahLst/>
            <a:cxnLst/>
            <a:rect l="l" t="t" r="r" b="b"/>
            <a:pathLst>
              <a:path w="524510" h="596264">
                <a:moveTo>
                  <a:pt x="275843" y="0"/>
                </a:moveTo>
                <a:lnTo>
                  <a:pt x="0" y="0"/>
                </a:lnTo>
                <a:lnTo>
                  <a:pt x="0" y="595890"/>
                </a:lnTo>
                <a:lnTo>
                  <a:pt x="275843" y="595890"/>
                </a:lnTo>
                <a:lnTo>
                  <a:pt x="289559" y="594366"/>
                </a:lnTo>
                <a:lnTo>
                  <a:pt x="301751" y="592842"/>
                </a:lnTo>
                <a:lnTo>
                  <a:pt x="315467" y="589794"/>
                </a:lnTo>
                <a:lnTo>
                  <a:pt x="327659" y="586746"/>
                </a:lnTo>
                <a:lnTo>
                  <a:pt x="19811" y="586746"/>
                </a:lnTo>
                <a:lnTo>
                  <a:pt x="9143" y="576078"/>
                </a:lnTo>
                <a:lnTo>
                  <a:pt x="19811" y="576078"/>
                </a:lnTo>
                <a:lnTo>
                  <a:pt x="19811" y="19818"/>
                </a:lnTo>
                <a:lnTo>
                  <a:pt x="9143" y="19818"/>
                </a:lnTo>
                <a:lnTo>
                  <a:pt x="19811" y="9143"/>
                </a:lnTo>
                <a:lnTo>
                  <a:pt x="327659" y="9143"/>
                </a:lnTo>
                <a:lnTo>
                  <a:pt x="315467" y="6095"/>
                </a:lnTo>
                <a:lnTo>
                  <a:pt x="301751" y="3047"/>
                </a:lnTo>
                <a:lnTo>
                  <a:pt x="289559" y="1523"/>
                </a:lnTo>
                <a:lnTo>
                  <a:pt x="275843" y="0"/>
                </a:lnTo>
                <a:close/>
              </a:path>
              <a:path w="524510" h="596264">
                <a:moveTo>
                  <a:pt x="19811" y="576078"/>
                </a:moveTo>
                <a:lnTo>
                  <a:pt x="9143" y="576078"/>
                </a:lnTo>
                <a:lnTo>
                  <a:pt x="19811" y="586746"/>
                </a:lnTo>
                <a:lnTo>
                  <a:pt x="19811" y="576078"/>
                </a:lnTo>
                <a:close/>
              </a:path>
              <a:path w="524510" h="596264">
                <a:moveTo>
                  <a:pt x="367283" y="548646"/>
                </a:moveTo>
                <a:lnTo>
                  <a:pt x="356615" y="554742"/>
                </a:lnTo>
                <a:lnTo>
                  <a:pt x="344423" y="559314"/>
                </a:lnTo>
                <a:lnTo>
                  <a:pt x="345947" y="559314"/>
                </a:lnTo>
                <a:lnTo>
                  <a:pt x="333755" y="563886"/>
                </a:lnTo>
                <a:lnTo>
                  <a:pt x="323087" y="568458"/>
                </a:lnTo>
                <a:lnTo>
                  <a:pt x="310895" y="571506"/>
                </a:lnTo>
                <a:lnTo>
                  <a:pt x="274319" y="576078"/>
                </a:lnTo>
                <a:lnTo>
                  <a:pt x="19811" y="576078"/>
                </a:lnTo>
                <a:lnTo>
                  <a:pt x="19811" y="586746"/>
                </a:lnTo>
                <a:lnTo>
                  <a:pt x="327659" y="586746"/>
                </a:lnTo>
                <a:lnTo>
                  <a:pt x="352043" y="577602"/>
                </a:lnTo>
                <a:lnTo>
                  <a:pt x="376427" y="565410"/>
                </a:lnTo>
                <a:lnTo>
                  <a:pt x="387095" y="559314"/>
                </a:lnTo>
                <a:lnTo>
                  <a:pt x="399287" y="551694"/>
                </a:lnTo>
                <a:lnTo>
                  <a:pt x="401421" y="550170"/>
                </a:lnTo>
                <a:lnTo>
                  <a:pt x="367283" y="550170"/>
                </a:lnTo>
                <a:lnTo>
                  <a:pt x="367283" y="548646"/>
                </a:lnTo>
                <a:close/>
              </a:path>
              <a:path w="524510" h="596264">
                <a:moveTo>
                  <a:pt x="377951" y="542550"/>
                </a:moveTo>
                <a:lnTo>
                  <a:pt x="367283" y="550170"/>
                </a:lnTo>
                <a:lnTo>
                  <a:pt x="401421" y="550170"/>
                </a:lnTo>
                <a:lnTo>
                  <a:pt x="409955" y="544074"/>
                </a:lnTo>
                <a:lnTo>
                  <a:pt x="377951" y="544074"/>
                </a:lnTo>
                <a:lnTo>
                  <a:pt x="377951" y="542550"/>
                </a:lnTo>
                <a:close/>
              </a:path>
              <a:path w="524510" h="596264">
                <a:moveTo>
                  <a:pt x="397763" y="528834"/>
                </a:moveTo>
                <a:lnTo>
                  <a:pt x="387095" y="536454"/>
                </a:lnTo>
                <a:lnTo>
                  <a:pt x="388619" y="536454"/>
                </a:lnTo>
                <a:lnTo>
                  <a:pt x="377951" y="544074"/>
                </a:lnTo>
                <a:lnTo>
                  <a:pt x="409955" y="544074"/>
                </a:lnTo>
                <a:lnTo>
                  <a:pt x="426165" y="530358"/>
                </a:lnTo>
                <a:lnTo>
                  <a:pt x="397763" y="530358"/>
                </a:lnTo>
                <a:lnTo>
                  <a:pt x="397763" y="528834"/>
                </a:lnTo>
                <a:close/>
              </a:path>
              <a:path w="524510" h="596264">
                <a:moveTo>
                  <a:pt x="496823" y="367290"/>
                </a:moveTo>
                <a:lnTo>
                  <a:pt x="486155" y="406914"/>
                </a:lnTo>
                <a:lnTo>
                  <a:pt x="463295" y="454158"/>
                </a:lnTo>
                <a:lnTo>
                  <a:pt x="432815" y="495306"/>
                </a:lnTo>
                <a:lnTo>
                  <a:pt x="434339" y="495306"/>
                </a:lnTo>
                <a:lnTo>
                  <a:pt x="416051" y="513594"/>
                </a:lnTo>
                <a:lnTo>
                  <a:pt x="397763" y="530358"/>
                </a:lnTo>
                <a:lnTo>
                  <a:pt x="426165" y="530358"/>
                </a:lnTo>
                <a:lnTo>
                  <a:pt x="464819" y="486162"/>
                </a:lnTo>
                <a:lnTo>
                  <a:pt x="492251" y="438918"/>
                </a:lnTo>
                <a:lnTo>
                  <a:pt x="512063" y="385578"/>
                </a:lnTo>
                <a:lnTo>
                  <a:pt x="516635" y="371862"/>
                </a:lnTo>
                <a:lnTo>
                  <a:pt x="516974" y="368814"/>
                </a:lnTo>
                <a:lnTo>
                  <a:pt x="496823" y="368814"/>
                </a:lnTo>
                <a:lnTo>
                  <a:pt x="496823" y="367290"/>
                </a:lnTo>
                <a:close/>
              </a:path>
              <a:path w="524510" h="596264">
                <a:moveTo>
                  <a:pt x="499871" y="353574"/>
                </a:moveTo>
                <a:lnTo>
                  <a:pt x="496823" y="368814"/>
                </a:lnTo>
                <a:lnTo>
                  <a:pt x="516974" y="368814"/>
                </a:lnTo>
                <a:lnTo>
                  <a:pt x="518159" y="358146"/>
                </a:lnTo>
                <a:lnTo>
                  <a:pt x="518769" y="355098"/>
                </a:lnTo>
                <a:lnTo>
                  <a:pt x="499871" y="355098"/>
                </a:lnTo>
                <a:lnTo>
                  <a:pt x="499871" y="353574"/>
                </a:lnTo>
                <a:close/>
              </a:path>
              <a:path w="524510" h="596264">
                <a:moveTo>
                  <a:pt x="502919" y="339858"/>
                </a:moveTo>
                <a:lnTo>
                  <a:pt x="499871" y="355098"/>
                </a:lnTo>
                <a:lnTo>
                  <a:pt x="518769" y="355098"/>
                </a:lnTo>
                <a:lnTo>
                  <a:pt x="521207" y="342906"/>
                </a:lnTo>
                <a:lnTo>
                  <a:pt x="521360" y="341382"/>
                </a:lnTo>
                <a:lnTo>
                  <a:pt x="502919" y="341382"/>
                </a:lnTo>
                <a:lnTo>
                  <a:pt x="502919" y="339858"/>
                </a:lnTo>
                <a:close/>
              </a:path>
              <a:path w="524510" h="596264">
                <a:moveTo>
                  <a:pt x="521360" y="254514"/>
                </a:moveTo>
                <a:lnTo>
                  <a:pt x="502919" y="254514"/>
                </a:lnTo>
                <a:lnTo>
                  <a:pt x="504443" y="269754"/>
                </a:lnTo>
                <a:lnTo>
                  <a:pt x="504443" y="326142"/>
                </a:lnTo>
                <a:lnTo>
                  <a:pt x="502919" y="341382"/>
                </a:lnTo>
                <a:lnTo>
                  <a:pt x="521360" y="341382"/>
                </a:lnTo>
                <a:lnTo>
                  <a:pt x="522731" y="327666"/>
                </a:lnTo>
                <a:lnTo>
                  <a:pt x="524255" y="313950"/>
                </a:lnTo>
                <a:lnTo>
                  <a:pt x="524255" y="281946"/>
                </a:lnTo>
                <a:lnTo>
                  <a:pt x="522731" y="268230"/>
                </a:lnTo>
                <a:lnTo>
                  <a:pt x="521360" y="254514"/>
                </a:lnTo>
                <a:close/>
              </a:path>
              <a:path w="524510" h="596264">
                <a:moveTo>
                  <a:pt x="518769" y="240798"/>
                </a:moveTo>
                <a:lnTo>
                  <a:pt x="499871" y="240798"/>
                </a:lnTo>
                <a:lnTo>
                  <a:pt x="502919" y="256038"/>
                </a:lnTo>
                <a:lnTo>
                  <a:pt x="502919" y="254514"/>
                </a:lnTo>
                <a:lnTo>
                  <a:pt x="521360" y="254514"/>
                </a:lnTo>
                <a:lnTo>
                  <a:pt x="521207" y="252990"/>
                </a:lnTo>
                <a:lnTo>
                  <a:pt x="518769" y="240798"/>
                </a:lnTo>
                <a:close/>
              </a:path>
              <a:path w="524510" h="596264">
                <a:moveTo>
                  <a:pt x="401421" y="45726"/>
                </a:moveTo>
                <a:lnTo>
                  <a:pt x="367283" y="45726"/>
                </a:lnTo>
                <a:lnTo>
                  <a:pt x="377951" y="53346"/>
                </a:lnTo>
                <a:lnTo>
                  <a:pt x="388619" y="59442"/>
                </a:lnTo>
                <a:lnTo>
                  <a:pt x="387095" y="59442"/>
                </a:lnTo>
                <a:lnTo>
                  <a:pt x="397763" y="67062"/>
                </a:lnTo>
                <a:lnTo>
                  <a:pt x="416051" y="82302"/>
                </a:lnTo>
                <a:lnTo>
                  <a:pt x="434339" y="100590"/>
                </a:lnTo>
                <a:lnTo>
                  <a:pt x="432815" y="100590"/>
                </a:lnTo>
                <a:lnTo>
                  <a:pt x="449579" y="120402"/>
                </a:lnTo>
                <a:lnTo>
                  <a:pt x="475487" y="164598"/>
                </a:lnTo>
                <a:lnTo>
                  <a:pt x="493775" y="214890"/>
                </a:lnTo>
                <a:lnTo>
                  <a:pt x="499871" y="242322"/>
                </a:lnTo>
                <a:lnTo>
                  <a:pt x="499871" y="240798"/>
                </a:lnTo>
                <a:lnTo>
                  <a:pt x="518769" y="240798"/>
                </a:lnTo>
                <a:lnTo>
                  <a:pt x="518159" y="237750"/>
                </a:lnTo>
                <a:lnTo>
                  <a:pt x="516635" y="224034"/>
                </a:lnTo>
                <a:lnTo>
                  <a:pt x="512063" y="210318"/>
                </a:lnTo>
                <a:lnTo>
                  <a:pt x="504443" y="182886"/>
                </a:lnTo>
                <a:lnTo>
                  <a:pt x="492251" y="156978"/>
                </a:lnTo>
                <a:lnTo>
                  <a:pt x="464819" y="109734"/>
                </a:lnTo>
                <a:lnTo>
                  <a:pt x="429767" y="68586"/>
                </a:lnTo>
                <a:lnTo>
                  <a:pt x="409955" y="51822"/>
                </a:lnTo>
                <a:lnTo>
                  <a:pt x="401421" y="45726"/>
                </a:lnTo>
                <a:close/>
              </a:path>
              <a:path w="524510" h="596264">
                <a:moveTo>
                  <a:pt x="327659" y="9143"/>
                </a:moveTo>
                <a:lnTo>
                  <a:pt x="19811" y="9143"/>
                </a:lnTo>
                <a:lnTo>
                  <a:pt x="19811" y="19818"/>
                </a:lnTo>
                <a:lnTo>
                  <a:pt x="274319" y="19818"/>
                </a:lnTo>
                <a:lnTo>
                  <a:pt x="310895" y="24390"/>
                </a:lnTo>
                <a:lnTo>
                  <a:pt x="323087" y="27438"/>
                </a:lnTo>
                <a:lnTo>
                  <a:pt x="333755" y="32010"/>
                </a:lnTo>
                <a:lnTo>
                  <a:pt x="345947" y="36582"/>
                </a:lnTo>
                <a:lnTo>
                  <a:pt x="344423" y="36582"/>
                </a:lnTo>
                <a:lnTo>
                  <a:pt x="356615" y="41154"/>
                </a:lnTo>
                <a:lnTo>
                  <a:pt x="367283" y="47250"/>
                </a:lnTo>
                <a:lnTo>
                  <a:pt x="367283" y="45726"/>
                </a:lnTo>
                <a:lnTo>
                  <a:pt x="401421" y="45726"/>
                </a:lnTo>
                <a:lnTo>
                  <a:pt x="399287" y="44202"/>
                </a:lnTo>
                <a:lnTo>
                  <a:pt x="387095" y="36582"/>
                </a:lnTo>
                <a:lnTo>
                  <a:pt x="376427" y="30486"/>
                </a:lnTo>
                <a:lnTo>
                  <a:pt x="352043" y="18294"/>
                </a:lnTo>
                <a:lnTo>
                  <a:pt x="327659" y="9143"/>
                </a:lnTo>
                <a:close/>
              </a:path>
              <a:path w="524510" h="596264">
                <a:moveTo>
                  <a:pt x="19811" y="9143"/>
                </a:moveTo>
                <a:lnTo>
                  <a:pt x="9143" y="19818"/>
                </a:lnTo>
                <a:lnTo>
                  <a:pt x="19811" y="19818"/>
                </a:lnTo>
                <a:lnTo>
                  <a:pt x="19811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034421" y="4574282"/>
            <a:ext cx="2662555" cy="0"/>
          </a:xfrm>
          <a:custGeom>
            <a:avLst/>
            <a:gdLst/>
            <a:ahLst/>
            <a:cxnLst/>
            <a:rect l="l" t="t" r="r" b="b"/>
            <a:pathLst>
              <a:path w="2662554">
                <a:moveTo>
                  <a:pt x="0" y="0"/>
                </a:moveTo>
                <a:lnTo>
                  <a:pt x="2662427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034421" y="4718299"/>
            <a:ext cx="2662555" cy="0"/>
          </a:xfrm>
          <a:custGeom>
            <a:avLst/>
            <a:gdLst/>
            <a:ahLst/>
            <a:cxnLst/>
            <a:rect l="l" t="t" r="r" b="b"/>
            <a:pathLst>
              <a:path w="2662554">
                <a:moveTo>
                  <a:pt x="0" y="0"/>
                </a:moveTo>
                <a:lnTo>
                  <a:pt x="2662427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034421" y="5007097"/>
            <a:ext cx="2662555" cy="0"/>
          </a:xfrm>
          <a:custGeom>
            <a:avLst/>
            <a:gdLst/>
            <a:ahLst/>
            <a:cxnLst/>
            <a:rect l="l" t="t" r="r" b="b"/>
            <a:pathLst>
              <a:path w="2662554">
                <a:moveTo>
                  <a:pt x="0" y="0"/>
                </a:moveTo>
                <a:lnTo>
                  <a:pt x="2662427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034421" y="4863079"/>
            <a:ext cx="2662555" cy="0"/>
          </a:xfrm>
          <a:custGeom>
            <a:avLst/>
            <a:gdLst/>
            <a:ahLst/>
            <a:cxnLst/>
            <a:rect l="l" t="t" r="r" b="b"/>
            <a:pathLst>
              <a:path w="2662554">
                <a:moveTo>
                  <a:pt x="0" y="0"/>
                </a:moveTo>
                <a:lnTo>
                  <a:pt x="2662427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778124" y="6013699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35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272662" y="5568691"/>
            <a:ext cx="596265" cy="454659"/>
          </a:xfrm>
          <a:custGeom>
            <a:avLst/>
            <a:gdLst/>
            <a:ahLst/>
            <a:cxnLst/>
            <a:rect l="l" t="t" r="r" b="b"/>
            <a:pathLst>
              <a:path w="596265" h="454660">
                <a:moveTo>
                  <a:pt x="0" y="0"/>
                </a:moveTo>
                <a:lnTo>
                  <a:pt x="0" y="36575"/>
                </a:lnTo>
                <a:lnTo>
                  <a:pt x="1523" y="57911"/>
                </a:lnTo>
                <a:lnTo>
                  <a:pt x="3047" y="80771"/>
                </a:lnTo>
                <a:lnTo>
                  <a:pt x="9143" y="123443"/>
                </a:lnTo>
                <a:lnTo>
                  <a:pt x="16763" y="164591"/>
                </a:lnTo>
                <a:lnTo>
                  <a:pt x="28955" y="204215"/>
                </a:lnTo>
                <a:lnTo>
                  <a:pt x="50291" y="259079"/>
                </a:lnTo>
                <a:lnTo>
                  <a:pt x="76199" y="309371"/>
                </a:lnTo>
                <a:lnTo>
                  <a:pt x="117347" y="365759"/>
                </a:lnTo>
                <a:lnTo>
                  <a:pt x="153923" y="400811"/>
                </a:lnTo>
                <a:lnTo>
                  <a:pt x="207263" y="434339"/>
                </a:lnTo>
                <a:lnTo>
                  <a:pt x="251459" y="449579"/>
                </a:lnTo>
                <a:lnTo>
                  <a:pt x="281939" y="454151"/>
                </a:lnTo>
                <a:lnTo>
                  <a:pt x="312419" y="454151"/>
                </a:lnTo>
                <a:lnTo>
                  <a:pt x="327659" y="452627"/>
                </a:lnTo>
                <a:lnTo>
                  <a:pt x="342899" y="449579"/>
                </a:lnTo>
                <a:lnTo>
                  <a:pt x="373379" y="440435"/>
                </a:lnTo>
                <a:lnTo>
                  <a:pt x="383666" y="435863"/>
                </a:lnTo>
                <a:lnTo>
                  <a:pt x="283463" y="435863"/>
                </a:lnTo>
                <a:lnTo>
                  <a:pt x="268223" y="434339"/>
                </a:lnTo>
                <a:lnTo>
                  <a:pt x="269747" y="434339"/>
                </a:lnTo>
                <a:lnTo>
                  <a:pt x="254507" y="431291"/>
                </a:lnTo>
                <a:lnTo>
                  <a:pt x="256031" y="431291"/>
                </a:lnTo>
                <a:lnTo>
                  <a:pt x="246887" y="428243"/>
                </a:lnTo>
                <a:lnTo>
                  <a:pt x="242315" y="428243"/>
                </a:lnTo>
                <a:lnTo>
                  <a:pt x="228599" y="422147"/>
                </a:lnTo>
                <a:lnTo>
                  <a:pt x="214883" y="417575"/>
                </a:lnTo>
                <a:lnTo>
                  <a:pt x="216407" y="417575"/>
                </a:lnTo>
                <a:lnTo>
                  <a:pt x="205435" y="411479"/>
                </a:lnTo>
                <a:lnTo>
                  <a:pt x="202691" y="411479"/>
                </a:lnTo>
                <a:lnTo>
                  <a:pt x="190499" y="403859"/>
                </a:lnTo>
                <a:lnTo>
                  <a:pt x="166115" y="385571"/>
                </a:lnTo>
                <a:lnTo>
                  <a:pt x="155665" y="376427"/>
                </a:lnTo>
                <a:lnTo>
                  <a:pt x="153923" y="376427"/>
                </a:lnTo>
                <a:lnTo>
                  <a:pt x="144589" y="365759"/>
                </a:lnTo>
                <a:lnTo>
                  <a:pt x="143255" y="365759"/>
                </a:lnTo>
                <a:lnTo>
                  <a:pt x="132587" y="353567"/>
                </a:lnTo>
                <a:lnTo>
                  <a:pt x="123105" y="341375"/>
                </a:lnTo>
                <a:lnTo>
                  <a:pt x="121919" y="341375"/>
                </a:lnTo>
                <a:lnTo>
                  <a:pt x="111251" y="327659"/>
                </a:lnTo>
                <a:lnTo>
                  <a:pt x="102107" y="313943"/>
                </a:lnTo>
                <a:lnTo>
                  <a:pt x="91439" y="298703"/>
                </a:lnTo>
                <a:lnTo>
                  <a:pt x="92963" y="298703"/>
                </a:lnTo>
                <a:lnTo>
                  <a:pt x="83819" y="283463"/>
                </a:lnTo>
                <a:lnTo>
                  <a:pt x="75507" y="268223"/>
                </a:lnTo>
                <a:lnTo>
                  <a:pt x="74675" y="268223"/>
                </a:lnTo>
                <a:lnTo>
                  <a:pt x="59435" y="233171"/>
                </a:lnTo>
                <a:lnTo>
                  <a:pt x="41147" y="178307"/>
                </a:lnTo>
                <a:lnTo>
                  <a:pt x="32003" y="140207"/>
                </a:lnTo>
                <a:lnTo>
                  <a:pt x="27758" y="120395"/>
                </a:lnTo>
                <a:lnTo>
                  <a:pt x="27431" y="120395"/>
                </a:lnTo>
                <a:lnTo>
                  <a:pt x="21335" y="77723"/>
                </a:lnTo>
                <a:lnTo>
                  <a:pt x="19811" y="56387"/>
                </a:lnTo>
                <a:lnTo>
                  <a:pt x="19811" y="35051"/>
                </a:lnTo>
                <a:lnTo>
                  <a:pt x="19268" y="27441"/>
                </a:lnTo>
                <a:lnTo>
                  <a:pt x="6095" y="22859"/>
                </a:lnTo>
                <a:lnTo>
                  <a:pt x="18287" y="13715"/>
                </a:lnTo>
                <a:lnTo>
                  <a:pt x="38654" y="13715"/>
                </a:lnTo>
                <a:lnTo>
                  <a:pt x="0" y="0"/>
                </a:lnTo>
                <a:close/>
              </a:path>
              <a:path w="596265" h="454660">
                <a:moveTo>
                  <a:pt x="326135" y="432815"/>
                </a:moveTo>
                <a:lnTo>
                  <a:pt x="310895" y="435863"/>
                </a:lnTo>
                <a:lnTo>
                  <a:pt x="383666" y="435863"/>
                </a:lnTo>
                <a:lnTo>
                  <a:pt x="387095" y="434339"/>
                </a:lnTo>
                <a:lnTo>
                  <a:pt x="324611" y="434339"/>
                </a:lnTo>
                <a:lnTo>
                  <a:pt x="326135" y="432815"/>
                </a:lnTo>
                <a:close/>
              </a:path>
              <a:path w="596265" h="454660">
                <a:moveTo>
                  <a:pt x="353567" y="426719"/>
                </a:moveTo>
                <a:lnTo>
                  <a:pt x="338327" y="431291"/>
                </a:lnTo>
                <a:lnTo>
                  <a:pt x="339851" y="431291"/>
                </a:lnTo>
                <a:lnTo>
                  <a:pt x="324611" y="434339"/>
                </a:lnTo>
                <a:lnTo>
                  <a:pt x="387095" y="434339"/>
                </a:lnTo>
                <a:lnTo>
                  <a:pt x="398068" y="428243"/>
                </a:lnTo>
                <a:lnTo>
                  <a:pt x="352043" y="428243"/>
                </a:lnTo>
                <a:lnTo>
                  <a:pt x="353567" y="426719"/>
                </a:lnTo>
                <a:close/>
              </a:path>
              <a:path w="596265" h="454660">
                <a:moveTo>
                  <a:pt x="242315" y="426719"/>
                </a:moveTo>
                <a:lnTo>
                  <a:pt x="242315" y="428243"/>
                </a:lnTo>
                <a:lnTo>
                  <a:pt x="246887" y="428243"/>
                </a:lnTo>
                <a:lnTo>
                  <a:pt x="242315" y="426719"/>
                </a:lnTo>
                <a:close/>
              </a:path>
              <a:path w="596265" h="454660">
                <a:moveTo>
                  <a:pt x="391667" y="409955"/>
                </a:moveTo>
                <a:lnTo>
                  <a:pt x="377951" y="417575"/>
                </a:lnTo>
                <a:lnTo>
                  <a:pt x="379475" y="417575"/>
                </a:lnTo>
                <a:lnTo>
                  <a:pt x="365759" y="422147"/>
                </a:lnTo>
                <a:lnTo>
                  <a:pt x="352043" y="428243"/>
                </a:lnTo>
                <a:lnTo>
                  <a:pt x="398068" y="428243"/>
                </a:lnTo>
                <a:lnTo>
                  <a:pt x="414527" y="419099"/>
                </a:lnTo>
                <a:lnTo>
                  <a:pt x="425957" y="411479"/>
                </a:lnTo>
                <a:lnTo>
                  <a:pt x="391667" y="411479"/>
                </a:lnTo>
                <a:lnTo>
                  <a:pt x="391667" y="409955"/>
                </a:lnTo>
                <a:close/>
              </a:path>
              <a:path w="596265" h="454660">
                <a:moveTo>
                  <a:pt x="202691" y="409955"/>
                </a:moveTo>
                <a:lnTo>
                  <a:pt x="202691" y="411479"/>
                </a:lnTo>
                <a:lnTo>
                  <a:pt x="205435" y="411479"/>
                </a:lnTo>
                <a:lnTo>
                  <a:pt x="202691" y="409955"/>
                </a:lnTo>
                <a:close/>
              </a:path>
              <a:path w="596265" h="454660">
                <a:moveTo>
                  <a:pt x="440435" y="374903"/>
                </a:moveTo>
                <a:lnTo>
                  <a:pt x="428243" y="385571"/>
                </a:lnTo>
                <a:lnTo>
                  <a:pt x="416051" y="394715"/>
                </a:lnTo>
                <a:lnTo>
                  <a:pt x="417575" y="394715"/>
                </a:lnTo>
                <a:lnTo>
                  <a:pt x="403859" y="403859"/>
                </a:lnTo>
                <a:lnTo>
                  <a:pt x="391667" y="411479"/>
                </a:lnTo>
                <a:lnTo>
                  <a:pt x="425957" y="411479"/>
                </a:lnTo>
                <a:lnTo>
                  <a:pt x="428243" y="409955"/>
                </a:lnTo>
                <a:lnTo>
                  <a:pt x="440435" y="400811"/>
                </a:lnTo>
                <a:lnTo>
                  <a:pt x="452627" y="390143"/>
                </a:lnTo>
                <a:lnTo>
                  <a:pt x="466343" y="376427"/>
                </a:lnTo>
                <a:lnTo>
                  <a:pt x="440435" y="376427"/>
                </a:lnTo>
                <a:lnTo>
                  <a:pt x="440435" y="374903"/>
                </a:lnTo>
                <a:close/>
              </a:path>
              <a:path w="596265" h="454660">
                <a:moveTo>
                  <a:pt x="153923" y="374903"/>
                </a:moveTo>
                <a:lnTo>
                  <a:pt x="153923" y="376427"/>
                </a:lnTo>
                <a:lnTo>
                  <a:pt x="155665" y="376427"/>
                </a:lnTo>
                <a:lnTo>
                  <a:pt x="153923" y="374903"/>
                </a:lnTo>
                <a:close/>
              </a:path>
              <a:path w="596265" h="454660">
                <a:moveTo>
                  <a:pt x="451103" y="364235"/>
                </a:moveTo>
                <a:lnTo>
                  <a:pt x="440435" y="376427"/>
                </a:lnTo>
                <a:lnTo>
                  <a:pt x="466343" y="376427"/>
                </a:lnTo>
                <a:lnTo>
                  <a:pt x="477011" y="365759"/>
                </a:lnTo>
                <a:lnTo>
                  <a:pt x="451103" y="365759"/>
                </a:lnTo>
                <a:lnTo>
                  <a:pt x="451103" y="364235"/>
                </a:lnTo>
                <a:close/>
              </a:path>
              <a:path w="596265" h="454660">
                <a:moveTo>
                  <a:pt x="143255" y="364235"/>
                </a:moveTo>
                <a:lnTo>
                  <a:pt x="143255" y="365759"/>
                </a:lnTo>
                <a:lnTo>
                  <a:pt x="144589" y="365759"/>
                </a:lnTo>
                <a:lnTo>
                  <a:pt x="143255" y="364235"/>
                </a:lnTo>
                <a:close/>
              </a:path>
              <a:path w="596265" h="454660">
                <a:moveTo>
                  <a:pt x="497162" y="339851"/>
                </a:moveTo>
                <a:lnTo>
                  <a:pt x="473963" y="339851"/>
                </a:lnTo>
                <a:lnTo>
                  <a:pt x="461771" y="353567"/>
                </a:lnTo>
                <a:lnTo>
                  <a:pt x="463295" y="353567"/>
                </a:lnTo>
                <a:lnTo>
                  <a:pt x="451103" y="365759"/>
                </a:lnTo>
                <a:lnTo>
                  <a:pt x="477011" y="365759"/>
                </a:lnTo>
                <a:lnTo>
                  <a:pt x="497162" y="339851"/>
                </a:lnTo>
                <a:close/>
              </a:path>
              <a:path w="596265" h="454660">
                <a:moveTo>
                  <a:pt x="121919" y="339851"/>
                </a:moveTo>
                <a:lnTo>
                  <a:pt x="121919" y="341375"/>
                </a:lnTo>
                <a:lnTo>
                  <a:pt x="123105" y="341375"/>
                </a:lnTo>
                <a:lnTo>
                  <a:pt x="121919" y="339851"/>
                </a:lnTo>
                <a:close/>
              </a:path>
              <a:path w="596265" h="454660">
                <a:moveTo>
                  <a:pt x="519683" y="266699"/>
                </a:moveTo>
                <a:lnTo>
                  <a:pt x="510539" y="283463"/>
                </a:lnTo>
                <a:lnTo>
                  <a:pt x="512063" y="283463"/>
                </a:lnTo>
                <a:lnTo>
                  <a:pt x="493775" y="313943"/>
                </a:lnTo>
                <a:lnTo>
                  <a:pt x="472439" y="341375"/>
                </a:lnTo>
                <a:lnTo>
                  <a:pt x="473963" y="339851"/>
                </a:lnTo>
                <a:lnTo>
                  <a:pt x="497162" y="339851"/>
                </a:lnTo>
                <a:lnTo>
                  <a:pt x="509015" y="324611"/>
                </a:lnTo>
                <a:lnTo>
                  <a:pt x="518159" y="309371"/>
                </a:lnTo>
                <a:lnTo>
                  <a:pt x="540604" y="268223"/>
                </a:lnTo>
                <a:lnTo>
                  <a:pt x="519683" y="268223"/>
                </a:lnTo>
                <a:lnTo>
                  <a:pt x="519683" y="266699"/>
                </a:lnTo>
                <a:close/>
              </a:path>
              <a:path w="596265" h="454660">
                <a:moveTo>
                  <a:pt x="74675" y="266699"/>
                </a:moveTo>
                <a:lnTo>
                  <a:pt x="74675" y="268223"/>
                </a:lnTo>
                <a:lnTo>
                  <a:pt x="75507" y="268223"/>
                </a:lnTo>
                <a:lnTo>
                  <a:pt x="74675" y="266699"/>
                </a:lnTo>
                <a:close/>
              </a:path>
              <a:path w="596265" h="454660">
                <a:moveTo>
                  <a:pt x="553211" y="178307"/>
                </a:moveTo>
                <a:lnTo>
                  <a:pt x="548639" y="198119"/>
                </a:lnTo>
                <a:lnTo>
                  <a:pt x="541019" y="216407"/>
                </a:lnTo>
                <a:lnTo>
                  <a:pt x="542543" y="216407"/>
                </a:lnTo>
                <a:lnTo>
                  <a:pt x="534923" y="233171"/>
                </a:lnTo>
                <a:lnTo>
                  <a:pt x="527303" y="251459"/>
                </a:lnTo>
                <a:lnTo>
                  <a:pt x="519683" y="268223"/>
                </a:lnTo>
                <a:lnTo>
                  <a:pt x="540604" y="268223"/>
                </a:lnTo>
                <a:lnTo>
                  <a:pt x="545591" y="259079"/>
                </a:lnTo>
                <a:lnTo>
                  <a:pt x="553211" y="240791"/>
                </a:lnTo>
                <a:lnTo>
                  <a:pt x="565403" y="204215"/>
                </a:lnTo>
                <a:lnTo>
                  <a:pt x="572906" y="179831"/>
                </a:lnTo>
                <a:lnTo>
                  <a:pt x="553211" y="179831"/>
                </a:lnTo>
                <a:lnTo>
                  <a:pt x="553211" y="178307"/>
                </a:lnTo>
                <a:close/>
              </a:path>
              <a:path w="596265" h="454660">
                <a:moveTo>
                  <a:pt x="566927" y="118871"/>
                </a:moveTo>
                <a:lnTo>
                  <a:pt x="563879" y="140207"/>
                </a:lnTo>
                <a:lnTo>
                  <a:pt x="559307" y="160019"/>
                </a:lnTo>
                <a:lnTo>
                  <a:pt x="553211" y="179831"/>
                </a:lnTo>
                <a:lnTo>
                  <a:pt x="572906" y="179831"/>
                </a:lnTo>
                <a:lnTo>
                  <a:pt x="577595" y="164591"/>
                </a:lnTo>
                <a:lnTo>
                  <a:pt x="582167" y="143255"/>
                </a:lnTo>
                <a:lnTo>
                  <a:pt x="585215" y="123443"/>
                </a:lnTo>
                <a:lnTo>
                  <a:pt x="585869" y="120395"/>
                </a:lnTo>
                <a:lnTo>
                  <a:pt x="566927" y="120395"/>
                </a:lnTo>
                <a:lnTo>
                  <a:pt x="566927" y="118871"/>
                </a:lnTo>
                <a:close/>
              </a:path>
              <a:path w="596265" h="454660">
                <a:moveTo>
                  <a:pt x="27431" y="118871"/>
                </a:moveTo>
                <a:lnTo>
                  <a:pt x="27431" y="120395"/>
                </a:lnTo>
                <a:lnTo>
                  <a:pt x="27758" y="120395"/>
                </a:lnTo>
                <a:lnTo>
                  <a:pt x="27431" y="118871"/>
                </a:lnTo>
                <a:close/>
              </a:path>
              <a:path w="596265" h="454660">
                <a:moveTo>
                  <a:pt x="595312" y="13715"/>
                </a:moveTo>
                <a:lnTo>
                  <a:pt x="576071" y="13715"/>
                </a:lnTo>
                <a:lnTo>
                  <a:pt x="588263" y="22859"/>
                </a:lnTo>
                <a:lnTo>
                  <a:pt x="576071" y="27100"/>
                </a:lnTo>
                <a:lnTo>
                  <a:pt x="576071" y="35051"/>
                </a:lnTo>
                <a:lnTo>
                  <a:pt x="573023" y="77723"/>
                </a:lnTo>
                <a:lnTo>
                  <a:pt x="566927" y="120395"/>
                </a:lnTo>
                <a:lnTo>
                  <a:pt x="585869" y="120395"/>
                </a:lnTo>
                <a:lnTo>
                  <a:pt x="589787" y="102107"/>
                </a:lnTo>
                <a:lnTo>
                  <a:pt x="591311" y="80771"/>
                </a:lnTo>
                <a:lnTo>
                  <a:pt x="592835" y="57911"/>
                </a:lnTo>
                <a:lnTo>
                  <a:pt x="594359" y="36575"/>
                </a:lnTo>
                <a:lnTo>
                  <a:pt x="595312" y="13715"/>
                </a:lnTo>
                <a:close/>
              </a:path>
              <a:path w="596265" h="454660">
                <a:moveTo>
                  <a:pt x="38654" y="13715"/>
                </a:moveTo>
                <a:lnTo>
                  <a:pt x="18287" y="13715"/>
                </a:lnTo>
                <a:lnTo>
                  <a:pt x="19268" y="27441"/>
                </a:lnTo>
                <a:lnTo>
                  <a:pt x="77723" y="45719"/>
                </a:lnTo>
                <a:lnTo>
                  <a:pt x="150875" y="64007"/>
                </a:lnTo>
                <a:lnTo>
                  <a:pt x="224027" y="73151"/>
                </a:lnTo>
                <a:lnTo>
                  <a:pt x="260603" y="76199"/>
                </a:lnTo>
                <a:lnTo>
                  <a:pt x="333755" y="76199"/>
                </a:lnTo>
                <a:lnTo>
                  <a:pt x="370331" y="73151"/>
                </a:lnTo>
                <a:lnTo>
                  <a:pt x="443483" y="64007"/>
                </a:lnTo>
                <a:lnTo>
                  <a:pt x="467867" y="57911"/>
                </a:lnTo>
                <a:lnTo>
                  <a:pt x="297179" y="57911"/>
                </a:lnTo>
                <a:lnTo>
                  <a:pt x="260603" y="56387"/>
                </a:lnTo>
                <a:lnTo>
                  <a:pt x="262127" y="56387"/>
                </a:lnTo>
                <a:lnTo>
                  <a:pt x="225551" y="54863"/>
                </a:lnTo>
                <a:lnTo>
                  <a:pt x="188975" y="50291"/>
                </a:lnTo>
                <a:lnTo>
                  <a:pt x="190499" y="50291"/>
                </a:lnTo>
                <a:lnTo>
                  <a:pt x="153923" y="44195"/>
                </a:lnTo>
                <a:lnTo>
                  <a:pt x="118871" y="36575"/>
                </a:lnTo>
                <a:lnTo>
                  <a:pt x="82295" y="27431"/>
                </a:lnTo>
                <a:lnTo>
                  <a:pt x="83819" y="27431"/>
                </a:lnTo>
                <a:lnTo>
                  <a:pt x="47243" y="16763"/>
                </a:lnTo>
                <a:lnTo>
                  <a:pt x="38654" y="13715"/>
                </a:lnTo>
                <a:close/>
              </a:path>
              <a:path w="596265" h="454660">
                <a:moveTo>
                  <a:pt x="595883" y="0"/>
                </a:moveTo>
                <a:lnTo>
                  <a:pt x="547115" y="16763"/>
                </a:lnTo>
                <a:lnTo>
                  <a:pt x="512063" y="27431"/>
                </a:lnTo>
                <a:lnTo>
                  <a:pt x="475487" y="36575"/>
                </a:lnTo>
                <a:lnTo>
                  <a:pt x="477011" y="36575"/>
                </a:lnTo>
                <a:lnTo>
                  <a:pt x="440435" y="44195"/>
                </a:lnTo>
                <a:lnTo>
                  <a:pt x="403859" y="50291"/>
                </a:lnTo>
                <a:lnTo>
                  <a:pt x="405383" y="50291"/>
                </a:lnTo>
                <a:lnTo>
                  <a:pt x="368807" y="54863"/>
                </a:lnTo>
                <a:lnTo>
                  <a:pt x="332231" y="56387"/>
                </a:lnTo>
                <a:lnTo>
                  <a:pt x="333755" y="56387"/>
                </a:lnTo>
                <a:lnTo>
                  <a:pt x="297179" y="57911"/>
                </a:lnTo>
                <a:lnTo>
                  <a:pt x="467867" y="57911"/>
                </a:lnTo>
                <a:lnTo>
                  <a:pt x="516635" y="45719"/>
                </a:lnTo>
                <a:lnTo>
                  <a:pt x="553211" y="35051"/>
                </a:lnTo>
                <a:lnTo>
                  <a:pt x="576071" y="27100"/>
                </a:lnTo>
                <a:lnTo>
                  <a:pt x="576071" y="13715"/>
                </a:lnTo>
                <a:lnTo>
                  <a:pt x="595312" y="13715"/>
                </a:lnTo>
                <a:lnTo>
                  <a:pt x="595883" y="0"/>
                </a:lnTo>
                <a:close/>
              </a:path>
              <a:path w="596265" h="454660">
                <a:moveTo>
                  <a:pt x="18287" y="13715"/>
                </a:moveTo>
                <a:lnTo>
                  <a:pt x="6095" y="22859"/>
                </a:lnTo>
                <a:lnTo>
                  <a:pt x="19268" y="27441"/>
                </a:lnTo>
                <a:lnTo>
                  <a:pt x="18287" y="13715"/>
                </a:lnTo>
                <a:close/>
              </a:path>
              <a:path w="596265" h="454660">
                <a:moveTo>
                  <a:pt x="576071" y="13715"/>
                </a:moveTo>
                <a:lnTo>
                  <a:pt x="576071" y="27100"/>
                </a:lnTo>
                <a:lnTo>
                  <a:pt x="588263" y="22859"/>
                </a:lnTo>
                <a:lnTo>
                  <a:pt x="576071" y="137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569841" y="6013699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35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063617" y="5568691"/>
            <a:ext cx="596265" cy="454659"/>
          </a:xfrm>
          <a:custGeom>
            <a:avLst/>
            <a:gdLst/>
            <a:ahLst/>
            <a:cxnLst/>
            <a:rect l="l" t="t" r="r" b="b"/>
            <a:pathLst>
              <a:path w="596265" h="454660">
                <a:moveTo>
                  <a:pt x="0" y="0"/>
                </a:moveTo>
                <a:lnTo>
                  <a:pt x="1523" y="36575"/>
                </a:lnTo>
                <a:lnTo>
                  <a:pt x="3047" y="57911"/>
                </a:lnTo>
                <a:lnTo>
                  <a:pt x="4571" y="80771"/>
                </a:lnTo>
                <a:lnTo>
                  <a:pt x="6095" y="102107"/>
                </a:lnTo>
                <a:lnTo>
                  <a:pt x="10667" y="123443"/>
                </a:lnTo>
                <a:lnTo>
                  <a:pt x="13715" y="143255"/>
                </a:lnTo>
                <a:lnTo>
                  <a:pt x="30479" y="204215"/>
                </a:lnTo>
                <a:lnTo>
                  <a:pt x="42671" y="240791"/>
                </a:lnTo>
                <a:lnTo>
                  <a:pt x="77723" y="309371"/>
                </a:lnTo>
                <a:lnTo>
                  <a:pt x="118871" y="365759"/>
                </a:lnTo>
                <a:lnTo>
                  <a:pt x="155447" y="400811"/>
                </a:lnTo>
                <a:lnTo>
                  <a:pt x="208787" y="434339"/>
                </a:lnTo>
                <a:lnTo>
                  <a:pt x="252983" y="449579"/>
                </a:lnTo>
                <a:lnTo>
                  <a:pt x="283463" y="454151"/>
                </a:lnTo>
                <a:lnTo>
                  <a:pt x="313943" y="454151"/>
                </a:lnTo>
                <a:lnTo>
                  <a:pt x="359663" y="445007"/>
                </a:lnTo>
                <a:lnTo>
                  <a:pt x="384809" y="435863"/>
                </a:lnTo>
                <a:lnTo>
                  <a:pt x="284987" y="435863"/>
                </a:lnTo>
                <a:lnTo>
                  <a:pt x="269747" y="434339"/>
                </a:lnTo>
                <a:lnTo>
                  <a:pt x="271271" y="434339"/>
                </a:lnTo>
                <a:lnTo>
                  <a:pt x="256031" y="431291"/>
                </a:lnTo>
                <a:lnTo>
                  <a:pt x="257555" y="431291"/>
                </a:lnTo>
                <a:lnTo>
                  <a:pt x="247395" y="428243"/>
                </a:lnTo>
                <a:lnTo>
                  <a:pt x="243839" y="428243"/>
                </a:lnTo>
                <a:lnTo>
                  <a:pt x="230123" y="422147"/>
                </a:lnTo>
                <a:lnTo>
                  <a:pt x="216407" y="417575"/>
                </a:lnTo>
                <a:lnTo>
                  <a:pt x="206654" y="411479"/>
                </a:lnTo>
                <a:lnTo>
                  <a:pt x="204215" y="411479"/>
                </a:lnTo>
                <a:lnTo>
                  <a:pt x="190499" y="403859"/>
                </a:lnTo>
                <a:lnTo>
                  <a:pt x="192023" y="403859"/>
                </a:lnTo>
                <a:lnTo>
                  <a:pt x="178307" y="394715"/>
                </a:lnTo>
                <a:lnTo>
                  <a:pt x="179831" y="394715"/>
                </a:lnTo>
                <a:lnTo>
                  <a:pt x="167639" y="385571"/>
                </a:lnTo>
                <a:lnTo>
                  <a:pt x="157189" y="376427"/>
                </a:lnTo>
                <a:lnTo>
                  <a:pt x="155447" y="376427"/>
                </a:lnTo>
                <a:lnTo>
                  <a:pt x="146113" y="365759"/>
                </a:lnTo>
                <a:lnTo>
                  <a:pt x="144779" y="365759"/>
                </a:lnTo>
                <a:lnTo>
                  <a:pt x="132587" y="353567"/>
                </a:lnTo>
                <a:lnTo>
                  <a:pt x="134111" y="353567"/>
                </a:lnTo>
                <a:lnTo>
                  <a:pt x="121919" y="339851"/>
                </a:lnTo>
                <a:lnTo>
                  <a:pt x="122258" y="339851"/>
                </a:lnTo>
                <a:lnTo>
                  <a:pt x="102107" y="313943"/>
                </a:lnTo>
                <a:lnTo>
                  <a:pt x="83819" y="283463"/>
                </a:lnTo>
                <a:lnTo>
                  <a:pt x="85343" y="283463"/>
                </a:lnTo>
                <a:lnTo>
                  <a:pt x="77031" y="268223"/>
                </a:lnTo>
                <a:lnTo>
                  <a:pt x="76199" y="268223"/>
                </a:lnTo>
                <a:lnTo>
                  <a:pt x="68579" y="251459"/>
                </a:lnTo>
                <a:lnTo>
                  <a:pt x="60959" y="233171"/>
                </a:lnTo>
                <a:lnTo>
                  <a:pt x="53339" y="216407"/>
                </a:lnTo>
                <a:lnTo>
                  <a:pt x="54863" y="216407"/>
                </a:lnTo>
                <a:lnTo>
                  <a:pt x="47243" y="198119"/>
                </a:lnTo>
                <a:lnTo>
                  <a:pt x="42671" y="178307"/>
                </a:lnTo>
                <a:lnTo>
                  <a:pt x="36575" y="160019"/>
                </a:lnTo>
                <a:lnTo>
                  <a:pt x="32003" y="140207"/>
                </a:lnTo>
                <a:lnTo>
                  <a:pt x="29173" y="120395"/>
                </a:lnTo>
                <a:lnTo>
                  <a:pt x="28955" y="120395"/>
                </a:lnTo>
                <a:lnTo>
                  <a:pt x="22859" y="77723"/>
                </a:lnTo>
                <a:lnTo>
                  <a:pt x="19811" y="35051"/>
                </a:lnTo>
                <a:lnTo>
                  <a:pt x="19811" y="27100"/>
                </a:lnTo>
                <a:lnTo>
                  <a:pt x="7619" y="22859"/>
                </a:lnTo>
                <a:lnTo>
                  <a:pt x="19811" y="13715"/>
                </a:lnTo>
                <a:lnTo>
                  <a:pt x="39901" y="13715"/>
                </a:lnTo>
                <a:lnTo>
                  <a:pt x="0" y="0"/>
                </a:lnTo>
                <a:close/>
              </a:path>
              <a:path w="596265" h="454660">
                <a:moveTo>
                  <a:pt x="326135" y="432815"/>
                </a:moveTo>
                <a:lnTo>
                  <a:pt x="312419" y="435863"/>
                </a:lnTo>
                <a:lnTo>
                  <a:pt x="384809" y="435863"/>
                </a:lnTo>
                <a:lnTo>
                  <a:pt x="388619" y="434339"/>
                </a:lnTo>
                <a:lnTo>
                  <a:pt x="326135" y="434339"/>
                </a:lnTo>
                <a:lnTo>
                  <a:pt x="326135" y="432815"/>
                </a:lnTo>
                <a:close/>
              </a:path>
              <a:path w="596265" h="454660">
                <a:moveTo>
                  <a:pt x="353567" y="426719"/>
                </a:moveTo>
                <a:lnTo>
                  <a:pt x="339851" y="431291"/>
                </a:lnTo>
                <a:lnTo>
                  <a:pt x="341375" y="431291"/>
                </a:lnTo>
                <a:lnTo>
                  <a:pt x="326135" y="434339"/>
                </a:lnTo>
                <a:lnTo>
                  <a:pt x="388619" y="434339"/>
                </a:lnTo>
                <a:lnTo>
                  <a:pt x="399592" y="428243"/>
                </a:lnTo>
                <a:lnTo>
                  <a:pt x="353567" y="428243"/>
                </a:lnTo>
                <a:lnTo>
                  <a:pt x="353567" y="426719"/>
                </a:lnTo>
                <a:close/>
              </a:path>
              <a:path w="596265" h="454660">
                <a:moveTo>
                  <a:pt x="242315" y="426719"/>
                </a:moveTo>
                <a:lnTo>
                  <a:pt x="243839" y="428243"/>
                </a:lnTo>
                <a:lnTo>
                  <a:pt x="247395" y="428243"/>
                </a:lnTo>
                <a:lnTo>
                  <a:pt x="242315" y="426719"/>
                </a:lnTo>
                <a:close/>
              </a:path>
              <a:path w="596265" h="454660">
                <a:moveTo>
                  <a:pt x="393191" y="409955"/>
                </a:moveTo>
                <a:lnTo>
                  <a:pt x="379475" y="417575"/>
                </a:lnTo>
                <a:lnTo>
                  <a:pt x="380999" y="417575"/>
                </a:lnTo>
                <a:lnTo>
                  <a:pt x="367283" y="422147"/>
                </a:lnTo>
                <a:lnTo>
                  <a:pt x="353567" y="428243"/>
                </a:lnTo>
                <a:lnTo>
                  <a:pt x="399592" y="428243"/>
                </a:lnTo>
                <a:lnTo>
                  <a:pt x="416051" y="419099"/>
                </a:lnTo>
                <a:lnTo>
                  <a:pt x="426211" y="411479"/>
                </a:lnTo>
                <a:lnTo>
                  <a:pt x="393191" y="411479"/>
                </a:lnTo>
                <a:lnTo>
                  <a:pt x="393191" y="409955"/>
                </a:lnTo>
                <a:close/>
              </a:path>
              <a:path w="596265" h="454660">
                <a:moveTo>
                  <a:pt x="204215" y="409955"/>
                </a:moveTo>
                <a:lnTo>
                  <a:pt x="204215" y="411479"/>
                </a:lnTo>
                <a:lnTo>
                  <a:pt x="206654" y="411479"/>
                </a:lnTo>
                <a:lnTo>
                  <a:pt x="204215" y="409955"/>
                </a:lnTo>
                <a:close/>
              </a:path>
              <a:path w="596265" h="454660">
                <a:moveTo>
                  <a:pt x="441959" y="374903"/>
                </a:moveTo>
                <a:lnTo>
                  <a:pt x="429767" y="385571"/>
                </a:lnTo>
                <a:lnTo>
                  <a:pt x="405383" y="403859"/>
                </a:lnTo>
                <a:lnTo>
                  <a:pt x="393191" y="411479"/>
                </a:lnTo>
                <a:lnTo>
                  <a:pt x="426211" y="411479"/>
                </a:lnTo>
                <a:lnTo>
                  <a:pt x="428243" y="409955"/>
                </a:lnTo>
                <a:lnTo>
                  <a:pt x="441959" y="400811"/>
                </a:lnTo>
                <a:lnTo>
                  <a:pt x="454151" y="390143"/>
                </a:lnTo>
                <a:lnTo>
                  <a:pt x="467867" y="376427"/>
                </a:lnTo>
                <a:lnTo>
                  <a:pt x="441959" y="376427"/>
                </a:lnTo>
                <a:lnTo>
                  <a:pt x="441959" y="374903"/>
                </a:lnTo>
                <a:close/>
              </a:path>
              <a:path w="596265" h="454660">
                <a:moveTo>
                  <a:pt x="155447" y="374903"/>
                </a:moveTo>
                <a:lnTo>
                  <a:pt x="155447" y="376427"/>
                </a:lnTo>
                <a:lnTo>
                  <a:pt x="157189" y="376427"/>
                </a:lnTo>
                <a:lnTo>
                  <a:pt x="155447" y="374903"/>
                </a:lnTo>
                <a:close/>
              </a:path>
              <a:path w="596265" h="454660">
                <a:moveTo>
                  <a:pt x="452627" y="364235"/>
                </a:moveTo>
                <a:lnTo>
                  <a:pt x="441959" y="376427"/>
                </a:lnTo>
                <a:lnTo>
                  <a:pt x="467867" y="376427"/>
                </a:lnTo>
                <a:lnTo>
                  <a:pt x="478535" y="365759"/>
                </a:lnTo>
                <a:lnTo>
                  <a:pt x="452627" y="365759"/>
                </a:lnTo>
                <a:lnTo>
                  <a:pt x="452627" y="364235"/>
                </a:lnTo>
                <a:close/>
              </a:path>
              <a:path w="596265" h="454660">
                <a:moveTo>
                  <a:pt x="144779" y="364235"/>
                </a:moveTo>
                <a:lnTo>
                  <a:pt x="144779" y="365759"/>
                </a:lnTo>
                <a:lnTo>
                  <a:pt x="146113" y="365759"/>
                </a:lnTo>
                <a:lnTo>
                  <a:pt x="144779" y="364235"/>
                </a:lnTo>
                <a:close/>
              </a:path>
              <a:path w="596265" h="454660">
                <a:moveTo>
                  <a:pt x="473963" y="339851"/>
                </a:moveTo>
                <a:lnTo>
                  <a:pt x="463295" y="353567"/>
                </a:lnTo>
                <a:lnTo>
                  <a:pt x="452627" y="365759"/>
                </a:lnTo>
                <a:lnTo>
                  <a:pt x="478535" y="365759"/>
                </a:lnTo>
                <a:lnTo>
                  <a:pt x="497501" y="341375"/>
                </a:lnTo>
                <a:lnTo>
                  <a:pt x="473963" y="341375"/>
                </a:lnTo>
                <a:lnTo>
                  <a:pt x="473963" y="339851"/>
                </a:lnTo>
                <a:close/>
              </a:path>
              <a:path w="596265" h="454660">
                <a:moveTo>
                  <a:pt x="122258" y="339851"/>
                </a:moveTo>
                <a:lnTo>
                  <a:pt x="121919" y="339851"/>
                </a:lnTo>
                <a:lnTo>
                  <a:pt x="123443" y="341375"/>
                </a:lnTo>
                <a:lnTo>
                  <a:pt x="122258" y="339851"/>
                </a:lnTo>
                <a:close/>
              </a:path>
              <a:path w="596265" h="454660">
                <a:moveTo>
                  <a:pt x="521207" y="266699"/>
                </a:moveTo>
                <a:lnTo>
                  <a:pt x="512063" y="283463"/>
                </a:lnTo>
                <a:lnTo>
                  <a:pt x="502919" y="298703"/>
                </a:lnTo>
                <a:lnTo>
                  <a:pt x="504443" y="298703"/>
                </a:lnTo>
                <a:lnTo>
                  <a:pt x="493775" y="313943"/>
                </a:lnTo>
                <a:lnTo>
                  <a:pt x="484631" y="327659"/>
                </a:lnTo>
                <a:lnTo>
                  <a:pt x="473963" y="341375"/>
                </a:lnTo>
                <a:lnTo>
                  <a:pt x="497501" y="341375"/>
                </a:lnTo>
                <a:lnTo>
                  <a:pt x="510539" y="324611"/>
                </a:lnTo>
                <a:lnTo>
                  <a:pt x="519683" y="309371"/>
                </a:lnTo>
                <a:lnTo>
                  <a:pt x="537971" y="275843"/>
                </a:lnTo>
                <a:lnTo>
                  <a:pt x="541435" y="268223"/>
                </a:lnTo>
                <a:lnTo>
                  <a:pt x="521207" y="268223"/>
                </a:lnTo>
                <a:lnTo>
                  <a:pt x="521207" y="266699"/>
                </a:lnTo>
                <a:close/>
              </a:path>
              <a:path w="596265" h="454660">
                <a:moveTo>
                  <a:pt x="76199" y="266699"/>
                </a:moveTo>
                <a:lnTo>
                  <a:pt x="76199" y="268223"/>
                </a:lnTo>
                <a:lnTo>
                  <a:pt x="77031" y="268223"/>
                </a:lnTo>
                <a:lnTo>
                  <a:pt x="76199" y="266699"/>
                </a:lnTo>
                <a:close/>
              </a:path>
              <a:path w="596265" h="454660">
                <a:moveTo>
                  <a:pt x="554735" y="178307"/>
                </a:moveTo>
                <a:lnTo>
                  <a:pt x="542543" y="216407"/>
                </a:lnTo>
                <a:lnTo>
                  <a:pt x="521207" y="268223"/>
                </a:lnTo>
                <a:lnTo>
                  <a:pt x="541435" y="268223"/>
                </a:lnTo>
                <a:lnTo>
                  <a:pt x="545591" y="259079"/>
                </a:lnTo>
                <a:lnTo>
                  <a:pt x="560831" y="222503"/>
                </a:lnTo>
                <a:lnTo>
                  <a:pt x="566927" y="204215"/>
                </a:lnTo>
                <a:lnTo>
                  <a:pt x="574430" y="179831"/>
                </a:lnTo>
                <a:lnTo>
                  <a:pt x="554735" y="179831"/>
                </a:lnTo>
                <a:lnTo>
                  <a:pt x="554735" y="178307"/>
                </a:lnTo>
                <a:close/>
              </a:path>
              <a:path w="596265" h="454660">
                <a:moveTo>
                  <a:pt x="568451" y="118871"/>
                </a:moveTo>
                <a:lnTo>
                  <a:pt x="563879" y="140207"/>
                </a:lnTo>
                <a:lnTo>
                  <a:pt x="554735" y="179831"/>
                </a:lnTo>
                <a:lnTo>
                  <a:pt x="574430" y="179831"/>
                </a:lnTo>
                <a:lnTo>
                  <a:pt x="579119" y="164591"/>
                </a:lnTo>
                <a:lnTo>
                  <a:pt x="583691" y="143255"/>
                </a:lnTo>
                <a:lnTo>
                  <a:pt x="586739" y="123443"/>
                </a:lnTo>
                <a:lnTo>
                  <a:pt x="587175" y="120395"/>
                </a:lnTo>
                <a:lnTo>
                  <a:pt x="568451" y="120395"/>
                </a:lnTo>
                <a:lnTo>
                  <a:pt x="568451" y="118871"/>
                </a:lnTo>
                <a:close/>
              </a:path>
              <a:path w="596265" h="454660">
                <a:moveTo>
                  <a:pt x="28955" y="118871"/>
                </a:moveTo>
                <a:lnTo>
                  <a:pt x="28955" y="120395"/>
                </a:lnTo>
                <a:lnTo>
                  <a:pt x="29173" y="120395"/>
                </a:lnTo>
                <a:lnTo>
                  <a:pt x="28955" y="118871"/>
                </a:lnTo>
                <a:close/>
              </a:path>
              <a:path w="596265" h="454660">
                <a:moveTo>
                  <a:pt x="595883" y="13715"/>
                </a:moveTo>
                <a:lnTo>
                  <a:pt x="577595" y="13715"/>
                </a:lnTo>
                <a:lnTo>
                  <a:pt x="589787" y="22859"/>
                </a:lnTo>
                <a:lnTo>
                  <a:pt x="576615" y="27441"/>
                </a:lnTo>
                <a:lnTo>
                  <a:pt x="576071" y="35051"/>
                </a:lnTo>
                <a:lnTo>
                  <a:pt x="576071" y="56387"/>
                </a:lnTo>
                <a:lnTo>
                  <a:pt x="574547" y="77723"/>
                </a:lnTo>
                <a:lnTo>
                  <a:pt x="568451" y="120395"/>
                </a:lnTo>
                <a:lnTo>
                  <a:pt x="587175" y="120395"/>
                </a:lnTo>
                <a:lnTo>
                  <a:pt x="592835" y="80771"/>
                </a:lnTo>
                <a:lnTo>
                  <a:pt x="594359" y="57911"/>
                </a:lnTo>
                <a:lnTo>
                  <a:pt x="595883" y="36575"/>
                </a:lnTo>
                <a:lnTo>
                  <a:pt x="595883" y="13715"/>
                </a:lnTo>
                <a:close/>
              </a:path>
              <a:path w="596265" h="454660">
                <a:moveTo>
                  <a:pt x="39901" y="13715"/>
                </a:moveTo>
                <a:lnTo>
                  <a:pt x="19811" y="13715"/>
                </a:lnTo>
                <a:lnTo>
                  <a:pt x="19811" y="27100"/>
                </a:lnTo>
                <a:lnTo>
                  <a:pt x="79247" y="45719"/>
                </a:lnTo>
                <a:lnTo>
                  <a:pt x="152399" y="64007"/>
                </a:lnTo>
                <a:lnTo>
                  <a:pt x="225551" y="73151"/>
                </a:lnTo>
                <a:lnTo>
                  <a:pt x="262127" y="76199"/>
                </a:lnTo>
                <a:lnTo>
                  <a:pt x="335279" y="76199"/>
                </a:lnTo>
                <a:lnTo>
                  <a:pt x="371855" y="73151"/>
                </a:lnTo>
                <a:lnTo>
                  <a:pt x="445007" y="64007"/>
                </a:lnTo>
                <a:lnTo>
                  <a:pt x="469391" y="57911"/>
                </a:lnTo>
                <a:lnTo>
                  <a:pt x="298703" y="57911"/>
                </a:lnTo>
                <a:lnTo>
                  <a:pt x="262127" y="56387"/>
                </a:lnTo>
                <a:lnTo>
                  <a:pt x="263651" y="56387"/>
                </a:lnTo>
                <a:lnTo>
                  <a:pt x="227075" y="54863"/>
                </a:lnTo>
                <a:lnTo>
                  <a:pt x="190499" y="50291"/>
                </a:lnTo>
                <a:lnTo>
                  <a:pt x="192023" y="50291"/>
                </a:lnTo>
                <a:lnTo>
                  <a:pt x="155447" y="44195"/>
                </a:lnTo>
                <a:lnTo>
                  <a:pt x="118871" y="36575"/>
                </a:lnTo>
                <a:lnTo>
                  <a:pt x="120395" y="36575"/>
                </a:lnTo>
                <a:lnTo>
                  <a:pt x="83819" y="27431"/>
                </a:lnTo>
                <a:lnTo>
                  <a:pt x="48767" y="16763"/>
                </a:lnTo>
                <a:lnTo>
                  <a:pt x="39901" y="13715"/>
                </a:lnTo>
                <a:close/>
              </a:path>
              <a:path w="596265" h="454660">
                <a:moveTo>
                  <a:pt x="595883" y="0"/>
                </a:moveTo>
                <a:lnTo>
                  <a:pt x="548639" y="16763"/>
                </a:lnTo>
                <a:lnTo>
                  <a:pt x="512063" y="27431"/>
                </a:lnTo>
                <a:lnTo>
                  <a:pt x="513587" y="27431"/>
                </a:lnTo>
                <a:lnTo>
                  <a:pt x="477011" y="36575"/>
                </a:lnTo>
                <a:lnTo>
                  <a:pt x="441959" y="44195"/>
                </a:lnTo>
                <a:lnTo>
                  <a:pt x="405383" y="50291"/>
                </a:lnTo>
                <a:lnTo>
                  <a:pt x="406907" y="50291"/>
                </a:lnTo>
                <a:lnTo>
                  <a:pt x="370331" y="54863"/>
                </a:lnTo>
                <a:lnTo>
                  <a:pt x="333755" y="56387"/>
                </a:lnTo>
                <a:lnTo>
                  <a:pt x="335279" y="56387"/>
                </a:lnTo>
                <a:lnTo>
                  <a:pt x="298703" y="57911"/>
                </a:lnTo>
                <a:lnTo>
                  <a:pt x="469391" y="57911"/>
                </a:lnTo>
                <a:lnTo>
                  <a:pt x="518159" y="45719"/>
                </a:lnTo>
                <a:lnTo>
                  <a:pt x="554735" y="35051"/>
                </a:lnTo>
                <a:lnTo>
                  <a:pt x="576615" y="27441"/>
                </a:lnTo>
                <a:lnTo>
                  <a:pt x="577595" y="13715"/>
                </a:lnTo>
                <a:lnTo>
                  <a:pt x="595883" y="13715"/>
                </a:lnTo>
                <a:lnTo>
                  <a:pt x="595883" y="0"/>
                </a:lnTo>
                <a:close/>
              </a:path>
              <a:path w="596265" h="454660">
                <a:moveTo>
                  <a:pt x="577595" y="13715"/>
                </a:moveTo>
                <a:lnTo>
                  <a:pt x="576615" y="27441"/>
                </a:lnTo>
                <a:lnTo>
                  <a:pt x="589787" y="22859"/>
                </a:lnTo>
                <a:lnTo>
                  <a:pt x="577595" y="13715"/>
                </a:lnTo>
                <a:close/>
              </a:path>
              <a:path w="596265" h="454660">
                <a:moveTo>
                  <a:pt x="19811" y="13715"/>
                </a:moveTo>
                <a:lnTo>
                  <a:pt x="7619" y="22859"/>
                </a:lnTo>
                <a:lnTo>
                  <a:pt x="19811" y="27100"/>
                </a:lnTo>
                <a:lnTo>
                  <a:pt x="19811" y="137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362321" y="6013699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35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782945" y="5568691"/>
            <a:ext cx="596265" cy="454659"/>
          </a:xfrm>
          <a:custGeom>
            <a:avLst/>
            <a:gdLst/>
            <a:ahLst/>
            <a:cxnLst/>
            <a:rect l="l" t="t" r="r" b="b"/>
            <a:pathLst>
              <a:path w="596265" h="454660">
                <a:moveTo>
                  <a:pt x="0" y="0"/>
                </a:moveTo>
                <a:lnTo>
                  <a:pt x="1523" y="36575"/>
                </a:lnTo>
                <a:lnTo>
                  <a:pt x="1523" y="57911"/>
                </a:lnTo>
                <a:lnTo>
                  <a:pt x="4571" y="80771"/>
                </a:lnTo>
                <a:lnTo>
                  <a:pt x="6095" y="102107"/>
                </a:lnTo>
                <a:lnTo>
                  <a:pt x="9143" y="123443"/>
                </a:lnTo>
                <a:lnTo>
                  <a:pt x="13715" y="143255"/>
                </a:lnTo>
                <a:lnTo>
                  <a:pt x="18287" y="164591"/>
                </a:lnTo>
                <a:lnTo>
                  <a:pt x="24383" y="184403"/>
                </a:lnTo>
                <a:lnTo>
                  <a:pt x="28955" y="204215"/>
                </a:lnTo>
                <a:lnTo>
                  <a:pt x="36575" y="222503"/>
                </a:lnTo>
                <a:lnTo>
                  <a:pt x="42671" y="240791"/>
                </a:lnTo>
                <a:lnTo>
                  <a:pt x="50291" y="259079"/>
                </a:lnTo>
                <a:lnTo>
                  <a:pt x="59435" y="275843"/>
                </a:lnTo>
                <a:lnTo>
                  <a:pt x="67055" y="292607"/>
                </a:lnTo>
                <a:lnTo>
                  <a:pt x="118871" y="365759"/>
                </a:lnTo>
                <a:lnTo>
                  <a:pt x="155447" y="400811"/>
                </a:lnTo>
                <a:lnTo>
                  <a:pt x="208787" y="434339"/>
                </a:lnTo>
                <a:lnTo>
                  <a:pt x="252983" y="449579"/>
                </a:lnTo>
                <a:lnTo>
                  <a:pt x="283463" y="454151"/>
                </a:lnTo>
                <a:lnTo>
                  <a:pt x="313943" y="454151"/>
                </a:lnTo>
                <a:lnTo>
                  <a:pt x="359663" y="445007"/>
                </a:lnTo>
                <a:lnTo>
                  <a:pt x="384809" y="435863"/>
                </a:lnTo>
                <a:lnTo>
                  <a:pt x="284987" y="435863"/>
                </a:lnTo>
                <a:lnTo>
                  <a:pt x="269747" y="434339"/>
                </a:lnTo>
                <a:lnTo>
                  <a:pt x="271271" y="434339"/>
                </a:lnTo>
                <a:lnTo>
                  <a:pt x="256031" y="431291"/>
                </a:lnTo>
                <a:lnTo>
                  <a:pt x="257555" y="431291"/>
                </a:lnTo>
                <a:lnTo>
                  <a:pt x="247395" y="428243"/>
                </a:lnTo>
                <a:lnTo>
                  <a:pt x="243839" y="428243"/>
                </a:lnTo>
                <a:lnTo>
                  <a:pt x="230123" y="422147"/>
                </a:lnTo>
                <a:lnTo>
                  <a:pt x="216407" y="417575"/>
                </a:lnTo>
                <a:lnTo>
                  <a:pt x="206654" y="411479"/>
                </a:lnTo>
                <a:lnTo>
                  <a:pt x="204215" y="411479"/>
                </a:lnTo>
                <a:lnTo>
                  <a:pt x="190499" y="403859"/>
                </a:lnTo>
                <a:lnTo>
                  <a:pt x="192023" y="403859"/>
                </a:lnTo>
                <a:lnTo>
                  <a:pt x="178307" y="394715"/>
                </a:lnTo>
                <a:lnTo>
                  <a:pt x="179831" y="394715"/>
                </a:lnTo>
                <a:lnTo>
                  <a:pt x="166115" y="385571"/>
                </a:lnTo>
                <a:lnTo>
                  <a:pt x="167639" y="385571"/>
                </a:lnTo>
                <a:lnTo>
                  <a:pt x="157189" y="376427"/>
                </a:lnTo>
                <a:lnTo>
                  <a:pt x="155447" y="376427"/>
                </a:lnTo>
                <a:lnTo>
                  <a:pt x="132587" y="353567"/>
                </a:lnTo>
                <a:lnTo>
                  <a:pt x="123105" y="341375"/>
                </a:lnTo>
                <a:lnTo>
                  <a:pt x="121919" y="341375"/>
                </a:lnTo>
                <a:lnTo>
                  <a:pt x="112775" y="327659"/>
                </a:lnTo>
                <a:lnTo>
                  <a:pt x="102107" y="313943"/>
                </a:lnTo>
                <a:lnTo>
                  <a:pt x="83819" y="283463"/>
                </a:lnTo>
                <a:lnTo>
                  <a:pt x="76892" y="268223"/>
                </a:lnTo>
                <a:lnTo>
                  <a:pt x="76199" y="268223"/>
                </a:lnTo>
                <a:lnTo>
                  <a:pt x="68579" y="251459"/>
                </a:lnTo>
                <a:lnTo>
                  <a:pt x="60959" y="233171"/>
                </a:lnTo>
                <a:lnTo>
                  <a:pt x="53339" y="216407"/>
                </a:lnTo>
                <a:lnTo>
                  <a:pt x="47243" y="198119"/>
                </a:lnTo>
                <a:lnTo>
                  <a:pt x="42671" y="178307"/>
                </a:lnTo>
                <a:lnTo>
                  <a:pt x="36575" y="160019"/>
                </a:lnTo>
                <a:lnTo>
                  <a:pt x="32003" y="140207"/>
                </a:lnTo>
                <a:lnTo>
                  <a:pt x="29173" y="120395"/>
                </a:lnTo>
                <a:lnTo>
                  <a:pt x="28955" y="120395"/>
                </a:lnTo>
                <a:lnTo>
                  <a:pt x="22859" y="77723"/>
                </a:lnTo>
                <a:lnTo>
                  <a:pt x="19811" y="35051"/>
                </a:lnTo>
                <a:lnTo>
                  <a:pt x="19811" y="27100"/>
                </a:lnTo>
                <a:lnTo>
                  <a:pt x="7619" y="22859"/>
                </a:lnTo>
                <a:lnTo>
                  <a:pt x="19811" y="13715"/>
                </a:lnTo>
                <a:lnTo>
                  <a:pt x="39901" y="13715"/>
                </a:lnTo>
                <a:lnTo>
                  <a:pt x="0" y="0"/>
                </a:lnTo>
                <a:close/>
              </a:path>
              <a:path w="596265" h="454660">
                <a:moveTo>
                  <a:pt x="326135" y="432815"/>
                </a:moveTo>
                <a:lnTo>
                  <a:pt x="312419" y="435863"/>
                </a:lnTo>
                <a:lnTo>
                  <a:pt x="384809" y="435863"/>
                </a:lnTo>
                <a:lnTo>
                  <a:pt x="388619" y="434339"/>
                </a:lnTo>
                <a:lnTo>
                  <a:pt x="326135" y="434339"/>
                </a:lnTo>
                <a:lnTo>
                  <a:pt x="326135" y="432815"/>
                </a:lnTo>
                <a:close/>
              </a:path>
              <a:path w="596265" h="454660">
                <a:moveTo>
                  <a:pt x="353567" y="426719"/>
                </a:moveTo>
                <a:lnTo>
                  <a:pt x="339851" y="431291"/>
                </a:lnTo>
                <a:lnTo>
                  <a:pt x="326135" y="434339"/>
                </a:lnTo>
                <a:lnTo>
                  <a:pt x="388619" y="434339"/>
                </a:lnTo>
                <a:lnTo>
                  <a:pt x="399592" y="428243"/>
                </a:lnTo>
                <a:lnTo>
                  <a:pt x="353567" y="428243"/>
                </a:lnTo>
                <a:lnTo>
                  <a:pt x="353567" y="426719"/>
                </a:lnTo>
                <a:close/>
              </a:path>
              <a:path w="596265" h="454660">
                <a:moveTo>
                  <a:pt x="242315" y="426719"/>
                </a:moveTo>
                <a:lnTo>
                  <a:pt x="243839" y="428243"/>
                </a:lnTo>
                <a:lnTo>
                  <a:pt x="247395" y="428243"/>
                </a:lnTo>
                <a:lnTo>
                  <a:pt x="242315" y="426719"/>
                </a:lnTo>
                <a:close/>
              </a:path>
              <a:path w="596265" h="454660">
                <a:moveTo>
                  <a:pt x="393191" y="409955"/>
                </a:moveTo>
                <a:lnTo>
                  <a:pt x="379475" y="417575"/>
                </a:lnTo>
                <a:lnTo>
                  <a:pt x="380999" y="417575"/>
                </a:lnTo>
                <a:lnTo>
                  <a:pt x="367283" y="422147"/>
                </a:lnTo>
                <a:lnTo>
                  <a:pt x="353567" y="428243"/>
                </a:lnTo>
                <a:lnTo>
                  <a:pt x="399592" y="428243"/>
                </a:lnTo>
                <a:lnTo>
                  <a:pt x="416051" y="419099"/>
                </a:lnTo>
                <a:lnTo>
                  <a:pt x="426211" y="411479"/>
                </a:lnTo>
                <a:lnTo>
                  <a:pt x="393191" y="411479"/>
                </a:lnTo>
                <a:lnTo>
                  <a:pt x="393191" y="409955"/>
                </a:lnTo>
                <a:close/>
              </a:path>
              <a:path w="596265" h="454660">
                <a:moveTo>
                  <a:pt x="204215" y="409955"/>
                </a:moveTo>
                <a:lnTo>
                  <a:pt x="204215" y="411479"/>
                </a:lnTo>
                <a:lnTo>
                  <a:pt x="206654" y="411479"/>
                </a:lnTo>
                <a:lnTo>
                  <a:pt x="204215" y="409955"/>
                </a:lnTo>
                <a:close/>
              </a:path>
              <a:path w="596265" h="454660">
                <a:moveTo>
                  <a:pt x="441959" y="374903"/>
                </a:moveTo>
                <a:lnTo>
                  <a:pt x="429767" y="385571"/>
                </a:lnTo>
                <a:lnTo>
                  <a:pt x="405383" y="403859"/>
                </a:lnTo>
                <a:lnTo>
                  <a:pt x="393191" y="411479"/>
                </a:lnTo>
                <a:lnTo>
                  <a:pt x="426211" y="411479"/>
                </a:lnTo>
                <a:lnTo>
                  <a:pt x="428243" y="409955"/>
                </a:lnTo>
                <a:lnTo>
                  <a:pt x="441959" y="400811"/>
                </a:lnTo>
                <a:lnTo>
                  <a:pt x="454151" y="390143"/>
                </a:lnTo>
                <a:lnTo>
                  <a:pt x="467867" y="376427"/>
                </a:lnTo>
                <a:lnTo>
                  <a:pt x="440435" y="376427"/>
                </a:lnTo>
                <a:lnTo>
                  <a:pt x="441959" y="374903"/>
                </a:lnTo>
                <a:close/>
              </a:path>
              <a:path w="596265" h="454660">
                <a:moveTo>
                  <a:pt x="155447" y="374903"/>
                </a:moveTo>
                <a:lnTo>
                  <a:pt x="155447" y="376427"/>
                </a:lnTo>
                <a:lnTo>
                  <a:pt x="157189" y="376427"/>
                </a:lnTo>
                <a:lnTo>
                  <a:pt x="155447" y="374903"/>
                </a:lnTo>
                <a:close/>
              </a:path>
              <a:path w="596265" h="454660">
                <a:moveTo>
                  <a:pt x="452627" y="364235"/>
                </a:moveTo>
                <a:lnTo>
                  <a:pt x="440435" y="376427"/>
                </a:lnTo>
                <a:lnTo>
                  <a:pt x="467867" y="376427"/>
                </a:lnTo>
                <a:lnTo>
                  <a:pt x="478535" y="365759"/>
                </a:lnTo>
                <a:lnTo>
                  <a:pt x="452627" y="365759"/>
                </a:lnTo>
                <a:lnTo>
                  <a:pt x="452627" y="364235"/>
                </a:lnTo>
                <a:close/>
              </a:path>
              <a:path w="596265" h="454660">
                <a:moveTo>
                  <a:pt x="473963" y="339851"/>
                </a:moveTo>
                <a:lnTo>
                  <a:pt x="463295" y="353567"/>
                </a:lnTo>
                <a:lnTo>
                  <a:pt x="452627" y="365759"/>
                </a:lnTo>
                <a:lnTo>
                  <a:pt x="478535" y="365759"/>
                </a:lnTo>
                <a:lnTo>
                  <a:pt x="497501" y="341375"/>
                </a:lnTo>
                <a:lnTo>
                  <a:pt x="473963" y="341375"/>
                </a:lnTo>
                <a:lnTo>
                  <a:pt x="473963" y="339851"/>
                </a:lnTo>
                <a:close/>
              </a:path>
              <a:path w="596265" h="454660">
                <a:moveTo>
                  <a:pt x="121919" y="339851"/>
                </a:moveTo>
                <a:lnTo>
                  <a:pt x="121919" y="341375"/>
                </a:lnTo>
                <a:lnTo>
                  <a:pt x="123105" y="341375"/>
                </a:lnTo>
                <a:lnTo>
                  <a:pt x="121919" y="339851"/>
                </a:lnTo>
                <a:close/>
              </a:path>
              <a:path w="596265" h="454660">
                <a:moveTo>
                  <a:pt x="521207" y="266699"/>
                </a:moveTo>
                <a:lnTo>
                  <a:pt x="512063" y="283463"/>
                </a:lnTo>
                <a:lnTo>
                  <a:pt x="493775" y="313943"/>
                </a:lnTo>
                <a:lnTo>
                  <a:pt x="484631" y="327659"/>
                </a:lnTo>
                <a:lnTo>
                  <a:pt x="473963" y="341375"/>
                </a:lnTo>
                <a:lnTo>
                  <a:pt x="497501" y="341375"/>
                </a:lnTo>
                <a:lnTo>
                  <a:pt x="510539" y="324611"/>
                </a:lnTo>
                <a:lnTo>
                  <a:pt x="519683" y="309371"/>
                </a:lnTo>
                <a:lnTo>
                  <a:pt x="537971" y="275843"/>
                </a:lnTo>
                <a:lnTo>
                  <a:pt x="541435" y="268223"/>
                </a:lnTo>
                <a:lnTo>
                  <a:pt x="521207" y="268223"/>
                </a:lnTo>
                <a:lnTo>
                  <a:pt x="521207" y="266699"/>
                </a:lnTo>
                <a:close/>
              </a:path>
              <a:path w="596265" h="454660">
                <a:moveTo>
                  <a:pt x="76199" y="266699"/>
                </a:moveTo>
                <a:lnTo>
                  <a:pt x="76199" y="268223"/>
                </a:lnTo>
                <a:lnTo>
                  <a:pt x="76892" y="268223"/>
                </a:lnTo>
                <a:lnTo>
                  <a:pt x="76199" y="266699"/>
                </a:lnTo>
                <a:close/>
              </a:path>
              <a:path w="596265" h="454660">
                <a:moveTo>
                  <a:pt x="554735" y="178307"/>
                </a:moveTo>
                <a:lnTo>
                  <a:pt x="542543" y="216407"/>
                </a:lnTo>
                <a:lnTo>
                  <a:pt x="521207" y="268223"/>
                </a:lnTo>
                <a:lnTo>
                  <a:pt x="541435" y="268223"/>
                </a:lnTo>
                <a:lnTo>
                  <a:pt x="560831" y="222503"/>
                </a:lnTo>
                <a:lnTo>
                  <a:pt x="573023" y="184403"/>
                </a:lnTo>
                <a:lnTo>
                  <a:pt x="574079" y="179831"/>
                </a:lnTo>
                <a:lnTo>
                  <a:pt x="554735" y="179831"/>
                </a:lnTo>
                <a:lnTo>
                  <a:pt x="554735" y="178307"/>
                </a:lnTo>
                <a:close/>
              </a:path>
              <a:path w="596265" h="454660">
                <a:moveTo>
                  <a:pt x="568451" y="118871"/>
                </a:moveTo>
                <a:lnTo>
                  <a:pt x="563879" y="140207"/>
                </a:lnTo>
                <a:lnTo>
                  <a:pt x="554735" y="179831"/>
                </a:lnTo>
                <a:lnTo>
                  <a:pt x="574079" y="179831"/>
                </a:lnTo>
                <a:lnTo>
                  <a:pt x="577595" y="164591"/>
                </a:lnTo>
                <a:lnTo>
                  <a:pt x="582167" y="143255"/>
                </a:lnTo>
                <a:lnTo>
                  <a:pt x="586739" y="123443"/>
                </a:lnTo>
                <a:lnTo>
                  <a:pt x="587175" y="120395"/>
                </a:lnTo>
                <a:lnTo>
                  <a:pt x="568451" y="120395"/>
                </a:lnTo>
                <a:lnTo>
                  <a:pt x="568451" y="118871"/>
                </a:lnTo>
                <a:close/>
              </a:path>
              <a:path w="596265" h="454660">
                <a:moveTo>
                  <a:pt x="28955" y="118871"/>
                </a:moveTo>
                <a:lnTo>
                  <a:pt x="28955" y="120395"/>
                </a:lnTo>
                <a:lnTo>
                  <a:pt x="29173" y="120395"/>
                </a:lnTo>
                <a:lnTo>
                  <a:pt x="28955" y="118871"/>
                </a:lnTo>
                <a:close/>
              </a:path>
              <a:path w="596265" h="454660">
                <a:moveTo>
                  <a:pt x="595883" y="13715"/>
                </a:moveTo>
                <a:lnTo>
                  <a:pt x="577595" y="13715"/>
                </a:lnTo>
                <a:lnTo>
                  <a:pt x="589787" y="22859"/>
                </a:lnTo>
                <a:lnTo>
                  <a:pt x="576629" y="27246"/>
                </a:lnTo>
                <a:lnTo>
                  <a:pt x="576071" y="35051"/>
                </a:lnTo>
                <a:lnTo>
                  <a:pt x="576071" y="56387"/>
                </a:lnTo>
                <a:lnTo>
                  <a:pt x="573023" y="77723"/>
                </a:lnTo>
                <a:lnTo>
                  <a:pt x="571499" y="99059"/>
                </a:lnTo>
                <a:lnTo>
                  <a:pt x="568451" y="120395"/>
                </a:lnTo>
                <a:lnTo>
                  <a:pt x="587175" y="120395"/>
                </a:lnTo>
                <a:lnTo>
                  <a:pt x="592835" y="80771"/>
                </a:lnTo>
                <a:lnTo>
                  <a:pt x="594359" y="57911"/>
                </a:lnTo>
                <a:lnTo>
                  <a:pt x="595883" y="36575"/>
                </a:lnTo>
                <a:lnTo>
                  <a:pt x="595883" y="13715"/>
                </a:lnTo>
                <a:close/>
              </a:path>
              <a:path w="596265" h="454660">
                <a:moveTo>
                  <a:pt x="39901" y="13715"/>
                </a:moveTo>
                <a:lnTo>
                  <a:pt x="19811" y="13715"/>
                </a:lnTo>
                <a:lnTo>
                  <a:pt x="19811" y="27100"/>
                </a:lnTo>
                <a:lnTo>
                  <a:pt x="79247" y="45719"/>
                </a:lnTo>
                <a:lnTo>
                  <a:pt x="152399" y="64007"/>
                </a:lnTo>
                <a:lnTo>
                  <a:pt x="225551" y="73151"/>
                </a:lnTo>
                <a:lnTo>
                  <a:pt x="262127" y="76199"/>
                </a:lnTo>
                <a:lnTo>
                  <a:pt x="335279" y="76199"/>
                </a:lnTo>
                <a:lnTo>
                  <a:pt x="371855" y="73151"/>
                </a:lnTo>
                <a:lnTo>
                  <a:pt x="445007" y="64007"/>
                </a:lnTo>
                <a:lnTo>
                  <a:pt x="469391" y="57911"/>
                </a:lnTo>
                <a:lnTo>
                  <a:pt x="298703" y="57911"/>
                </a:lnTo>
                <a:lnTo>
                  <a:pt x="227075" y="54863"/>
                </a:lnTo>
                <a:lnTo>
                  <a:pt x="190499" y="50291"/>
                </a:lnTo>
                <a:lnTo>
                  <a:pt x="155447" y="44195"/>
                </a:lnTo>
                <a:lnTo>
                  <a:pt x="118871" y="36575"/>
                </a:lnTo>
                <a:lnTo>
                  <a:pt x="120395" y="36575"/>
                </a:lnTo>
                <a:lnTo>
                  <a:pt x="83819" y="27431"/>
                </a:lnTo>
                <a:lnTo>
                  <a:pt x="48767" y="16763"/>
                </a:lnTo>
                <a:lnTo>
                  <a:pt x="39901" y="13715"/>
                </a:lnTo>
                <a:close/>
              </a:path>
              <a:path w="596265" h="454660">
                <a:moveTo>
                  <a:pt x="595883" y="0"/>
                </a:moveTo>
                <a:lnTo>
                  <a:pt x="547115" y="16763"/>
                </a:lnTo>
                <a:lnTo>
                  <a:pt x="548639" y="16763"/>
                </a:lnTo>
                <a:lnTo>
                  <a:pt x="512063" y="27431"/>
                </a:lnTo>
                <a:lnTo>
                  <a:pt x="513587" y="27431"/>
                </a:lnTo>
                <a:lnTo>
                  <a:pt x="477011" y="36575"/>
                </a:lnTo>
                <a:lnTo>
                  <a:pt x="441959" y="44195"/>
                </a:lnTo>
                <a:lnTo>
                  <a:pt x="405383" y="50291"/>
                </a:lnTo>
                <a:lnTo>
                  <a:pt x="370331" y="54863"/>
                </a:lnTo>
                <a:lnTo>
                  <a:pt x="298703" y="57911"/>
                </a:lnTo>
                <a:lnTo>
                  <a:pt x="469391" y="57911"/>
                </a:lnTo>
                <a:lnTo>
                  <a:pt x="518159" y="45719"/>
                </a:lnTo>
                <a:lnTo>
                  <a:pt x="553211" y="35051"/>
                </a:lnTo>
                <a:lnTo>
                  <a:pt x="576629" y="27246"/>
                </a:lnTo>
                <a:lnTo>
                  <a:pt x="577595" y="13715"/>
                </a:lnTo>
                <a:lnTo>
                  <a:pt x="595883" y="13715"/>
                </a:lnTo>
                <a:lnTo>
                  <a:pt x="595883" y="0"/>
                </a:lnTo>
                <a:close/>
              </a:path>
              <a:path w="596265" h="454660">
                <a:moveTo>
                  <a:pt x="577595" y="13715"/>
                </a:moveTo>
                <a:lnTo>
                  <a:pt x="576629" y="27246"/>
                </a:lnTo>
                <a:lnTo>
                  <a:pt x="589787" y="22859"/>
                </a:lnTo>
                <a:lnTo>
                  <a:pt x="577595" y="13715"/>
                </a:lnTo>
                <a:close/>
              </a:path>
              <a:path w="596265" h="454660">
                <a:moveTo>
                  <a:pt x="19811" y="13715"/>
                </a:moveTo>
                <a:lnTo>
                  <a:pt x="7619" y="22859"/>
                </a:lnTo>
                <a:lnTo>
                  <a:pt x="19811" y="27100"/>
                </a:lnTo>
                <a:lnTo>
                  <a:pt x="19811" y="137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082412" y="6013699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35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753749" y="3849613"/>
            <a:ext cx="144780" cy="144780"/>
          </a:xfrm>
          <a:custGeom>
            <a:avLst/>
            <a:gdLst/>
            <a:ahLst/>
            <a:cxnLst/>
            <a:rect l="l" t="t" r="r" b="b"/>
            <a:pathLst>
              <a:path w="144780" h="144779">
                <a:moveTo>
                  <a:pt x="73151" y="0"/>
                </a:moveTo>
                <a:lnTo>
                  <a:pt x="31552" y="13421"/>
                </a:lnTo>
                <a:lnTo>
                  <a:pt x="5657" y="45474"/>
                </a:lnTo>
                <a:lnTo>
                  <a:pt x="0" y="73151"/>
                </a:lnTo>
                <a:lnTo>
                  <a:pt x="5" y="74056"/>
                </a:lnTo>
                <a:lnTo>
                  <a:pt x="13003" y="113663"/>
                </a:lnTo>
                <a:lnTo>
                  <a:pt x="45205" y="139242"/>
                </a:lnTo>
                <a:lnTo>
                  <a:pt x="73151" y="144779"/>
                </a:lnTo>
                <a:lnTo>
                  <a:pt x="87313" y="143386"/>
                </a:lnTo>
                <a:lnTo>
                  <a:pt x="123708" y="123940"/>
                </a:lnTo>
                <a:lnTo>
                  <a:pt x="143318" y="87648"/>
                </a:lnTo>
                <a:lnTo>
                  <a:pt x="144779" y="73151"/>
                </a:lnTo>
                <a:lnTo>
                  <a:pt x="144774" y="72246"/>
                </a:lnTo>
                <a:lnTo>
                  <a:pt x="132268" y="32148"/>
                </a:lnTo>
                <a:lnTo>
                  <a:pt x="100864" y="5772"/>
                </a:lnTo>
                <a:lnTo>
                  <a:pt x="73151" y="0"/>
                </a:lnTo>
                <a:close/>
              </a:path>
            </a:pathLst>
          </a:custGeom>
          <a:solidFill>
            <a:srgbClr val="1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744605" y="3840469"/>
            <a:ext cx="163195" cy="163195"/>
          </a:xfrm>
          <a:custGeom>
            <a:avLst/>
            <a:gdLst/>
            <a:ahLst/>
            <a:cxnLst/>
            <a:rect l="l" t="t" r="r" b="b"/>
            <a:pathLst>
              <a:path w="163194" h="163195">
                <a:moveTo>
                  <a:pt x="89915" y="0"/>
                </a:moveTo>
                <a:lnTo>
                  <a:pt x="73151" y="0"/>
                </a:lnTo>
                <a:lnTo>
                  <a:pt x="65531" y="1523"/>
                </a:lnTo>
                <a:lnTo>
                  <a:pt x="57911" y="4571"/>
                </a:lnTo>
                <a:lnTo>
                  <a:pt x="50291" y="6095"/>
                </a:lnTo>
                <a:lnTo>
                  <a:pt x="42671" y="10667"/>
                </a:lnTo>
                <a:lnTo>
                  <a:pt x="36575" y="13715"/>
                </a:lnTo>
                <a:lnTo>
                  <a:pt x="35051" y="15239"/>
                </a:lnTo>
                <a:lnTo>
                  <a:pt x="24383" y="22859"/>
                </a:lnTo>
                <a:lnTo>
                  <a:pt x="24383" y="24383"/>
                </a:lnTo>
                <a:lnTo>
                  <a:pt x="13715" y="36575"/>
                </a:lnTo>
                <a:lnTo>
                  <a:pt x="9143" y="44195"/>
                </a:lnTo>
                <a:lnTo>
                  <a:pt x="6095" y="50291"/>
                </a:lnTo>
                <a:lnTo>
                  <a:pt x="4571" y="57911"/>
                </a:lnTo>
                <a:lnTo>
                  <a:pt x="1523" y="65531"/>
                </a:lnTo>
                <a:lnTo>
                  <a:pt x="0" y="74675"/>
                </a:lnTo>
                <a:lnTo>
                  <a:pt x="0" y="82295"/>
                </a:lnTo>
                <a:lnTo>
                  <a:pt x="1523" y="91439"/>
                </a:lnTo>
                <a:lnTo>
                  <a:pt x="1523" y="99059"/>
                </a:lnTo>
                <a:lnTo>
                  <a:pt x="10667" y="121919"/>
                </a:lnTo>
                <a:lnTo>
                  <a:pt x="13715" y="128015"/>
                </a:lnTo>
                <a:lnTo>
                  <a:pt x="15239" y="128015"/>
                </a:lnTo>
                <a:lnTo>
                  <a:pt x="24383" y="138683"/>
                </a:lnTo>
                <a:lnTo>
                  <a:pt x="24383" y="140207"/>
                </a:lnTo>
                <a:lnTo>
                  <a:pt x="35051" y="149351"/>
                </a:lnTo>
                <a:lnTo>
                  <a:pt x="36575" y="149351"/>
                </a:lnTo>
                <a:lnTo>
                  <a:pt x="44195" y="153923"/>
                </a:lnTo>
                <a:lnTo>
                  <a:pt x="50291" y="156971"/>
                </a:lnTo>
                <a:lnTo>
                  <a:pt x="57911" y="160019"/>
                </a:lnTo>
                <a:lnTo>
                  <a:pt x="65531" y="161543"/>
                </a:lnTo>
                <a:lnTo>
                  <a:pt x="74675" y="163067"/>
                </a:lnTo>
                <a:lnTo>
                  <a:pt x="91439" y="163067"/>
                </a:lnTo>
                <a:lnTo>
                  <a:pt x="106679" y="160019"/>
                </a:lnTo>
                <a:lnTo>
                  <a:pt x="121919" y="153923"/>
                </a:lnTo>
                <a:lnTo>
                  <a:pt x="128015" y="149351"/>
                </a:lnTo>
                <a:lnTo>
                  <a:pt x="133349" y="144779"/>
                </a:lnTo>
                <a:lnTo>
                  <a:pt x="74675" y="144779"/>
                </a:lnTo>
                <a:lnTo>
                  <a:pt x="62483" y="141731"/>
                </a:lnTo>
                <a:lnTo>
                  <a:pt x="57911" y="140207"/>
                </a:lnTo>
                <a:lnTo>
                  <a:pt x="51815" y="137159"/>
                </a:lnTo>
                <a:lnTo>
                  <a:pt x="47243" y="134111"/>
                </a:lnTo>
                <a:lnTo>
                  <a:pt x="38353" y="126491"/>
                </a:lnTo>
                <a:lnTo>
                  <a:pt x="38099" y="126491"/>
                </a:lnTo>
                <a:lnTo>
                  <a:pt x="36575" y="124967"/>
                </a:lnTo>
                <a:lnTo>
                  <a:pt x="36793" y="124967"/>
                </a:lnTo>
                <a:lnTo>
                  <a:pt x="28955" y="115823"/>
                </a:lnTo>
                <a:lnTo>
                  <a:pt x="29717" y="115823"/>
                </a:lnTo>
                <a:lnTo>
                  <a:pt x="27431" y="111251"/>
                </a:lnTo>
                <a:lnTo>
                  <a:pt x="24383" y="106679"/>
                </a:lnTo>
                <a:lnTo>
                  <a:pt x="21335" y="100583"/>
                </a:lnTo>
                <a:lnTo>
                  <a:pt x="19811" y="94487"/>
                </a:lnTo>
                <a:lnTo>
                  <a:pt x="19811" y="74675"/>
                </a:lnTo>
                <a:lnTo>
                  <a:pt x="37011" y="38099"/>
                </a:lnTo>
                <a:lnTo>
                  <a:pt x="36575" y="38099"/>
                </a:lnTo>
                <a:lnTo>
                  <a:pt x="38099" y="36575"/>
                </a:lnTo>
                <a:lnTo>
                  <a:pt x="38353" y="36575"/>
                </a:lnTo>
                <a:lnTo>
                  <a:pt x="47243" y="28955"/>
                </a:lnTo>
                <a:lnTo>
                  <a:pt x="49275" y="28955"/>
                </a:lnTo>
                <a:lnTo>
                  <a:pt x="53339" y="25907"/>
                </a:lnTo>
                <a:lnTo>
                  <a:pt x="57911" y="24383"/>
                </a:lnTo>
                <a:lnTo>
                  <a:pt x="64007" y="21335"/>
                </a:lnTo>
                <a:lnTo>
                  <a:pt x="70103" y="19811"/>
                </a:lnTo>
                <a:lnTo>
                  <a:pt x="134416" y="19811"/>
                </a:lnTo>
                <a:lnTo>
                  <a:pt x="128015" y="15239"/>
                </a:lnTo>
                <a:lnTo>
                  <a:pt x="128015" y="13715"/>
                </a:lnTo>
                <a:lnTo>
                  <a:pt x="120395" y="9143"/>
                </a:lnTo>
                <a:lnTo>
                  <a:pt x="112775" y="6095"/>
                </a:lnTo>
                <a:lnTo>
                  <a:pt x="106679" y="3047"/>
                </a:lnTo>
                <a:lnTo>
                  <a:pt x="97535" y="1523"/>
                </a:lnTo>
                <a:lnTo>
                  <a:pt x="89915" y="0"/>
                </a:lnTo>
                <a:close/>
              </a:path>
              <a:path w="163194" h="163195">
                <a:moveTo>
                  <a:pt x="126491" y="124967"/>
                </a:moveTo>
                <a:lnTo>
                  <a:pt x="115823" y="134111"/>
                </a:lnTo>
                <a:lnTo>
                  <a:pt x="117347" y="134111"/>
                </a:lnTo>
                <a:lnTo>
                  <a:pt x="111251" y="137159"/>
                </a:lnTo>
                <a:lnTo>
                  <a:pt x="106679" y="140207"/>
                </a:lnTo>
                <a:lnTo>
                  <a:pt x="88391" y="144779"/>
                </a:lnTo>
                <a:lnTo>
                  <a:pt x="133349" y="144779"/>
                </a:lnTo>
                <a:lnTo>
                  <a:pt x="138683" y="140207"/>
                </a:lnTo>
                <a:lnTo>
                  <a:pt x="140207" y="140207"/>
                </a:lnTo>
                <a:lnTo>
                  <a:pt x="140207" y="138683"/>
                </a:lnTo>
                <a:lnTo>
                  <a:pt x="149351" y="128015"/>
                </a:lnTo>
                <a:lnTo>
                  <a:pt x="150875" y="128015"/>
                </a:lnTo>
                <a:lnTo>
                  <a:pt x="151485" y="126491"/>
                </a:lnTo>
                <a:lnTo>
                  <a:pt x="126491" y="126491"/>
                </a:lnTo>
                <a:lnTo>
                  <a:pt x="126491" y="124967"/>
                </a:lnTo>
                <a:close/>
              </a:path>
              <a:path w="163194" h="163195">
                <a:moveTo>
                  <a:pt x="36575" y="124967"/>
                </a:moveTo>
                <a:lnTo>
                  <a:pt x="38099" y="126491"/>
                </a:lnTo>
                <a:lnTo>
                  <a:pt x="37396" y="125671"/>
                </a:lnTo>
                <a:lnTo>
                  <a:pt x="36575" y="124967"/>
                </a:lnTo>
                <a:close/>
              </a:path>
              <a:path w="163194" h="163195">
                <a:moveTo>
                  <a:pt x="37396" y="125671"/>
                </a:moveTo>
                <a:lnTo>
                  <a:pt x="38099" y="126491"/>
                </a:lnTo>
                <a:lnTo>
                  <a:pt x="38353" y="126491"/>
                </a:lnTo>
                <a:lnTo>
                  <a:pt x="37396" y="125671"/>
                </a:lnTo>
                <a:close/>
              </a:path>
              <a:path w="163194" h="163195">
                <a:moveTo>
                  <a:pt x="134111" y="115823"/>
                </a:moveTo>
                <a:lnTo>
                  <a:pt x="126491" y="126491"/>
                </a:lnTo>
                <a:lnTo>
                  <a:pt x="151485" y="126491"/>
                </a:lnTo>
                <a:lnTo>
                  <a:pt x="155143" y="117347"/>
                </a:lnTo>
                <a:lnTo>
                  <a:pt x="134111" y="117347"/>
                </a:lnTo>
                <a:lnTo>
                  <a:pt x="134111" y="115823"/>
                </a:lnTo>
                <a:close/>
              </a:path>
              <a:path w="163194" h="163195">
                <a:moveTo>
                  <a:pt x="36793" y="124967"/>
                </a:moveTo>
                <a:lnTo>
                  <a:pt x="36575" y="124967"/>
                </a:lnTo>
                <a:lnTo>
                  <a:pt x="37396" y="125671"/>
                </a:lnTo>
                <a:lnTo>
                  <a:pt x="36793" y="124967"/>
                </a:lnTo>
                <a:close/>
              </a:path>
              <a:path w="163194" h="163195">
                <a:moveTo>
                  <a:pt x="29717" y="115823"/>
                </a:moveTo>
                <a:lnTo>
                  <a:pt x="28955" y="115823"/>
                </a:lnTo>
                <a:lnTo>
                  <a:pt x="30479" y="117347"/>
                </a:lnTo>
                <a:lnTo>
                  <a:pt x="29717" y="115823"/>
                </a:lnTo>
                <a:close/>
              </a:path>
              <a:path w="163194" h="163195">
                <a:moveTo>
                  <a:pt x="150266" y="36575"/>
                </a:moveTo>
                <a:lnTo>
                  <a:pt x="126491" y="36575"/>
                </a:lnTo>
                <a:lnTo>
                  <a:pt x="134111" y="47243"/>
                </a:lnTo>
                <a:lnTo>
                  <a:pt x="137159" y="51815"/>
                </a:lnTo>
                <a:lnTo>
                  <a:pt x="140207" y="57911"/>
                </a:lnTo>
                <a:lnTo>
                  <a:pt x="144779" y="76199"/>
                </a:lnTo>
                <a:lnTo>
                  <a:pt x="144779" y="88391"/>
                </a:lnTo>
                <a:lnTo>
                  <a:pt x="140207" y="106679"/>
                </a:lnTo>
                <a:lnTo>
                  <a:pt x="137159" y="112775"/>
                </a:lnTo>
                <a:lnTo>
                  <a:pt x="134111" y="117347"/>
                </a:lnTo>
                <a:lnTo>
                  <a:pt x="155143" y="117347"/>
                </a:lnTo>
                <a:lnTo>
                  <a:pt x="160019" y="105155"/>
                </a:lnTo>
                <a:lnTo>
                  <a:pt x="163067" y="89915"/>
                </a:lnTo>
                <a:lnTo>
                  <a:pt x="163067" y="73151"/>
                </a:lnTo>
                <a:lnTo>
                  <a:pt x="161543" y="65531"/>
                </a:lnTo>
                <a:lnTo>
                  <a:pt x="160019" y="56387"/>
                </a:lnTo>
                <a:lnTo>
                  <a:pt x="156971" y="50291"/>
                </a:lnTo>
                <a:lnTo>
                  <a:pt x="153923" y="42671"/>
                </a:lnTo>
                <a:lnTo>
                  <a:pt x="150266" y="36575"/>
                </a:lnTo>
                <a:close/>
              </a:path>
              <a:path w="163194" h="163195">
                <a:moveTo>
                  <a:pt x="38099" y="36575"/>
                </a:moveTo>
                <a:lnTo>
                  <a:pt x="36575" y="38099"/>
                </a:lnTo>
                <a:lnTo>
                  <a:pt x="37698" y="37137"/>
                </a:lnTo>
                <a:lnTo>
                  <a:pt x="38099" y="36575"/>
                </a:lnTo>
                <a:close/>
              </a:path>
              <a:path w="163194" h="163195">
                <a:moveTo>
                  <a:pt x="37698" y="37137"/>
                </a:moveTo>
                <a:lnTo>
                  <a:pt x="36575" y="38099"/>
                </a:lnTo>
                <a:lnTo>
                  <a:pt x="37011" y="38099"/>
                </a:lnTo>
                <a:lnTo>
                  <a:pt x="37698" y="37137"/>
                </a:lnTo>
                <a:close/>
              </a:path>
              <a:path w="163194" h="163195">
                <a:moveTo>
                  <a:pt x="144126" y="28955"/>
                </a:moveTo>
                <a:lnTo>
                  <a:pt x="115823" y="28955"/>
                </a:lnTo>
                <a:lnTo>
                  <a:pt x="126491" y="38099"/>
                </a:lnTo>
                <a:lnTo>
                  <a:pt x="126491" y="36575"/>
                </a:lnTo>
                <a:lnTo>
                  <a:pt x="150266" y="36575"/>
                </a:lnTo>
                <a:lnTo>
                  <a:pt x="149351" y="35051"/>
                </a:lnTo>
                <a:lnTo>
                  <a:pt x="144126" y="28955"/>
                </a:lnTo>
                <a:close/>
              </a:path>
              <a:path w="163194" h="163195">
                <a:moveTo>
                  <a:pt x="38353" y="36575"/>
                </a:moveTo>
                <a:lnTo>
                  <a:pt x="38099" y="36575"/>
                </a:lnTo>
                <a:lnTo>
                  <a:pt x="37698" y="37137"/>
                </a:lnTo>
                <a:lnTo>
                  <a:pt x="38353" y="36575"/>
                </a:lnTo>
                <a:close/>
              </a:path>
              <a:path w="163194" h="163195">
                <a:moveTo>
                  <a:pt x="49275" y="28955"/>
                </a:moveTo>
                <a:lnTo>
                  <a:pt x="47243" y="28955"/>
                </a:lnTo>
                <a:lnTo>
                  <a:pt x="47243" y="30479"/>
                </a:lnTo>
                <a:lnTo>
                  <a:pt x="49275" y="28955"/>
                </a:lnTo>
                <a:close/>
              </a:path>
              <a:path w="163194" h="163195">
                <a:moveTo>
                  <a:pt x="134416" y="19811"/>
                </a:moveTo>
                <a:lnTo>
                  <a:pt x="94487" y="19811"/>
                </a:lnTo>
                <a:lnTo>
                  <a:pt x="100583" y="22859"/>
                </a:lnTo>
                <a:lnTo>
                  <a:pt x="106679" y="24383"/>
                </a:lnTo>
                <a:lnTo>
                  <a:pt x="112775" y="27431"/>
                </a:lnTo>
                <a:lnTo>
                  <a:pt x="117347" y="30479"/>
                </a:lnTo>
                <a:lnTo>
                  <a:pt x="115823" y="28955"/>
                </a:lnTo>
                <a:lnTo>
                  <a:pt x="144126" y="28955"/>
                </a:lnTo>
                <a:lnTo>
                  <a:pt x="140207" y="24383"/>
                </a:lnTo>
                <a:lnTo>
                  <a:pt x="138683" y="22859"/>
                </a:lnTo>
                <a:lnTo>
                  <a:pt x="134416" y="19811"/>
                </a:lnTo>
                <a:close/>
              </a:path>
            </a:pathLst>
          </a:custGeom>
          <a:solidFill>
            <a:srgbClr val="1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617853" y="3994393"/>
            <a:ext cx="144780" cy="144780"/>
          </a:xfrm>
          <a:custGeom>
            <a:avLst/>
            <a:gdLst/>
            <a:ahLst/>
            <a:cxnLst/>
            <a:rect l="l" t="t" r="r" b="b"/>
            <a:pathLst>
              <a:path w="144779" h="144779">
                <a:moveTo>
                  <a:pt x="71627" y="0"/>
                </a:moveTo>
                <a:lnTo>
                  <a:pt x="31116" y="12594"/>
                </a:lnTo>
                <a:lnTo>
                  <a:pt x="5537" y="44563"/>
                </a:lnTo>
                <a:lnTo>
                  <a:pt x="0" y="73151"/>
                </a:lnTo>
                <a:lnTo>
                  <a:pt x="1393" y="87313"/>
                </a:lnTo>
                <a:lnTo>
                  <a:pt x="20838" y="123708"/>
                </a:lnTo>
                <a:lnTo>
                  <a:pt x="57131" y="143318"/>
                </a:lnTo>
                <a:lnTo>
                  <a:pt x="71627" y="144779"/>
                </a:lnTo>
                <a:lnTo>
                  <a:pt x="72567" y="144774"/>
                </a:lnTo>
                <a:lnTo>
                  <a:pt x="113299" y="132268"/>
                </a:lnTo>
                <a:lnTo>
                  <a:pt x="139219" y="100864"/>
                </a:lnTo>
                <a:lnTo>
                  <a:pt x="144779" y="73151"/>
                </a:lnTo>
                <a:lnTo>
                  <a:pt x="144749" y="70950"/>
                </a:lnTo>
                <a:lnTo>
                  <a:pt x="131777" y="30886"/>
                </a:lnTo>
                <a:lnTo>
                  <a:pt x="99944" y="5449"/>
                </a:lnTo>
                <a:lnTo>
                  <a:pt x="71627" y="0"/>
                </a:lnTo>
                <a:close/>
              </a:path>
            </a:pathLst>
          </a:custGeom>
          <a:solidFill>
            <a:srgbClr val="1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608709" y="3985249"/>
            <a:ext cx="163195" cy="163195"/>
          </a:xfrm>
          <a:custGeom>
            <a:avLst/>
            <a:gdLst/>
            <a:ahLst/>
            <a:cxnLst/>
            <a:rect l="l" t="t" r="r" b="b"/>
            <a:pathLst>
              <a:path w="163195" h="163195">
                <a:moveTo>
                  <a:pt x="89915" y="0"/>
                </a:moveTo>
                <a:lnTo>
                  <a:pt x="73151" y="0"/>
                </a:lnTo>
                <a:lnTo>
                  <a:pt x="64007" y="1523"/>
                </a:lnTo>
                <a:lnTo>
                  <a:pt x="56387" y="3047"/>
                </a:lnTo>
                <a:lnTo>
                  <a:pt x="48767" y="6095"/>
                </a:lnTo>
                <a:lnTo>
                  <a:pt x="42671" y="10667"/>
                </a:lnTo>
                <a:lnTo>
                  <a:pt x="35051" y="13715"/>
                </a:lnTo>
                <a:lnTo>
                  <a:pt x="24383" y="22859"/>
                </a:lnTo>
                <a:lnTo>
                  <a:pt x="22859" y="24383"/>
                </a:lnTo>
                <a:lnTo>
                  <a:pt x="13715" y="35051"/>
                </a:lnTo>
                <a:lnTo>
                  <a:pt x="13715" y="36575"/>
                </a:lnTo>
                <a:lnTo>
                  <a:pt x="9143" y="42671"/>
                </a:lnTo>
                <a:lnTo>
                  <a:pt x="3047" y="57911"/>
                </a:lnTo>
                <a:lnTo>
                  <a:pt x="0" y="73151"/>
                </a:lnTo>
                <a:lnTo>
                  <a:pt x="0" y="89915"/>
                </a:lnTo>
                <a:lnTo>
                  <a:pt x="1523" y="99059"/>
                </a:lnTo>
                <a:lnTo>
                  <a:pt x="3047" y="106679"/>
                </a:lnTo>
                <a:lnTo>
                  <a:pt x="6095" y="114299"/>
                </a:lnTo>
                <a:lnTo>
                  <a:pt x="10667" y="120395"/>
                </a:lnTo>
                <a:lnTo>
                  <a:pt x="13715" y="128015"/>
                </a:lnTo>
                <a:lnTo>
                  <a:pt x="42671" y="153923"/>
                </a:lnTo>
                <a:lnTo>
                  <a:pt x="73151" y="163067"/>
                </a:lnTo>
                <a:lnTo>
                  <a:pt x="89915" y="163067"/>
                </a:lnTo>
                <a:lnTo>
                  <a:pt x="126491" y="149351"/>
                </a:lnTo>
                <a:lnTo>
                  <a:pt x="128015" y="149351"/>
                </a:lnTo>
                <a:lnTo>
                  <a:pt x="133349" y="144779"/>
                </a:lnTo>
                <a:lnTo>
                  <a:pt x="80771" y="144779"/>
                </a:lnTo>
                <a:lnTo>
                  <a:pt x="74675" y="143255"/>
                </a:lnTo>
                <a:lnTo>
                  <a:pt x="68579" y="143255"/>
                </a:lnTo>
                <a:lnTo>
                  <a:pt x="62483" y="141731"/>
                </a:lnTo>
                <a:lnTo>
                  <a:pt x="56387" y="138683"/>
                </a:lnTo>
                <a:lnTo>
                  <a:pt x="51815" y="137159"/>
                </a:lnTo>
                <a:lnTo>
                  <a:pt x="45719" y="134111"/>
                </a:lnTo>
                <a:lnTo>
                  <a:pt x="36575" y="124967"/>
                </a:lnTo>
                <a:lnTo>
                  <a:pt x="36793" y="124967"/>
                </a:lnTo>
                <a:lnTo>
                  <a:pt x="28955" y="115823"/>
                </a:lnTo>
                <a:lnTo>
                  <a:pt x="25907" y="111251"/>
                </a:lnTo>
                <a:lnTo>
                  <a:pt x="22859" y="105155"/>
                </a:lnTo>
                <a:lnTo>
                  <a:pt x="21335" y="99059"/>
                </a:lnTo>
                <a:lnTo>
                  <a:pt x="19811" y="94487"/>
                </a:lnTo>
                <a:lnTo>
                  <a:pt x="19811" y="86867"/>
                </a:lnTo>
                <a:lnTo>
                  <a:pt x="18287" y="80771"/>
                </a:lnTo>
                <a:lnTo>
                  <a:pt x="19811" y="74675"/>
                </a:lnTo>
                <a:lnTo>
                  <a:pt x="19811" y="68579"/>
                </a:lnTo>
                <a:lnTo>
                  <a:pt x="21335" y="62483"/>
                </a:lnTo>
                <a:lnTo>
                  <a:pt x="24383" y="56387"/>
                </a:lnTo>
                <a:lnTo>
                  <a:pt x="25907" y="51815"/>
                </a:lnTo>
                <a:lnTo>
                  <a:pt x="29336" y="47243"/>
                </a:lnTo>
                <a:lnTo>
                  <a:pt x="28955" y="47243"/>
                </a:lnTo>
                <a:lnTo>
                  <a:pt x="36793" y="38099"/>
                </a:lnTo>
                <a:lnTo>
                  <a:pt x="36575" y="38099"/>
                </a:lnTo>
                <a:lnTo>
                  <a:pt x="38099" y="36575"/>
                </a:lnTo>
                <a:lnTo>
                  <a:pt x="38353" y="36575"/>
                </a:lnTo>
                <a:lnTo>
                  <a:pt x="47243" y="28955"/>
                </a:lnTo>
                <a:lnTo>
                  <a:pt x="51815" y="25907"/>
                </a:lnTo>
                <a:lnTo>
                  <a:pt x="57911" y="24383"/>
                </a:lnTo>
                <a:lnTo>
                  <a:pt x="64007" y="21335"/>
                </a:lnTo>
                <a:lnTo>
                  <a:pt x="70103" y="19811"/>
                </a:lnTo>
                <a:lnTo>
                  <a:pt x="76199" y="19811"/>
                </a:lnTo>
                <a:lnTo>
                  <a:pt x="82295" y="18287"/>
                </a:lnTo>
                <a:lnTo>
                  <a:pt x="133349" y="18287"/>
                </a:lnTo>
                <a:lnTo>
                  <a:pt x="128015" y="13715"/>
                </a:lnTo>
                <a:lnTo>
                  <a:pt x="126491" y="13715"/>
                </a:lnTo>
                <a:lnTo>
                  <a:pt x="120395" y="9143"/>
                </a:lnTo>
                <a:lnTo>
                  <a:pt x="105155" y="3047"/>
                </a:lnTo>
                <a:lnTo>
                  <a:pt x="89915" y="0"/>
                </a:lnTo>
                <a:close/>
              </a:path>
              <a:path w="163195" h="163195">
                <a:moveTo>
                  <a:pt x="117347" y="132587"/>
                </a:moveTo>
                <a:lnTo>
                  <a:pt x="111251" y="137159"/>
                </a:lnTo>
                <a:lnTo>
                  <a:pt x="105155" y="140207"/>
                </a:lnTo>
                <a:lnTo>
                  <a:pt x="99059" y="141731"/>
                </a:lnTo>
                <a:lnTo>
                  <a:pt x="94487" y="143255"/>
                </a:lnTo>
                <a:lnTo>
                  <a:pt x="86867" y="144779"/>
                </a:lnTo>
                <a:lnTo>
                  <a:pt x="133349" y="144779"/>
                </a:lnTo>
                <a:lnTo>
                  <a:pt x="138683" y="140207"/>
                </a:lnTo>
                <a:lnTo>
                  <a:pt x="140207" y="138683"/>
                </a:lnTo>
                <a:lnTo>
                  <a:pt x="143636" y="134111"/>
                </a:lnTo>
                <a:lnTo>
                  <a:pt x="115823" y="134111"/>
                </a:lnTo>
                <a:lnTo>
                  <a:pt x="117347" y="132587"/>
                </a:lnTo>
                <a:close/>
              </a:path>
              <a:path w="163195" h="163195">
                <a:moveTo>
                  <a:pt x="126491" y="124967"/>
                </a:moveTo>
                <a:lnTo>
                  <a:pt x="115823" y="134111"/>
                </a:lnTo>
                <a:lnTo>
                  <a:pt x="143636" y="134111"/>
                </a:lnTo>
                <a:lnTo>
                  <a:pt x="149351" y="126491"/>
                </a:lnTo>
                <a:lnTo>
                  <a:pt x="124967" y="126491"/>
                </a:lnTo>
                <a:lnTo>
                  <a:pt x="126491" y="124967"/>
                </a:lnTo>
                <a:close/>
              </a:path>
              <a:path w="163195" h="163195">
                <a:moveTo>
                  <a:pt x="36793" y="124967"/>
                </a:moveTo>
                <a:lnTo>
                  <a:pt x="36575" y="124967"/>
                </a:lnTo>
                <a:lnTo>
                  <a:pt x="38099" y="126491"/>
                </a:lnTo>
                <a:lnTo>
                  <a:pt x="36793" y="124967"/>
                </a:lnTo>
                <a:close/>
              </a:path>
              <a:path w="163195" h="163195">
                <a:moveTo>
                  <a:pt x="132587" y="45719"/>
                </a:moveTo>
                <a:lnTo>
                  <a:pt x="137159" y="51815"/>
                </a:lnTo>
                <a:lnTo>
                  <a:pt x="138683" y="57911"/>
                </a:lnTo>
                <a:lnTo>
                  <a:pt x="141731" y="64007"/>
                </a:lnTo>
                <a:lnTo>
                  <a:pt x="143255" y="70103"/>
                </a:lnTo>
                <a:lnTo>
                  <a:pt x="143255" y="76199"/>
                </a:lnTo>
                <a:lnTo>
                  <a:pt x="144779" y="82295"/>
                </a:lnTo>
                <a:lnTo>
                  <a:pt x="143255" y="88391"/>
                </a:lnTo>
                <a:lnTo>
                  <a:pt x="143255" y="94487"/>
                </a:lnTo>
                <a:lnTo>
                  <a:pt x="141731" y="100583"/>
                </a:lnTo>
                <a:lnTo>
                  <a:pt x="138683" y="106679"/>
                </a:lnTo>
                <a:lnTo>
                  <a:pt x="137159" y="112775"/>
                </a:lnTo>
                <a:lnTo>
                  <a:pt x="134111" y="117347"/>
                </a:lnTo>
                <a:lnTo>
                  <a:pt x="124967" y="126491"/>
                </a:lnTo>
                <a:lnTo>
                  <a:pt x="149351" y="126491"/>
                </a:lnTo>
                <a:lnTo>
                  <a:pt x="153923" y="120395"/>
                </a:lnTo>
                <a:lnTo>
                  <a:pt x="160019" y="105155"/>
                </a:lnTo>
                <a:lnTo>
                  <a:pt x="163067" y="89915"/>
                </a:lnTo>
                <a:lnTo>
                  <a:pt x="163067" y="73151"/>
                </a:lnTo>
                <a:lnTo>
                  <a:pt x="161543" y="64007"/>
                </a:lnTo>
                <a:lnTo>
                  <a:pt x="160019" y="56387"/>
                </a:lnTo>
                <a:lnTo>
                  <a:pt x="156971" y="48767"/>
                </a:lnTo>
                <a:lnTo>
                  <a:pt x="156209" y="47243"/>
                </a:lnTo>
                <a:lnTo>
                  <a:pt x="134111" y="47243"/>
                </a:lnTo>
                <a:lnTo>
                  <a:pt x="132587" y="45719"/>
                </a:lnTo>
                <a:close/>
              </a:path>
              <a:path w="163195" h="163195">
                <a:moveTo>
                  <a:pt x="30479" y="45719"/>
                </a:moveTo>
                <a:lnTo>
                  <a:pt x="28955" y="47243"/>
                </a:lnTo>
                <a:lnTo>
                  <a:pt x="29336" y="47243"/>
                </a:lnTo>
                <a:lnTo>
                  <a:pt x="30479" y="45719"/>
                </a:lnTo>
                <a:close/>
              </a:path>
              <a:path w="163195" h="163195">
                <a:moveTo>
                  <a:pt x="125671" y="37396"/>
                </a:moveTo>
                <a:lnTo>
                  <a:pt x="134111" y="47243"/>
                </a:lnTo>
                <a:lnTo>
                  <a:pt x="156209" y="47243"/>
                </a:lnTo>
                <a:lnTo>
                  <a:pt x="153923" y="42671"/>
                </a:lnTo>
                <a:lnTo>
                  <a:pt x="150494" y="38099"/>
                </a:lnTo>
                <a:lnTo>
                  <a:pt x="126491" y="38099"/>
                </a:lnTo>
                <a:lnTo>
                  <a:pt x="125671" y="37396"/>
                </a:lnTo>
                <a:close/>
              </a:path>
              <a:path w="163195" h="163195">
                <a:moveTo>
                  <a:pt x="38099" y="36575"/>
                </a:moveTo>
                <a:lnTo>
                  <a:pt x="36575" y="38099"/>
                </a:lnTo>
                <a:lnTo>
                  <a:pt x="37396" y="37396"/>
                </a:lnTo>
                <a:lnTo>
                  <a:pt x="38099" y="36575"/>
                </a:lnTo>
                <a:close/>
              </a:path>
              <a:path w="163195" h="163195">
                <a:moveTo>
                  <a:pt x="37396" y="37396"/>
                </a:moveTo>
                <a:lnTo>
                  <a:pt x="36575" y="38099"/>
                </a:lnTo>
                <a:lnTo>
                  <a:pt x="36793" y="38099"/>
                </a:lnTo>
                <a:lnTo>
                  <a:pt x="37396" y="37396"/>
                </a:lnTo>
                <a:close/>
              </a:path>
              <a:path w="163195" h="163195">
                <a:moveTo>
                  <a:pt x="124967" y="36575"/>
                </a:moveTo>
                <a:lnTo>
                  <a:pt x="125671" y="37396"/>
                </a:lnTo>
                <a:lnTo>
                  <a:pt x="126491" y="38099"/>
                </a:lnTo>
                <a:lnTo>
                  <a:pt x="124967" y="36575"/>
                </a:lnTo>
                <a:close/>
              </a:path>
              <a:path w="163195" h="163195">
                <a:moveTo>
                  <a:pt x="149351" y="36575"/>
                </a:moveTo>
                <a:lnTo>
                  <a:pt x="124967" y="36575"/>
                </a:lnTo>
                <a:lnTo>
                  <a:pt x="126491" y="38099"/>
                </a:lnTo>
                <a:lnTo>
                  <a:pt x="150494" y="38099"/>
                </a:lnTo>
                <a:lnTo>
                  <a:pt x="149351" y="36575"/>
                </a:lnTo>
                <a:close/>
              </a:path>
              <a:path w="163195" h="163195">
                <a:moveTo>
                  <a:pt x="38353" y="36575"/>
                </a:moveTo>
                <a:lnTo>
                  <a:pt x="38099" y="36575"/>
                </a:lnTo>
                <a:lnTo>
                  <a:pt x="37396" y="37396"/>
                </a:lnTo>
                <a:lnTo>
                  <a:pt x="38353" y="36575"/>
                </a:lnTo>
                <a:close/>
              </a:path>
              <a:path w="163195" h="163195">
                <a:moveTo>
                  <a:pt x="144126" y="28955"/>
                </a:moveTo>
                <a:lnTo>
                  <a:pt x="115823" y="28955"/>
                </a:lnTo>
                <a:lnTo>
                  <a:pt x="125671" y="37396"/>
                </a:lnTo>
                <a:lnTo>
                  <a:pt x="124967" y="36575"/>
                </a:lnTo>
                <a:lnTo>
                  <a:pt x="149351" y="36575"/>
                </a:lnTo>
                <a:lnTo>
                  <a:pt x="149351" y="35051"/>
                </a:lnTo>
                <a:lnTo>
                  <a:pt x="144126" y="28955"/>
                </a:lnTo>
                <a:close/>
              </a:path>
              <a:path w="163195" h="163195">
                <a:moveTo>
                  <a:pt x="133349" y="18287"/>
                </a:moveTo>
                <a:lnTo>
                  <a:pt x="82295" y="18287"/>
                </a:lnTo>
                <a:lnTo>
                  <a:pt x="88391" y="19811"/>
                </a:lnTo>
                <a:lnTo>
                  <a:pt x="94487" y="19811"/>
                </a:lnTo>
                <a:lnTo>
                  <a:pt x="100583" y="21335"/>
                </a:lnTo>
                <a:lnTo>
                  <a:pt x="106679" y="24383"/>
                </a:lnTo>
                <a:lnTo>
                  <a:pt x="111251" y="27431"/>
                </a:lnTo>
                <a:lnTo>
                  <a:pt x="117347" y="30479"/>
                </a:lnTo>
                <a:lnTo>
                  <a:pt x="115823" y="28955"/>
                </a:lnTo>
                <a:lnTo>
                  <a:pt x="144126" y="28955"/>
                </a:lnTo>
                <a:lnTo>
                  <a:pt x="140207" y="24383"/>
                </a:lnTo>
                <a:lnTo>
                  <a:pt x="138683" y="22859"/>
                </a:lnTo>
                <a:lnTo>
                  <a:pt x="133349" y="18287"/>
                </a:lnTo>
                <a:close/>
              </a:path>
            </a:pathLst>
          </a:custGeom>
          <a:solidFill>
            <a:srgbClr val="1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907413" y="4139174"/>
            <a:ext cx="143510" cy="144780"/>
          </a:xfrm>
          <a:custGeom>
            <a:avLst/>
            <a:gdLst/>
            <a:ahLst/>
            <a:cxnLst/>
            <a:rect l="l" t="t" r="r" b="b"/>
            <a:pathLst>
              <a:path w="143510" h="144779">
                <a:moveTo>
                  <a:pt x="71627" y="0"/>
                </a:moveTo>
                <a:lnTo>
                  <a:pt x="31722" y="12100"/>
                </a:lnTo>
                <a:lnTo>
                  <a:pt x="5652" y="43642"/>
                </a:lnTo>
                <a:lnTo>
                  <a:pt x="0" y="71627"/>
                </a:lnTo>
                <a:lnTo>
                  <a:pt x="5" y="72533"/>
                </a:lnTo>
                <a:lnTo>
                  <a:pt x="12511" y="112631"/>
                </a:lnTo>
                <a:lnTo>
                  <a:pt x="43915" y="139007"/>
                </a:lnTo>
                <a:lnTo>
                  <a:pt x="71627" y="144779"/>
                </a:lnTo>
                <a:lnTo>
                  <a:pt x="72532" y="144774"/>
                </a:lnTo>
                <a:lnTo>
                  <a:pt x="112139" y="131776"/>
                </a:lnTo>
                <a:lnTo>
                  <a:pt x="137718" y="99574"/>
                </a:lnTo>
                <a:lnTo>
                  <a:pt x="143255" y="71627"/>
                </a:lnTo>
                <a:lnTo>
                  <a:pt x="141862" y="57466"/>
                </a:lnTo>
                <a:lnTo>
                  <a:pt x="122416" y="21071"/>
                </a:lnTo>
                <a:lnTo>
                  <a:pt x="86124" y="1461"/>
                </a:lnTo>
                <a:lnTo>
                  <a:pt x="71627" y="0"/>
                </a:lnTo>
                <a:close/>
              </a:path>
            </a:pathLst>
          </a:custGeom>
          <a:solidFill>
            <a:srgbClr val="1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896745" y="4130030"/>
            <a:ext cx="165100" cy="163195"/>
          </a:xfrm>
          <a:custGeom>
            <a:avLst/>
            <a:gdLst/>
            <a:ahLst/>
            <a:cxnLst/>
            <a:rect l="l" t="t" r="r" b="b"/>
            <a:pathLst>
              <a:path w="165100" h="163195">
                <a:moveTo>
                  <a:pt x="38099" y="124967"/>
                </a:moveTo>
                <a:lnTo>
                  <a:pt x="38099" y="126491"/>
                </a:lnTo>
                <a:lnTo>
                  <a:pt x="15239" y="126491"/>
                </a:lnTo>
                <a:lnTo>
                  <a:pt x="15239" y="128015"/>
                </a:lnTo>
                <a:lnTo>
                  <a:pt x="24383" y="138683"/>
                </a:lnTo>
                <a:lnTo>
                  <a:pt x="25907" y="140207"/>
                </a:lnTo>
                <a:lnTo>
                  <a:pt x="36575" y="147827"/>
                </a:lnTo>
                <a:lnTo>
                  <a:pt x="36575" y="149351"/>
                </a:lnTo>
                <a:lnTo>
                  <a:pt x="44195" y="153923"/>
                </a:lnTo>
                <a:lnTo>
                  <a:pt x="50291" y="156971"/>
                </a:lnTo>
                <a:lnTo>
                  <a:pt x="57911" y="160019"/>
                </a:lnTo>
                <a:lnTo>
                  <a:pt x="67055" y="161543"/>
                </a:lnTo>
                <a:lnTo>
                  <a:pt x="74675" y="163067"/>
                </a:lnTo>
                <a:lnTo>
                  <a:pt x="91439" y="163067"/>
                </a:lnTo>
                <a:lnTo>
                  <a:pt x="99059" y="161543"/>
                </a:lnTo>
                <a:lnTo>
                  <a:pt x="106679" y="158495"/>
                </a:lnTo>
                <a:lnTo>
                  <a:pt x="114299" y="156971"/>
                </a:lnTo>
                <a:lnTo>
                  <a:pt x="121919" y="152399"/>
                </a:lnTo>
                <a:lnTo>
                  <a:pt x="128015" y="149351"/>
                </a:lnTo>
                <a:lnTo>
                  <a:pt x="129539" y="147827"/>
                </a:lnTo>
                <a:lnTo>
                  <a:pt x="135940" y="143255"/>
                </a:lnTo>
                <a:lnTo>
                  <a:pt x="68579" y="143255"/>
                </a:lnTo>
                <a:lnTo>
                  <a:pt x="64007" y="141731"/>
                </a:lnTo>
                <a:lnTo>
                  <a:pt x="51815" y="135635"/>
                </a:lnTo>
                <a:lnTo>
                  <a:pt x="49529" y="134111"/>
                </a:lnTo>
                <a:lnTo>
                  <a:pt x="48767" y="134111"/>
                </a:lnTo>
                <a:lnTo>
                  <a:pt x="38099" y="124967"/>
                </a:lnTo>
                <a:close/>
              </a:path>
              <a:path w="165100" h="163195">
                <a:moveTo>
                  <a:pt x="117347" y="132587"/>
                </a:moveTo>
                <a:lnTo>
                  <a:pt x="111251" y="137159"/>
                </a:lnTo>
                <a:lnTo>
                  <a:pt x="106679" y="138683"/>
                </a:lnTo>
                <a:lnTo>
                  <a:pt x="100583" y="141731"/>
                </a:lnTo>
                <a:lnTo>
                  <a:pt x="94487" y="143255"/>
                </a:lnTo>
                <a:lnTo>
                  <a:pt x="135940" y="143255"/>
                </a:lnTo>
                <a:lnTo>
                  <a:pt x="140207" y="140207"/>
                </a:lnTo>
                <a:lnTo>
                  <a:pt x="140207" y="138683"/>
                </a:lnTo>
                <a:lnTo>
                  <a:pt x="144126" y="134111"/>
                </a:lnTo>
                <a:lnTo>
                  <a:pt x="117347" y="134111"/>
                </a:lnTo>
                <a:lnTo>
                  <a:pt x="117347" y="132587"/>
                </a:lnTo>
                <a:close/>
              </a:path>
              <a:path w="165100" h="163195">
                <a:moveTo>
                  <a:pt x="47243" y="132587"/>
                </a:moveTo>
                <a:lnTo>
                  <a:pt x="48767" y="134111"/>
                </a:lnTo>
                <a:lnTo>
                  <a:pt x="49529" y="134111"/>
                </a:lnTo>
                <a:lnTo>
                  <a:pt x="47243" y="132587"/>
                </a:lnTo>
                <a:close/>
              </a:path>
              <a:path w="165100" h="163195">
                <a:moveTo>
                  <a:pt x="127195" y="125671"/>
                </a:moveTo>
                <a:lnTo>
                  <a:pt x="117347" y="134111"/>
                </a:lnTo>
                <a:lnTo>
                  <a:pt x="144126" y="134111"/>
                </a:lnTo>
                <a:lnTo>
                  <a:pt x="149351" y="128015"/>
                </a:lnTo>
                <a:lnTo>
                  <a:pt x="150875" y="126491"/>
                </a:lnTo>
                <a:lnTo>
                  <a:pt x="126491" y="126491"/>
                </a:lnTo>
                <a:lnTo>
                  <a:pt x="127195" y="125671"/>
                </a:lnTo>
                <a:close/>
              </a:path>
              <a:path w="165100" h="163195">
                <a:moveTo>
                  <a:pt x="89915" y="0"/>
                </a:moveTo>
                <a:lnTo>
                  <a:pt x="73151" y="0"/>
                </a:lnTo>
                <a:lnTo>
                  <a:pt x="57911" y="3047"/>
                </a:lnTo>
                <a:lnTo>
                  <a:pt x="42671" y="9143"/>
                </a:lnTo>
                <a:lnTo>
                  <a:pt x="36575" y="13715"/>
                </a:lnTo>
                <a:lnTo>
                  <a:pt x="25907" y="22859"/>
                </a:lnTo>
                <a:lnTo>
                  <a:pt x="24383" y="22859"/>
                </a:lnTo>
                <a:lnTo>
                  <a:pt x="24383" y="24383"/>
                </a:lnTo>
                <a:lnTo>
                  <a:pt x="15239" y="35051"/>
                </a:lnTo>
                <a:lnTo>
                  <a:pt x="13715" y="36575"/>
                </a:lnTo>
                <a:lnTo>
                  <a:pt x="10667" y="42671"/>
                </a:lnTo>
                <a:lnTo>
                  <a:pt x="1523" y="65531"/>
                </a:lnTo>
                <a:lnTo>
                  <a:pt x="1523" y="73151"/>
                </a:lnTo>
                <a:lnTo>
                  <a:pt x="0" y="82295"/>
                </a:lnTo>
                <a:lnTo>
                  <a:pt x="3047" y="97535"/>
                </a:lnTo>
                <a:lnTo>
                  <a:pt x="4571" y="106679"/>
                </a:lnTo>
                <a:lnTo>
                  <a:pt x="7619" y="112775"/>
                </a:lnTo>
                <a:lnTo>
                  <a:pt x="10667" y="120395"/>
                </a:lnTo>
                <a:lnTo>
                  <a:pt x="13715" y="126491"/>
                </a:lnTo>
                <a:lnTo>
                  <a:pt x="38099" y="126491"/>
                </a:lnTo>
                <a:lnTo>
                  <a:pt x="31568" y="117347"/>
                </a:lnTo>
                <a:lnTo>
                  <a:pt x="30479" y="117347"/>
                </a:lnTo>
                <a:lnTo>
                  <a:pt x="24383" y="105155"/>
                </a:lnTo>
                <a:lnTo>
                  <a:pt x="19811" y="86867"/>
                </a:lnTo>
                <a:lnTo>
                  <a:pt x="19811" y="74675"/>
                </a:lnTo>
                <a:lnTo>
                  <a:pt x="24383" y="56387"/>
                </a:lnTo>
                <a:lnTo>
                  <a:pt x="27431" y="50291"/>
                </a:lnTo>
                <a:lnTo>
                  <a:pt x="30479" y="45719"/>
                </a:lnTo>
                <a:lnTo>
                  <a:pt x="31568" y="45719"/>
                </a:lnTo>
                <a:lnTo>
                  <a:pt x="38099" y="36575"/>
                </a:lnTo>
                <a:lnTo>
                  <a:pt x="39877" y="36575"/>
                </a:lnTo>
                <a:lnTo>
                  <a:pt x="48767" y="28955"/>
                </a:lnTo>
                <a:lnTo>
                  <a:pt x="47243" y="28955"/>
                </a:lnTo>
                <a:lnTo>
                  <a:pt x="53339" y="25907"/>
                </a:lnTo>
                <a:lnTo>
                  <a:pt x="57911" y="22859"/>
                </a:lnTo>
                <a:lnTo>
                  <a:pt x="76199" y="18287"/>
                </a:lnTo>
                <a:lnTo>
                  <a:pt x="134873" y="18287"/>
                </a:lnTo>
                <a:lnTo>
                  <a:pt x="129539" y="13715"/>
                </a:lnTo>
                <a:lnTo>
                  <a:pt x="128015" y="13715"/>
                </a:lnTo>
                <a:lnTo>
                  <a:pt x="120395" y="9143"/>
                </a:lnTo>
                <a:lnTo>
                  <a:pt x="114299" y="6095"/>
                </a:lnTo>
                <a:lnTo>
                  <a:pt x="106679" y="3047"/>
                </a:lnTo>
                <a:lnTo>
                  <a:pt x="99059" y="1523"/>
                </a:lnTo>
                <a:lnTo>
                  <a:pt x="89915" y="0"/>
                </a:lnTo>
                <a:close/>
              </a:path>
              <a:path w="165100" h="163195">
                <a:moveTo>
                  <a:pt x="128015" y="124967"/>
                </a:moveTo>
                <a:lnTo>
                  <a:pt x="127195" y="125671"/>
                </a:lnTo>
                <a:lnTo>
                  <a:pt x="126491" y="126491"/>
                </a:lnTo>
                <a:lnTo>
                  <a:pt x="128015" y="124967"/>
                </a:lnTo>
                <a:close/>
              </a:path>
              <a:path w="165100" h="163195">
                <a:moveTo>
                  <a:pt x="151637" y="124967"/>
                </a:moveTo>
                <a:lnTo>
                  <a:pt x="128015" y="124967"/>
                </a:lnTo>
                <a:lnTo>
                  <a:pt x="126491" y="126491"/>
                </a:lnTo>
                <a:lnTo>
                  <a:pt x="150875" y="126491"/>
                </a:lnTo>
                <a:lnTo>
                  <a:pt x="151637" y="124967"/>
                </a:lnTo>
                <a:close/>
              </a:path>
              <a:path w="165100" h="163195">
                <a:moveTo>
                  <a:pt x="156667" y="115823"/>
                </a:moveTo>
                <a:lnTo>
                  <a:pt x="135635" y="115823"/>
                </a:lnTo>
                <a:lnTo>
                  <a:pt x="127195" y="125671"/>
                </a:lnTo>
                <a:lnTo>
                  <a:pt x="128015" y="124967"/>
                </a:lnTo>
                <a:lnTo>
                  <a:pt x="151637" y="124967"/>
                </a:lnTo>
                <a:lnTo>
                  <a:pt x="153923" y="120395"/>
                </a:lnTo>
                <a:lnTo>
                  <a:pt x="156667" y="115823"/>
                </a:lnTo>
                <a:close/>
              </a:path>
              <a:path w="165100" h="163195">
                <a:moveTo>
                  <a:pt x="30479" y="115823"/>
                </a:moveTo>
                <a:lnTo>
                  <a:pt x="30479" y="117347"/>
                </a:lnTo>
                <a:lnTo>
                  <a:pt x="31568" y="117347"/>
                </a:lnTo>
                <a:lnTo>
                  <a:pt x="30479" y="115823"/>
                </a:lnTo>
                <a:close/>
              </a:path>
              <a:path w="165100" h="163195">
                <a:moveTo>
                  <a:pt x="134111" y="45719"/>
                </a:moveTo>
                <a:lnTo>
                  <a:pt x="140207" y="57911"/>
                </a:lnTo>
                <a:lnTo>
                  <a:pt x="141731" y="62483"/>
                </a:lnTo>
                <a:lnTo>
                  <a:pt x="144779" y="74675"/>
                </a:lnTo>
                <a:lnTo>
                  <a:pt x="144779" y="88391"/>
                </a:lnTo>
                <a:lnTo>
                  <a:pt x="140207" y="106679"/>
                </a:lnTo>
                <a:lnTo>
                  <a:pt x="137159" y="111251"/>
                </a:lnTo>
                <a:lnTo>
                  <a:pt x="134111" y="117347"/>
                </a:lnTo>
                <a:lnTo>
                  <a:pt x="135635" y="115823"/>
                </a:lnTo>
                <a:lnTo>
                  <a:pt x="156667" y="115823"/>
                </a:lnTo>
                <a:lnTo>
                  <a:pt x="158495" y="112775"/>
                </a:lnTo>
                <a:lnTo>
                  <a:pt x="160019" y="105155"/>
                </a:lnTo>
                <a:lnTo>
                  <a:pt x="163067" y="97535"/>
                </a:lnTo>
                <a:lnTo>
                  <a:pt x="163067" y="89915"/>
                </a:lnTo>
                <a:lnTo>
                  <a:pt x="164591" y="80771"/>
                </a:lnTo>
                <a:lnTo>
                  <a:pt x="163067" y="73151"/>
                </a:lnTo>
                <a:lnTo>
                  <a:pt x="163067" y="64007"/>
                </a:lnTo>
                <a:lnTo>
                  <a:pt x="156971" y="48767"/>
                </a:lnTo>
                <a:lnTo>
                  <a:pt x="156209" y="47243"/>
                </a:lnTo>
                <a:lnTo>
                  <a:pt x="135635" y="47243"/>
                </a:lnTo>
                <a:lnTo>
                  <a:pt x="134111" y="45719"/>
                </a:lnTo>
                <a:close/>
              </a:path>
              <a:path w="165100" h="163195">
                <a:moveTo>
                  <a:pt x="31568" y="45719"/>
                </a:moveTo>
                <a:lnTo>
                  <a:pt x="30479" y="45719"/>
                </a:lnTo>
                <a:lnTo>
                  <a:pt x="30479" y="47243"/>
                </a:lnTo>
                <a:lnTo>
                  <a:pt x="31568" y="45719"/>
                </a:lnTo>
                <a:close/>
              </a:path>
              <a:path w="165100" h="163195">
                <a:moveTo>
                  <a:pt x="127195" y="37396"/>
                </a:moveTo>
                <a:lnTo>
                  <a:pt x="135635" y="47243"/>
                </a:lnTo>
                <a:lnTo>
                  <a:pt x="156209" y="47243"/>
                </a:lnTo>
                <a:lnTo>
                  <a:pt x="151637" y="38099"/>
                </a:lnTo>
                <a:lnTo>
                  <a:pt x="128015" y="38099"/>
                </a:lnTo>
                <a:lnTo>
                  <a:pt x="127195" y="37396"/>
                </a:lnTo>
                <a:close/>
              </a:path>
              <a:path w="165100" h="163195">
                <a:moveTo>
                  <a:pt x="39877" y="36575"/>
                </a:moveTo>
                <a:lnTo>
                  <a:pt x="38099" y="36575"/>
                </a:lnTo>
                <a:lnTo>
                  <a:pt x="38099" y="38099"/>
                </a:lnTo>
                <a:lnTo>
                  <a:pt x="39877" y="36575"/>
                </a:lnTo>
                <a:close/>
              </a:path>
              <a:path w="165100" h="163195">
                <a:moveTo>
                  <a:pt x="126491" y="36575"/>
                </a:moveTo>
                <a:lnTo>
                  <a:pt x="127195" y="37396"/>
                </a:lnTo>
                <a:lnTo>
                  <a:pt x="128015" y="38099"/>
                </a:lnTo>
                <a:lnTo>
                  <a:pt x="126491" y="36575"/>
                </a:lnTo>
                <a:close/>
              </a:path>
              <a:path w="165100" h="163195">
                <a:moveTo>
                  <a:pt x="150875" y="36575"/>
                </a:moveTo>
                <a:lnTo>
                  <a:pt x="126491" y="36575"/>
                </a:lnTo>
                <a:lnTo>
                  <a:pt x="128015" y="38099"/>
                </a:lnTo>
                <a:lnTo>
                  <a:pt x="151637" y="38099"/>
                </a:lnTo>
                <a:lnTo>
                  <a:pt x="150875" y="36575"/>
                </a:lnTo>
                <a:close/>
              </a:path>
              <a:path w="165100" h="163195">
                <a:moveTo>
                  <a:pt x="134873" y="18287"/>
                </a:moveTo>
                <a:lnTo>
                  <a:pt x="89915" y="18287"/>
                </a:lnTo>
                <a:lnTo>
                  <a:pt x="102107" y="21335"/>
                </a:lnTo>
                <a:lnTo>
                  <a:pt x="106679" y="24383"/>
                </a:lnTo>
                <a:lnTo>
                  <a:pt x="112775" y="25907"/>
                </a:lnTo>
                <a:lnTo>
                  <a:pt x="117347" y="28955"/>
                </a:lnTo>
                <a:lnTo>
                  <a:pt x="127195" y="37396"/>
                </a:lnTo>
                <a:lnTo>
                  <a:pt x="126491" y="36575"/>
                </a:lnTo>
                <a:lnTo>
                  <a:pt x="150875" y="36575"/>
                </a:lnTo>
                <a:lnTo>
                  <a:pt x="150875" y="35051"/>
                </a:lnTo>
                <a:lnTo>
                  <a:pt x="149351" y="35051"/>
                </a:lnTo>
                <a:lnTo>
                  <a:pt x="140207" y="24383"/>
                </a:lnTo>
                <a:lnTo>
                  <a:pt x="140207" y="22859"/>
                </a:lnTo>
                <a:lnTo>
                  <a:pt x="134873" y="18287"/>
                </a:lnTo>
                <a:close/>
              </a:path>
            </a:pathLst>
          </a:custGeom>
          <a:solidFill>
            <a:srgbClr val="1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177677" y="3777991"/>
            <a:ext cx="144780" cy="73660"/>
          </a:xfrm>
          <a:custGeom>
            <a:avLst/>
            <a:gdLst/>
            <a:ahLst/>
            <a:cxnLst/>
            <a:rect l="l" t="t" r="r" b="b"/>
            <a:pathLst>
              <a:path w="144780" h="73660">
                <a:moveTo>
                  <a:pt x="144630" y="0"/>
                </a:moveTo>
                <a:lnTo>
                  <a:pt x="158" y="0"/>
                </a:lnTo>
                <a:lnTo>
                  <a:pt x="0" y="1518"/>
                </a:lnTo>
                <a:lnTo>
                  <a:pt x="13003" y="42029"/>
                </a:lnTo>
                <a:lnTo>
                  <a:pt x="45205" y="67608"/>
                </a:lnTo>
                <a:lnTo>
                  <a:pt x="73151" y="73146"/>
                </a:lnTo>
                <a:lnTo>
                  <a:pt x="87313" y="71752"/>
                </a:lnTo>
                <a:lnTo>
                  <a:pt x="123708" y="52307"/>
                </a:lnTo>
                <a:lnTo>
                  <a:pt x="143318" y="16014"/>
                </a:lnTo>
                <a:lnTo>
                  <a:pt x="144779" y="1518"/>
                </a:lnTo>
                <a:lnTo>
                  <a:pt x="144630" y="0"/>
                </a:lnTo>
                <a:close/>
              </a:path>
            </a:pathLst>
          </a:custGeom>
          <a:solidFill>
            <a:srgbClr val="1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168533" y="3777991"/>
            <a:ext cx="163195" cy="83820"/>
          </a:xfrm>
          <a:custGeom>
            <a:avLst/>
            <a:gdLst/>
            <a:ahLst/>
            <a:cxnLst/>
            <a:rect l="l" t="t" r="r" b="b"/>
            <a:pathLst>
              <a:path w="163194" h="83820">
                <a:moveTo>
                  <a:pt x="91439" y="82290"/>
                </a:moveTo>
                <a:lnTo>
                  <a:pt x="74675" y="82290"/>
                </a:lnTo>
                <a:lnTo>
                  <a:pt x="82295" y="83814"/>
                </a:lnTo>
                <a:lnTo>
                  <a:pt x="91439" y="82290"/>
                </a:lnTo>
                <a:close/>
              </a:path>
              <a:path w="163194" h="83820">
                <a:moveTo>
                  <a:pt x="19811" y="0"/>
                </a:moveTo>
                <a:lnTo>
                  <a:pt x="0" y="0"/>
                </a:lnTo>
                <a:lnTo>
                  <a:pt x="0" y="10662"/>
                </a:lnTo>
                <a:lnTo>
                  <a:pt x="1523" y="18282"/>
                </a:lnTo>
                <a:lnTo>
                  <a:pt x="4571" y="25902"/>
                </a:lnTo>
                <a:lnTo>
                  <a:pt x="6095" y="33522"/>
                </a:lnTo>
                <a:lnTo>
                  <a:pt x="10667" y="41142"/>
                </a:lnTo>
                <a:lnTo>
                  <a:pt x="13715" y="47238"/>
                </a:lnTo>
                <a:lnTo>
                  <a:pt x="15239" y="48762"/>
                </a:lnTo>
                <a:lnTo>
                  <a:pt x="22859" y="59430"/>
                </a:lnTo>
                <a:lnTo>
                  <a:pt x="24383" y="59430"/>
                </a:lnTo>
                <a:lnTo>
                  <a:pt x="35051" y="68574"/>
                </a:lnTo>
                <a:lnTo>
                  <a:pt x="36575" y="70098"/>
                </a:lnTo>
                <a:lnTo>
                  <a:pt x="42671" y="73146"/>
                </a:lnTo>
                <a:lnTo>
                  <a:pt x="50291" y="77718"/>
                </a:lnTo>
                <a:lnTo>
                  <a:pt x="57911" y="79242"/>
                </a:lnTo>
                <a:lnTo>
                  <a:pt x="65531" y="82290"/>
                </a:lnTo>
                <a:lnTo>
                  <a:pt x="99059" y="82290"/>
                </a:lnTo>
                <a:lnTo>
                  <a:pt x="121919" y="73146"/>
                </a:lnTo>
                <a:lnTo>
                  <a:pt x="126491" y="70098"/>
                </a:lnTo>
                <a:lnTo>
                  <a:pt x="128015" y="70098"/>
                </a:lnTo>
                <a:lnTo>
                  <a:pt x="128015" y="68574"/>
                </a:lnTo>
                <a:lnTo>
                  <a:pt x="133349" y="64002"/>
                </a:lnTo>
                <a:lnTo>
                  <a:pt x="74675" y="64002"/>
                </a:lnTo>
                <a:lnTo>
                  <a:pt x="56387" y="59430"/>
                </a:lnTo>
                <a:lnTo>
                  <a:pt x="51815" y="56382"/>
                </a:lnTo>
                <a:lnTo>
                  <a:pt x="48767" y="54858"/>
                </a:lnTo>
                <a:lnTo>
                  <a:pt x="47243" y="54858"/>
                </a:lnTo>
                <a:lnTo>
                  <a:pt x="38353" y="47238"/>
                </a:lnTo>
                <a:lnTo>
                  <a:pt x="38099" y="47238"/>
                </a:lnTo>
                <a:lnTo>
                  <a:pt x="36575" y="45714"/>
                </a:lnTo>
                <a:lnTo>
                  <a:pt x="36793" y="45714"/>
                </a:lnTo>
                <a:lnTo>
                  <a:pt x="28955" y="36570"/>
                </a:lnTo>
                <a:lnTo>
                  <a:pt x="30479" y="36570"/>
                </a:lnTo>
                <a:lnTo>
                  <a:pt x="25907" y="30474"/>
                </a:lnTo>
                <a:lnTo>
                  <a:pt x="24383" y="25902"/>
                </a:lnTo>
                <a:lnTo>
                  <a:pt x="21335" y="19806"/>
                </a:lnTo>
                <a:lnTo>
                  <a:pt x="19811" y="13710"/>
                </a:lnTo>
                <a:lnTo>
                  <a:pt x="19811" y="0"/>
                </a:lnTo>
                <a:close/>
              </a:path>
              <a:path w="163194" h="83820">
                <a:moveTo>
                  <a:pt x="117347" y="53334"/>
                </a:moveTo>
                <a:lnTo>
                  <a:pt x="105155" y="59430"/>
                </a:lnTo>
                <a:lnTo>
                  <a:pt x="100583" y="60954"/>
                </a:lnTo>
                <a:lnTo>
                  <a:pt x="88391" y="64002"/>
                </a:lnTo>
                <a:lnTo>
                  <a:pt x="133349" y="64002"/>
                </a:lnTo>
                <a:lnTo>
                  <a:pt x="138683" y="59430"/>
                </a:lnTo>
                <a:lnTo>
                  <a:pt x="140207" y="59430"/>
                </a:lnTo>
                <a:lnTo>
                  <a:pt x="144126" y="54858"/>
                </a:lnTo>
                <a:lnTo>
                  <a:pt x="115823" y="54858"/>
                </a:lnTo>
                <a:lnTo>
                  <a:pt x="117347" y="53334"/>
                </a:lnTo>
                <a:close/>
              </a:path>
              <a:path w="163194" h="83820">
                <a:moveTo>
                  <a:pt x="45719" y="53334"/>
                </a:moveTo>
                <a:lnTo>
                  <a:pt x="47243" y="54858"/>
                </a:lnTo>
                <a:lnTo>
                  <a:pt x="48767" y="54858"/>
                </a:lnTo>
                <a:lnTo>
                  <a:pt x="45719" y="53334"/>
                </a:lnTo>
                <a:close/>
              </a:path>
              <a:path w="163194" h="83820">
                <a:moveTo>
                  <a:pt x="125671" y="46417"/>
                </a:moveTo>
                <a:lnTo>
                  <a:pt x="115823" y="54858"/>
                </a:lnTo>
                <a:lnTo>
                  <a:pt x="144126" y="54858"/>
                </a:lnTo>
                <a:lnTo>
                  <a:pt x="149351" y="48762"/>
                </a:lnTo>
                <a:lnTo>
                  <a:pt x="149351" y="47238"/>
                </a:lnTo>
                <a:lnTo>
                  <a:pt x="124967" y="47238"/>
                </a:lnTo>
                <a:lnTo>
                  <a:pt x="125671" y="46417"/>
                </a:lnTo>
                <a:close/>
              </a:path>
              <a:path w="163194" h="83820">
                <a:moveTo>
                  <a:pt x="36575" y="45714"/>
                </a:moveTo>
                <a:lnTo>
                  <a:pt x="38099" y="47238"/>
                </a:lnTo>
                <a:lnTo>
                  <a:pt x="37396" y="46417"/>
                </a:lnTo>
                <a:lnTo>
                  <a:pt x="36575" y="45714"/>
                </a:lnTo>
                <a:close/>
              </a:path>
              <a:path w="163194" h="83820">
                <a:moveTo>
                  <a:pt x="37396" y="46417"/>
                </a:moveTo>
                <a:lnTo>
                  <a:pt x="38099" y="47238"/>
                </a:lnTo>
                <a:lnTo>
                  <a:pt x="38353" y="47238"/>
                </a:lnTo>
                <a:lnTo>
                  <a:pt x="37396" y="46417"/>
                </a:lnTo>
                <a:close/>
              </a:path>
              <a:path w="163194" h="83820">
                <a:moveTo>
                  <a:pt x="126491" y="45714"/>
                </a:moveTo>
                <a:lnTo>
                  <a:pt x="125671" y="46417"/>
                </a:lnTo>
                <a:lnTo>
                  <a:pt x="124967" y="47238"/>
                </a:lnTo>
                <a:lnTo>
                  <a:pt x="126491" y="45714"/>
                </a:lnTo>
                <a:close/>
              </a:path>
              <a:path w="163194" h="83820">
                <a:moveTo>
                  <a:pt x="150266" y="45714"/>
                </a:moveTo>
                <a:lnTo>
                  <a:pt x="126491" y="45714"/>
                </a:lnTo>
                <a:lnTo>
                  <a:pt x="124967" y="47238"/>
                </a:lnTo>
                <a:lnTo>
                  <a:pt x="149351" y="47238"/>
                </a:lnTo>
                <a:lnTo>
                  <a:pt x="150266" y="45714"/>
                </a:lnTo>
                <a:close/>
              </a:path>
              <a:path w="163194" h="83820">
                <a:moveTo>
                  <a:pt x="36793" y="45714"/>
                </a:moveTo>
                <a:lnTo>
                  <a:pt x="36575" y="45714"/>
                </a:lnTo>
                <a:lnTo>
                  <a:pt x="37396" y="46417"/>
                </a:lnTo>
                <a:lnTo>
                  <a:pt x="36793" y="45714"/>
                </a:lnTo>
                <a:close/>
              </a:path>
              <a:path w="163194" h="83820">
                <a:moveTo>
                  <a:pt x="163067" y="0"/>
                </a:moveTo>
                <a:lnTo>
                  <a:pt x="144779" y="0"/>
                </a:lnTo>
                <a:lnTo>
                  <a:pt x="144779" y="9138"/>
                </a:lnTo>
                <a:lnTo>
                  <a:pt x="141731" y="21330"/>
                </a:lnTo>
                <a:lnTo>
                  <a:pt x="138683" y="25902"/>
                </a:lnTo>
                <a:lnTo>
                  <a:pt x="137159" y="31998"/>
                </a:lnTo>
                <a:lnTo>
                  <a:pt x="134111" y="36570"/>
                </a:lnTo>
                <a:lnTo>
                  <a:pt x="125671" y="46417"/>
                </a:lnTo>
                <a:lnTo>
                  <a:pt x="126491" y="45714"/>
                </a:lnTo>
                <a:lnTo>
                  <a:pt x="150266" y="45714"/>
                </a:lnTo>
                <a:lnTo>
                  <a:pt x="163067" y="9138"/>
                </a:lnTo>
                <a:lnTo>
                  <a:pt x="163067" y="0"/>
                </a:lnTo>
                <a:close/>
              </a:path>
            </a:pathLst>
          </a:custGeom>
          <a:solidFill>
            <a:srgbClr val="1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043309" y="4642099"/>
            <a:ext cx="144780" cy="144780"/>
          </a:xfrm>
          <a:custGeom>
            <a:avLst/>
            <a:gdLst/>
            <a:ahLst/>
            <a:cxnLst/>
            <a:rect l="l" t="t" r="r" b="b"/>
            <a:pathLst>
              <a:path w="144780" h="144779">
                <a:moveTo>
                  <a:pt x="71624" y="0"/>
                </a:moveTo>
                <a:lnTo>
                  <a:pt x="31116" y="12594"/>
                </a:lnTo>
                <a:lnTo>
                  <a:pt x="5536" y="44563"/>
                </a:lnTo>
                <a:lnTo>
                  <a:pt x="0" y="73151"/>
                </a:lnTo>
                <a:lnTo>
                  <a:pt x="1392" y="87310"/>
                </a:lnTo>
                <a:lnTo>
                  <a:pt x="20836" y="123707"/>
                </a:lnTo>
                <a:lnTo>
                  <a:pt x="57128" y="143318"/>
                </a:lnTo>
                <a:lnTo>
                  <a:pt x="71624" y="144779"/>
                </a:lnTo>
                <a:lnTo>
                  <a:pt x="72564" y="144774"/>
                </a:lnTo>
                <a:lnTo>
                  <a:pt x="113296" y="132268"/>
                </a:lnTo>
                <a:lnTo>
                  <a:pt x="139216" y="100864"/>
                </a:lnTo>
                <a:lnTo>
                  <a:pt x="144776" y="73151"/>
                </a:lnTo>
                <a:lnTo>
                  <a:pt x="144746" y="70950"/>
                </a:lnTo>
                <a:lnTo>
                  <a:pt x="131774" y="30886"/>
                </a:lnTo>
                <a:lnTo>
                  <a:pt x="99941" y="5449"/>
                </a:lnTo>
                <a:lnTo>
                  <a:pt x="71624" y="0"/>
                </a:lnTo>
                <a:close/>
              </a:path>
            </a:pathLst>
          </a:custGeom>
          <a:solidFill>
            <a:srgbClr val="1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034164" y="4632955"/>
            <a:ext cx="163195" cy="163195"/>
          </a:xfrm>
          <a:custGeom>
            <a:avLst/>
            <a:gdLst/>
            <a:ahLst/>
            <a:cxnLst/>
            <a:rect l="l" t="t" r="r" b="b"/>
            <a:pathLst>
              <a:path w="163194" h="163195">
                <a:moveTo>
                  <a:pt x="89912" y="0"/>
                </a:moveTo>
                <a:lnTo>
                  <a:pt x="73148" y="0"/>
                </a:lnTo>
                <a:lnTo>
                  <a:pt x="64004" y="1523"/>
                </a:lnTo>
                <a:lnTo>
                  <a:pt x="56384" y="3047"/>
                </a:lnTo>
                <a:lnTo>
                  <a:pt x="48764" y="6095"/>
                </a:lnTo>
                <a:lnTo>
                  <a:pt x="42668" y="10667"/>
                </a:lnTo>
                <a:lnTo>
                  <a:pt x="36572" y="13715"/>
                </a:lnTo>
                <a:lnTo>
                  <a:pt x="35048" y="13715"/>
                </a:lnTo>
                <a:lnTo>
                  <a:pt x="24380" y="22859"/>
                </a:lnTo>
                <a:lnTo>
                  <a:pt x="22856" y="24383"/>
                </a:lnTo>
                <a:lnTo>
                  <a:pt x="13715" y="35051"/>
                </a:lnTo>
                <a:lnTo>
                  <a:pt x="13715" y="36575"/>
                </a:lnTo>
                <a:lnTo>
                  <a:pt x="9143" y="42671"/>
                </a:lnTo>
                <a:lnTo>
                  <a:pt x="3047" y="57911"/>
                </a:lnTo>
                <a:lnTo>
                  <a:pt x="0" y="73151"/>
                </a:lnTo>
                <a:lnTo>
                  <a:pt x="0" y="89915"/>
                </a:lnTo>
                <a:lnTo>
                  <a:pt x="13715" y="128015"/>
                </a:lnTo>
                <a:lnTo>
                  <a:pt x="35048" y="149351"/>
                </a:lnTo>
                <a:lnTo>
                  <a:pt x="36572" y="149351"/>
                </a:lnTo>
                <a:lnTo>
                  <a:pt x="42668" y="153923"/>
                </a:lnTo>
                <a:lnTo>
                  <a:pt x="57908" y="160019"/>
                </a:lnTo>
                <a:lnTo>
                  <a:pt x="73148" y="163067"/>
                </a:lnTo>
                <a:lnTo>
                  <a:pt x="89912" y="163067"/>
                </a:lnTo>
                <a:lnTo>
                  <a:pt x="128012" y="149351"/>
                </a:lnTo>
                <a:lnTo>
                  <a:pt x="133346" y="144779"/>
                </a:lnTo>
                <a:lnTo>
                  <a:pt x="80768" y="144779"/>
                </a:lnTo>
                <a:lnTo>
                  <a:pt x="74672" y="143255"/>
                </a:lnTo>
                <a:lnTo>
                  <a:pt x="68576" y="143255"/>
                </a:lnTo>
                <a:lnTo>
                  <a:pt x="62480" y="141731"/>
                </a:lnTo>
                <a:lnTo>
                  <a:pt x="56384" y="138683"/>
                </a:lnTo>
                <a:lnTo>
                  <a:pt x="51812" y="137159"/>
                </a:lnTo>
                <a:lnTo>
                  <a:pt x="47748" y="134111"/>
                </a:lnTo>
                <a:lnTo>
                  <a:pt x="47240" y="134111"/>
                </a:lnTo>
                <a:lnTo>
                  <a:pt x="38350" y="126491"/>
                </a:lnTo>
                <a:lnTo>
                  <a:pt x="38096" y="126491"/>
                </a:lnTo>
                <a:lnTo>
                  <a:pt x="36572" y="124967"/>
                </a:lnTo>
                <a:lnTo>
                  <a:pt x="36790" y="124967"/>
                </a:lnTo>
                <a:lnTo>
                  <a:pt x="28952" y="115823"/>
                </a:lnTo>
                <a:lnTo>
                  <a:pt x="25904" y="111251"/>
                </a:lnTo>
                <a:lnTo>
                  <a:pt x="22856" y="105155"/>
                </a:lnTo>
                <a:lnTo>
                  <a:pt x="21332" y="99059"/>
                </a:lnTo>
                <a:lnTo>
                  <a:pt x="19808" y="94487"/>
                </a:lnTo>
                <a:lnTo>
                  <a:pt x="18284" y="86867"/>
                </a:lnTo>
                <a:lnTo>
                  <a:pt x="18284" y="80771"/>
                </a:lnTo>
                <a:lnTo>
                  <a:pt x="19808" y="74675"/>
                </a:lnTo>
                <a:lnTo>
                  <a:pt x="19808" y="68579"/>
                </a:lnTo>
                <a:lnTo>
                  <a:pt x="21332" y="62483"/>
                </a:lnTo>
                <a:lnTo>
                  <a:pt x="24380" y="56387"/>
                </a:lnTo>
                <a:lnTo>
                  <a:pt x="25904" y="51815"/>
                </a:lnTo>
                <a:lnTo>
                  <a:pt x="29333" y="47243"/>
                </a:lnTo>
                <a:lnTo>
                  <a:pt x="28952" y="47243"/>
                </a:lnTo>
                <a:lnTo>
                  <a:pt x="36790" y="38099"/>
                </a:lnTo>
                <a:lnTo>
                  <a:pt x="36572" y="38099"/>
                </a:lnTo>
                <a:lnTo>
                  <a:pt x="38096" y="36575"/>
                </a:lnTo>
                <a:lnTo>
                  <a:pt x="38350" y="36575"/>
                </a:lnTo>
                <a:lnTo>
                  <a:pt x="47240" y="28955"/>
                </a:lnTo>
                <a:lnTo>
                  <a:pt x="47748" y="28955"/>
                </a:lnTo>
                <a:lnTo>
                  <a:pt x="51812" y="25907"/>
                </a:lnTo>
                <a:lnTo>
                  <a:pt x="57908" y="24383"/>
                </a:lnTo>
                <a:lnTo>
                  <a:pt x="64004" y="21335"/>
                </a:lnTo>
                <a:lnTo>
                  <a:pt x="68576" y="19811"/>
                </a:lnTo>
                <a:lnTo>
                  <a:pt x="74672" y="19811"/>
                </a:lnTo>
                <a:lnTo>
                  <a:pt x="82292" y="18287"/>
                </a:lnTo>
                <a:lnTo>
                  <a:pt x="132584" y="18287"/>
                </a:lnTo>
                <a:lnTo>
                  <a:pt x="120392" y="9143"/>
                </a:lnTo>
                <a:lnTo>
                  <a:pt x="105152" y="3047"/>
                </a:lnTo>
                <a:lnTo>
                  <a:pt x="89912" y="0"/>
                </a:lnTo>
                <a:close/>
              </a:path>
              <a:path w="163194" h="163195">
                <a:moveTo>
                  <a:pt x="125599" y="125729"/>
                </a:moveTo>
                <a:lnTo>
                  <a:pt x="115820" y="134111"/>
                </a:lnTo>
                <a:lnTo>
                  <a:pt x="111248" y="137159"/>
                </a:lnTo>
                <a:lnTo>
                  <a:pt x="105152" y="140207"/>
                </a:lnTo>
                <a:lnTo>
                  <a:pt x="86864" y="144779"/>
                </a:lnTo>
                <a:lnTo>
                  <a:pt x="133346" y="144779"/>
                </a:lnTo>
                <a:lnTo>
                  <a:pt x="138680" y="140207"/>
                </a:lnTo>
                <a:lnTo>
                  <a:pt x="140204" y="138683"/>
                </a:lnTo>
                <a:lnTo>
                  <a:pt x="149348" y="126491"/>
                </a:lnTo>
                <a:lnTo>
                  <a:pt x="124964" y="126491"/>
                </a:lnTo>
                <a:lnTo>
                  <a:pt x="125599" y="125729"/>
                </a:lnTo>
                <a:close/>
              </a:path>
              <a:path w="163194" h="163195">
                <a:moveTo>
                  <a:pt x="45716" y="132587"/>
                </a:moveTo>
                <a:lnTo>
                  <a:pt x="47240" y="134111"/>
                </a:lnTo>
                <a:lnTo>
                  <a:pt x="47748" y="134111"/>
                </a:lnTo>
                <a:lnTo>
                  <a:pt x="45716" y="132587"/>
                </a:lnTo>
                <a:close/>
              </a:path>
              <a:path w="163194" h="163195">
                <a:moveTo>
                  <a:pt x="36572" y="124967"/>
                </a:moveTo>
                <a:lnTo>
                  <a:pt x="38096" y="126491"/>
                </a:lnTo>
                <a:lnTo>
                  <a:pt x="37393" y="125671"/>
                </a:lnTo>
                <a:lnTo>
                  <a:pt x="36572" y="124967"/>
                </a:lnTo>
                <a:close/>
              </a:path>
              <a:path w="163194" h="163195">
                <a:moveTo>
                  <a:pt x="37393" y="125671"/>
                </a:moveTo>
                <a:lnTo>
                  <a:pt x="38096" y="126491"/>
                </a:lnTo>
                <a:lnTo>
                  <a:pt x="38350" y="126491"/>
                </a:lnTo>
                <a:lnTo>
                  <a:pt x="37393" y="125671"/>
                </a:lnTo>
                <a:close/>
              </a:path>
              <a:path w="163194" h="163195">
                <a:moveTo>
                  <a:pt x="126488" y="124967"/>
                </a:moveTo>
                <a:lnTo>
                  <a:pt x="125599" y="125729"/>
                </a:lnTo>
                <a:lnTo>
                  <a:pt x="124964" y="126491"/>
                </a:lnTo>
                <a:lnTo>
                  <a:pt x="126488" y="124967"/>
                </a:lnTo>
                <a:close/>
              </a:path>
              <a:path w="163194" h="163195">
                <a:moveTo>
                  <a:pt x="150491" y="124967"/>
                </a:moveTo>
                <a:lnTo>
                  <a:pt x="126488" y="124967"/>
                </a:lnTo>
                <a:lnTo>
                  <a:pt x="124964" y="126491"/>
                </a:lnTo>
                <a:lnTo>
                  <a:pt x="149348" y="126491"/>
                </a:lnTo>
                <a:lnTo>
                  <a:pt x="150491" y="124967"/>
                </a:lnTo>
                <a:close/>
              </a:path>
              <a:path w="163194" h="163195">
                <a:moveTo>
                  <a:pt x="132584" y="45719"/>
                </a:moveTo>
                <a:lnTo>
                  <a:pt x="137156" y="51815"/>
                </a:lnTo>
                <a:lnTo>
                  <a:pt x="138680" y="57911"/>
                </a:lnTo>
                <a:lnTo>
                  <a:pt x="141728" y="64007"/>
                </a:lnTo>
                <a:lnTo>
                  <a:pt x="143252" y="70103"/>
                </a:lnTo>
                <a:lnTo>
                  <a:pt x="143252" y="76199"/>
                </a:lnTo>
                <a:lnTo>
                  <a:pt x="144776" y="82295"/>
                </a:lnTo>
                <a:lnTo>
                  <a:pt x="143252" y="88391"/>
                </a:lnTo>
                <a:lnTo>
                  <a:pt x="143252" y="94487"/>
                </a:lnTo>
                <a:lnTo>
                  <a:pt x="141728" y="100583"/>
                </a:lnTo>
                <a:lnTo>
                  <a:pt x="138680" y="106679"/>
                </a:lnTo>
                <a:lnTo>
                  <a:pt x="135632" y="111251"/>
                </a:lnTo>
                <a:lnTo>
                  <a:pt x="132584" y="117347"/>
                </a:lnTo>
                <a:lnTo>
                  <a:pt x="125599" y="125729"/>
                </a:lnTo>
                <a:lnTo>
                  <a:pt x="126488" y="124967"/>
                </a:lnTo>
                <a:lnTo>
                  <a:pt x="150491" y="124967"/>
                </a:lnTo>
                <a:lnTo>
                  <a:pt x="153920" y="120395"/>
                </a:lnTo>
                <a:lnTo>
                  <a:pt x="160016" y="105155"/>
                </a:lnTo>
                <a:lnTo>
                  <a:pt x="163064" y="89915"/>
                </a:lnTo>
                <a:lnTo>
                  <a:pt x="163064" y="73151"/>
                </a:lnTo>
                <a:lnTo>
                  <a:pt x="161540" y="64007"/>
                </a:lnTo>
                <a:lnTo>
                  <a:pt x="160016" y="56387"/>
                </a:lnTo>
                <a:lnTo>
                  <a:pt x="156968" y="48767"/>
                </a:lnTo>
                <a:lnTo>
                  <a:pt x="155825" y="47243"/>
                </a:lnTo>
                <a:lnTo>
                  <a:pt x="134108" y="47243"/>
                </a:lnTo>
                <a:lnTo>
                  <a:pt x="132584" y="45719"/>
                </a:lnTo>
                <a:close/>
              </a:path>
              <a:path w="163194" h="163195">
                <a:moveTo>
                  <a:pt x="36790" y="124967"/>
                </a:moveTo>
                <a:lnTo>
                  <a:pt x="36572" y="124967"/>
                </a:lnTo>
                <a:lnTo>
                  <a:pt x="37393" y="125671"/>
                </a:lnTo>
                <a:lnTo>
                  <a:pt x="36790" y="124967"/>
                </a:lnTo>
                <a:close/>
              </a:path>
              <a:path w="163194" h="163195">
                <a:moveTo>
                  <a:pt x="30476" y="45719"/>
                </a:moveTo>
                <a:lnTo>
                  <a:pt x="28952" y="47243"/>
                </a:lnTo>
                <a:lnTo>
                  <a:pt x="29333" y="47243"/>
                </a:lnTo>
                <a:lnTo>
                  <a:pt x="30476" y="45719"/>
                </a:lnTo>
                <a:close/>
              </a:path>
              <a:path w="163194" h="163195">
                <a:moveTo>
                  <a:pt x="125726" y="37464"/>
                </a:moveTo>
                <a:lnTo>
                  <a:pt x="134108" y="47243"/>
                </a:lnTo>
                <a:lnTo>
                  <a:pt x="155825" y="47243"/>
                </a:lnTo>
                <a:lnTo>
                  <a:pt x="152396" y="42671"/>
                </a:lnTo>
                <a:lnTo>
                  <a:pt x="150110" y="38099"/>
                </a:lnTo>
                <a:lnTo>
                  <a:pt x="126488" y="38099"/>
                </a:lnTo>
                <a:lnTo>
                  <a:pt x="125726" y="37464"/>
                </a:lnTo>
                <a:close/>
              </a:path>
              <a:path w="163194" h="163195">
                <a:moveTo>
                  <a:pt x="38096" y="36575"/>
                </a:moveTo>
                <a:lnTo>
                  <a:pt x="36572" y="38099"/>
                </a:lnTo>
                <a:lnTo>
                  <a:pt x="37393" y="37396"/>
                </a:lnTo>
                <a:lnTo>
                  <a:pt x="38096" y="36575"/>
                </a:lnTo>
                <a:close/>
              </a:path>
              <a:path w="163194" h="163195">
                <a:moveTo>
                  <a:pt x="37393" y="37396"/>
                </a:moveTo>
                <a:lnTo>
                  <a:pt x="36572" y="38099"/>
                </a:lnTo>
                <a:lnTo>
                  <a:pt x="36790" y="38099"/>
                </a:lnTo>
                <a:lnTo>
                  <a:pt x="37393" y="37396"/>
                </a:lnTo>
                <a:close/>
              </a:path>
              <a:path w="163194" h="163195">
                <a:moveTo>
                  <a:pt x="124964" y="36575"/>
                </a:moveTo>
                <a:lnTo>
                  <a:pt x="125726" y="37464"/>
                </a:lnTo>
                <a:lnTo>
                  <a:pt x="126488" y="38099"/>
                </a:lnTo>
                <a:lnTo>
                  <a:pt x="124964" y="36575"/>
                </a:lnTo>
                <a:close/>
              </a:path>
              <a:path w="163194" h="163195">
                <a:moveTo>
                  <a:pt x="149348" y="36575"/>
                </a:moveTo>
                <a:lnTo>
                  <a:pt x="124964" y="36575"/>
                </a:lnTo>
                <a:lnTo>
                  <a:pt x="126488" y="38099"/>
                </a:lnTo>
                <a:lnTo>
                  <a:pt x="150110" y="38099"/>
                </a:lnTo>
                <a:lnTo>
                  <a:pt x="149348" y="36575"/>
                </a:lnTo>
                <a:close/>
              </a:path>
              <a:path w="163194" h="163195">
                <a:moveTo>
                  <a:pt x="132584" y="18287"/>
                </a:moveTo>
                <a:lnTo>
                  <a:pt x="82292" y="18287"/>
                </a:lnTo>
                <a:lnTo>
                  <a:pt x="88388" y="19811"/>
                </a:lnTo>
                <a:lnTo>
                  <a:pt x="94484" y="19811"/>
                </a:lnTo>
                <a:lnTo>
                  <a:pt x="100580" y="21335"/>
                </a:lnTo>
                <a:lnTo>
                  <a:pt x="106676" y="24383"/>
                </a:lnTo>
                <a:lnTo>
                  <a:pt x="111248" y="27431"/>
                </a:lnTo>
                <a:lnTo>
                  <a:pt x="117344" y="30479"/>
                </a:lnTo>
                <a:lnTo>
                  <a:pt x="125726" y="37464"/>
                </a:lnTo>
                <a:lnTo>
                  <a:pt x="124964" y="36575"/>
                </a:lnTo>
                <a:lnTo>
                  <a:pt x="149348" y="36575"/>
                </a:lnTo>
                <a:lnTo>
                  <a:pt x="149348" y="35051"/>
                </a:lnTo>
                <a:lnTo>
                  <a:pt x="140204" y="24383"/>
                </a:lnTo>
                <a:lnTo>
                  <a:pt x="138680" y="22859"/>
                </a:lnTo>
                <a:lnTo>
                  <a:pt x="132584" y="18287"/>
                </a:lnTo>
                <a:close/>
              </a:path>
              <a:path w="163194" h="163195">
                <a:moveTo>
                  <a:pt x="38350" y="36575"/>
                </a:moveTo>
                <a:lnTo>
                  <a:pt x="38096" y="36575"/>
                </a:lnTo>
                <a:lnTo>
                  <a:pt x="37393" y="37396"/>
                </a:lnTo>
                <a:lnTo>
                  <a:pt x="38350" y="36575"/>
                </a:lnTo>
                <a:close/>
              </a:path>
              <a:path w="163194" h="163195">
                <a:moveTo>
                  <a:pt x="47748" y="28955"/>
                </a:moveTo>
                <a:lnTo>
                  <a:pt x="47240" y="28955"/>
                </a:lnTo>
                <a:lnTo>
                  <a:pt x="45716" y="30479"/>
                </a:lnTo>
                <a:lnTo>
                  <a:pt x="47748" y="28955"/>
                </a:lnTo>
                <a:close/>
              </a:path>
            </a:pathLst>
          </a:custGeom>
          <a:solidFill>
            <a:srgbClr val="1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617853" y="4786879"/>
            <a:ext cx="144780" cy="144780"/>
          </a:xfrm>
          <a:custGeom>
            <a:avLst/>
            <a:gdLst/>
            <a:ahLst/>
            <a:cxnLst/>
            <a:rect l="l" t="t" r="r" b="b"/>
            <a:pathLst>
              <a:path w="144779" h="144779">
                <a:moveTo>
                  <a:pt x="71627" y="0"/>
                </a:moveTo>
                <a:lnTo>
                  <a:pt x="31722" y="12100"/>
                </a:lnTo>
                <a:lnTo>
                  <a:pt x="5652" y="43642"/>
                </a:lnTo>
                <a:lnTo>
                  <a:pt x="0" y="71627"/>
                </a:lnTo>
                <a:lnTo>
                  <a:pt x="5" y="72533"/>
                </a:lnTo>
                <a:lnTo>
                  <a:pt x="12511" y="112631"/>
                </a:lnTo>
                <a:lnTo>
                  <a:pt x="43915" y="139007"/>
                </a:lnTo>
                <a:lnTo>
                  <a:pt x="71627" y="144779"/>
                </a:lnTo>
                <a:lnTo>
                  <a:pt x="73829" y="144747"/>
                </a:lnTo>
                <a:lnTo>
                  <a:pt x="113893" y="131358"/>
                </a:lnTo>
                <a:lnTo>
                  <a:pt x="139330" y="99305"/>
                </a:lnTo>
                <a:lnTo>
                  <a:pt x="144779" y="71627"/>
                </a:lnTo>
                <a:lnTo>
                  <a:pt x="144774" y="70723"/>
                </a:lnTo>
                <a:lnTo>
                  <a:pt x="132185" y="31116"/>
                </a:lnTo>
                <a:lnTo>
                  <a:pt x="100216" y="5537"/>
                </a:lnTo>
                <a:lnTo>
                  <a:pt x="71627" y="0"/>
                </a:lnTo>
                <a:close/>
              </a:path>
            </a:pathLst>
          </a:custGeom>
          <a:solidFill>
            <a:srgbClr val="1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608709" y="4777735"/>
            <a:ext cx="163195" cy="163195"/>
          </a:xfrm>
          <a:custGeom>
            <a:avLst/>
            <a:gdLst/>
            <a:ahLst/>
            <a:cxnLst/>
            <a:rect l="l" t="t" r="r" b="b"/>
            <a:pathLst>
              <a:path w="163195" h="163195">
                <a:moveTo>
                  <a:pt x="89915" y="0"/>
                </a:moveTo>
                <a:lnTo>
                  <a:pt x="73151" y="0"/>
                </a:lnTo>
                <a:lnTo>
                  <a:pt x="64007" y="1523"/>
                </a:lnTo>
                <a:lnTo>
                  <a:pt x="24383" y="22859"/>
                </a:lnTo>
                <a:lnTo>
                  <a:pt x="13715" y="35051"/>
                </a:lnTo>
                <a:lnTo>
                  <a:pt x="13715" y="36575"/>
                </a:lnTo>
                <a:lnTo>
                  <a:pt x="9143" y="42671"/>
                </a:lnTo>
                <a:lnTo>
                  <a:pt x="3047" y="57911"/>
                </a:lnTo>
                <a:lnTo>
                  <a:pt x="0" y="73151"/>
                </a:lnTo>
                <a:lnTo>
                  <a:pt x="0" y="89915"/>
                </a:lnTo>
                <a:lnTo>
                  <a:pt x="1523" y="97535"/>
                </a:lnTo>
                <a:lnTo>
                  <a:pt x="3047" y="106679"/>
                </a:lnTo>
                <a:lnTo>
                  <a:pt x="6095" y="114299"/>
                </a:lnTo>
                <a:lnTo>
                  <a:pt x="9143" y="120395"/>
                </a:lnTo>
                <a:lnTo>
                  <a:pt x="13715" y="126491"/>
                </a:lnTo>
                <a:lnTo>
                  <a:pt x="13715" y="128015"/>
                </a:lnTo>
                <a:lnTo>
                  <a:pt x="22859" y="138683"/>
                </a:lnTo>
                <a:lnTo>
                  <a:pt x="24383" y="138683"/>
                </a:lnTo>
                <a:lnTo>
                  <a:pt x="24383" y="140207"/>
                </a:lnTo>
                <a:lnTo>
                  <a:pt x="42671" y="153923"/>
                </a:lnTo>
                <a:lnTo>
                  <a:pt x="57911" y="160019"/>
                </a:lnTo>
                <a:lnTo>
                  <a:pt x="73151" y="163067"/>
                </a:lnTo>
                <a:lnTo>
                  <a:pt x="89915" y="163067"/>
                </a:lnTo>
                <a:lnTo>
                  <a:pt x="99059" y="161543"/>
                </a:lnTo>
                <a:lnTo>
                  <a:pt x="106679" y="158495"/>
                </a:lnTo>
                <a:lnTo>
                  <a:pt x="114299" y="156971"/>
                </a:lnTo>
                <a:lnTo>
                  <a:pt x="120395" y="152399"/>
                </a:lnTo>
                <a:lnTo>
                  <a:pt x="126491" y="149351"/>
                </a:lnTo>
                <a:lnTo>
                  <a:pt x="128015" y="149351"/>
                </a:lnTo>
                <a:lnTo>
                  <a:pt x="128015" y="147827"/>
                </a:lnTo>
                <a:lnTo>
                  <a:pt x="134416" y="143255"/>
                </a:lnTo>
                <a:lnTo>
                  <a:pt x="68579" y="143255"/>
                </a:lnTo>
                <a:lnTo>
                  <a:pt x="62483" y="141731"/>
                </a:lnTo>
                <a:lnTo>
                  <a:pt x="56387" y="138683"/>
                </a:lnTo>
                <a:lnTo>
                  <a:pt x="51815" y="135635"/>
                </a:lnTo>
                <a:lnTo>
                  <a:pt x="45719" y="132587"/>
                </a:lnTo>
                <a:lnTo>
                  <a:pt x="38404" y="126491"/>
                </a:lnTo>
                <a:lnTo>
                  <a:pt x="38099" y="126491"/>
                </a:lnTo>
                <a:lnTo>
                  <a:pt x="36575" y="124967"/>
                </a:lnTo>
                <a:lnTo>
                  <a:pt x="36793" y="124967"/>
                </a:lnTo>
                <a:lnTo>
                  <a:pt x="28955" y="115823"/>
                </a:lnTo>
                <a:lnTo>
                  <a:pt x="29336" y="115823"/>
                </a:lnTo>
                <a:lnTo>
                  <a:pt x="25907" y="111251"/>
                </a:lnTo>
                <a:lnTo>
                  <a:pt x="22859" y="105155"/>
                </a:lnTo>
                <a:lnTo>
                  <a:pt x="19811" y="92963"/>
                </a:lnTo>
                <a:lnTo>
                  <a:pt x="19811" y="86867"/>
                </a:lnTo>
                <a:lnTo>
                  <a:pt x="18287" y="80771"/>
                </a:lnTo>
                <a:lnTo>
                  <a:pt x="19811" y="74675"/>
                </a:lnTo>
                <a:lnTo>
                  <a:pt x="19811" y="68579"/>
                </a:lnTo>
                <a:lnTo>
                  <a:pt x="21335" y="62483"/>
                </a:lnTo>
                <a:lnTo>
                  <a:pt x="24383" y="56387"/>
                </a:lnTo>
                <a:lnTo>
                  <a:pt x="25907" y="51815"/>
                </a:lnTo>
                <a:lnTo>
                  <a:pt x="29336" y="47243"/>
                </a:lnTo>
                <a:lnTo>
                  <a:pt x="28955" y="47243"/>
                </a:lnTo>
                <a:lnTo>
                  <a:pt x="36793" y="38099"/>
                </a:lnTo>
                <a:lnTo>
                  <a:pt x="36575" y="38099"/>
                </a:lnTo>
                <a:lnTo>
                  <a:pt x="38099" y="36575"/>
                </a:lnTo>
                <a:lnTo>
                  <a:pt x="38353" y="36575"/>
                </a:lnTo>
                <a:lnTo>
                  <a:pt x="47243" y="28955"/>
                </a:lnTo>
                <a:lnTo>
                  <a:pt x="51815" y="25907"/>
                </a:lnTo>
                <a:lnTo>
                  <a:pt x="57911" y="22859"/>
                </a:lnTo>
                <a:lnTo>
                  <a:pt x="76199" y="18287"/>
                </a:lnTo>
                <a:lnTo>
                  <a:pt x="133349" y="18287"/>
                </a:lnTo>
                <a:lnTo>
                  <a:pt x="128015" y="13715"/>
                </a:lnTo>
                <a:lnTo>
                  <a:pt x="126491" y="13715"/>
                </a:lnTo>
                <a:lnTo>
                  <a:pt x="120395" y="9143"/>
                </a:lnTo>
                <a:lnTo>
                  <a:pt x="105155" y="3047"/>
                </a:lnTo>
                <a:lnTo>
                  <a:pt x="89915" y="0"/>
                </a:lnTo>
                <a:close/>
              </a:path>
              <a:path w="163195" h="163195">
                <a:moveTo>
                  <a:pt x="117347" y="132587"/>
                </a:moveTo>
                <a:lnTo>
                  <a:pt x="111251" y="137159"/>
                </a:lnTo>
                <a:lnTo>
                  <a:pt x="105155" y="138683"/>
                </a:lnTo>
                <a:lnTo>
                  <a:pt x="99059" y="141731"/>
                </a:lnTo>
                <a:lnTo>
                  <a:pt x="94487" y="143255"/>
                </a:lnTo>
                <a:lnTo>
                  <a:pt x="134416" y="143255"/>
                </a:lnTo>
                <a:lnTo>
                  <a:pt x="138683" y="140207"/>
                </a:lnTo>
                <a:lnTo>
                  <a:pt x="138683" y="138683"/>
                </a:lnTo>
                <a:lnTo>
                  <a:pt x="140207" y="138683"/>
                </a:lnTo>
                <a:lnTo>
                  <a:pt x="144126" y="134111"/>
                </a:lnTo>
                <a:lnTo>
                  <a:pt x="115823" y="134111"/>
                </a:lnTo>
                <a:lnTo>
                  <a:pt x="117347" y="132587"/>
                </a:lnTo>
                <a:close/>
              </a:path>
              <a:path w="163195" h="163195">
                <a:moveTo>
                  <a:pt x="125671" y="125671"/>
                </a:moveTo>
                <a:lnTo>
                  <a:pt x="115823" y="134111"/>
                </a:lnTo>
                <a:lnTo>
                  <a:pt x="144126" y="134111"/>
                </a:lnTo>
                <a:lnTo>
                  <a:pt x="149351" y="128015"/>
                </a:lnTo>
                <a:lnTo>
                  <a:pt x="149351" y="126491"/>
                </a:lnTo>
                <a:lnTo>
                  <a:pt x="124967" y="126491"/>
                </a:lnTo>
                <a:lnTo>
                  <a:pt x="125671" y="125671"/>
                </a:lnTo>
                <a:close/>
              </a:path>
              <a:path w="163195" h="163195">
                <a:moveTo>
                  <a:pt x="36575" y="124967"/>
                </a:moveTo>
                <a:lnTo>
                  <a:pt x="38099" y="126491"/>
                </a:lnTo>
                <a:lnTo>
                  <a:pt x="37337" y="125602"/>
                </a:lnTo>
                <a:lnTo>
                  <a:pt x="36575" y="124967"/>
                </a:lnTo>
                <a:close/>
              </a:path>
              <a:path w="163195" h="163195">
                <a:moveTo>
                  <a:pt x="37337" y="125602"/>
                </a:moveTo>
                <a:lnTo>
                  <a:pt x="38099" y="126491"/>
                </a:lnTo>
                <a:lnTo>
                  <a:pt x="38404" y="126491"/>
                </a:lnTo>
                <a:lnTo>
                  <a:pt x="37337" y="125602"/>
                </a:lnTo>
                <a:close/>
              </a:path>
              <a:path w="163195" h="163195">
                <a:moveTo>
                  <a:pt x="126491" y="124967"/>
                </a:moveTo>
                <a:lnTo>
                  <a:pt x="125671" y="125671"/>
                </a:lnTo>
                <a:lnTo>
                  <a:pt x="124967" y="126491"/>
                </a:lnTo>
                <a:lnTo>
                  <a:pt x="126491" y="124967"/>
                </a:lnTo>
                <a:close/>
              </a:path>
              <a:path w="163195" h="163195">
                <a:moveTo>
                  <a:pt x="150494" y="124967"/>
                </a:moveTo>
                <a:lnTo>
                  <a:pt x="126491" y="124967"/>
                </a:lnTo>
                <a:lnTo>
                  <a:pt x="124967" y="126491"/>
                </a:lnTo>
                <a:lnTo>
                  <a:pt x="149351" y="126491"/>
                </a:lnTo>
                <a:lnTo>
                  <a:pt x="150494" y="124967"/>
                </a:lnTo>
                <a:close/>
              </a:path>
              <a:path w="163195" h="163195">
                <a:moveTo>
                  <a:pt x="155752" y="115823"/>
                </a:moveTo>
                <a:lnTo>
                  <a:pt x="134111" y="115823"/>
                </a:lnTo>
                <a:lnTo>
                  <a:pt x="125671" y="125671"/>
                </a:lnTo>
                <a:lnTo>
                  <a:pt x="126491" y="124967"/>
                </a:lnTo>
                <a:lnTo>
                  <a:pt x="150494" y="124967"/>
                </a:lnTo>
                <a:lnTo>
                  <a:pt x="153923" y="120395"/>
                </a:lnTo>
                <a:lnTo>
                  <a:pt x="155752" y="115823"/>
                </a:lnTo>
                <a:close/>
              </a:path>
              <a:path w="163195" h="163195">
                <a:moveTo>
                  <a:pt x="36793" y="124967"/>
                </a:moveTo>
                <a:lnTo>
                  <a:pt x="36575" y="124967"/>
                </a:lnTo>
                <a:lnTo>
                  <a:pt x="37337" y="125602"/>
                </a:lnTo>
                <a:lnTo>
                  <a:pt x="36793" y="124967"/>
                </a:lnTo>
                <a:close/>
              </a:path>
              <a:path w="163195" h="163195">
                <a:moveTo>
                  <a:pt x="29336" y="115823"/>
                </a:moveTo>
                <a:lnTo>
                  <a:pt x="28955" y="115823"/>
                </a:lnTo>
                <a:lnTo>
                  <a:pt x="30479" y="117347"/>
                </a:lnTo>
                <a:lnTo>
                  <a:pt x="29336" y="115823"/>
                </a:lnTo>
                <a:close/>
              </a:path>
              <a:path w="163195" h="163195">
                <a:moveTo>
                  <a:pt x="132587" y="45719"/>
                </a:moveTo>
                <a:lnTo>
                  <a:pt x="137159" y="51815"/>
                </a:lnTo>
                <a:lnTo>
                  <a:pt x="138683" y="57911"/>
                </a:lnTo>
                <a:lnTo>
                  <a:pt x="141731" y="62483"/>
                </a:lnTo>
                <a:lnTo>
                  <a:pt x="143255" y="68579"/>
                </a:lnTo>
                <a:lnTo>
                  <a:pt x="143255" y="74675"/>
                </a:lnTo>
                <a:lnTo>
                  <a:pt x="144779" y="82295"/>
                </a:lnTo>
                <a:lnTo>
                  <a:pt x="143255" y="88391"/>
                </a:lnTo>
                <a:lnTo>
                  <a:pt x="143255" y="94487"/>
                </a:lnTo>
                <a:lnTo>
                  <a:pt x="141731" y="100583"/>
                </a:lnTo>
                <a:lnTo>
                  <a:pt x="138683" y="106679"/>
                </a:lnTo>
                <a:lnTo>
                  <a:pt x="137159" y="111251"/>
                </a:lnTo>
                <a:lnTo>
                  <a:pt x="132587" y="117347"/>
                </a:lnTo>
                <a:lnTo>
                  <a:pt x="134111" y="115823"/>
                </a:lnTo>
                <a:lnTo>
                  <a:pt x="155752" y="115823"/>
                </a:lnTo>
                <a:lnTo>
                  <a:pt x="160019" y="105155"/>
                </a:lnTo>
                <a:lnTo>
                  <a:pt x="163067" y="89915"/>
                </a:lnTo>
                <a:lnTo>
                  <a:pt x="163067" y="73151"/>
                </a:lnTo>
                <a:lnTo>
                  <a:pt x="161543" y="64007"/>
                </a:lnTo>
                <a:lnTo>
                  <a:pt x="160019" y="56387"/>
                </a:lnTo>
                <a:lnTo>
                  <a:pt x="156971" y="48767"/>
                </a:lnTo>
                <a:lnTo>
                  <a:pt x="156209" y="47243"/>
                </a:lnTo>
                <a:lnTo>
                  <a:pt x="134111" y="47243"/>
                </a:lnTo>
                <a:lnTo>
                  <a:pt x="132587" y="45719"/>
                </a:lnTo>
                <a:close/>
              </a:path>
              <a:path w="163195" h="163195">
                <a:moveTo>
                  <a:pt x="30479" y="45719"/>
                </a:moveTo>
                <a:lnTo>
                  <a:pt x="28955" y="47243"/>
                </a:lnTo>
                <a:lnTo>
                  <a:pt x="29336" y="47243"/>
                </a:lnTo>
                <a:lnTo>
                  <a:pt x="30479" y="45719"/>
                </a:lnTo>
                <a:close/>
              </a:path>
              <a:path w="163195" h="163195">
                <a:moveTo>
                  <a:pt x="125671" y="37396"/>
                </a:moveTo>
                <a:lnTo>
                  <a:pt x="134111" y="47243"/>
                </a:lnTo>
                <a:lnTo>
                  <a:pt x="156209" y="47243"/>
                </a:lnTo>
                <a:lnTo>
                  <a:pt x="153923" y="42671"/>
                </a:lnTo>
                <a:lnTo>
                  <a:pt x="150494" y="38099"/>
                </a:lnTo>
                <a:lnTo>
                  <a:pt x="126491" y="38099"/>
                </a:lnTo>
                <a:lnTo>
                  <a:pt x="125671" y="37396"/>
                </a:lnTo>
                <a:close/>
              </a:path>
              <a:path w="163195" h="163195">
                <a:moveTo>
                  <a:pt x="38099" y="36575"/>
                </a:moveTo>
                <a:lnTo>
                  <a:pt x="36575" y="38099"/>
                </a:lnTo>
                <a:lnTo>
                  <a:pt x="37396" y="37396"/>
                </a:lnTo>
                <a:lnTo>
                  <a:pt x="38099" y="36575"/>
                </a:lnTo>
                <a:close/>
              </a:path>
              <a:path w="163195" h="163195">
                <a:moveTo>
                  <a:pt x="37396" y="37396"/>
                </a:moveTo>
                <a:lnTo>
                  <a:pt x="36575" y="38099"/>
                </a:lnTo>
                <a:lnTo>
                  <a:pt x="36793" y="38099"/>
                </a:lnTo>
                <a:lnTo>
                  <a:pt x="37396" y="37396"/>
                </a:lnTo>
                <a:close/>
              </a:path>
              <a:path w="163195" h="163195">
                <a:moveTo>
                  <a:pt x="124967" y="36575"/>
                </a:moveTo>
                <a:lnTo>
                  <a:pt x="125671" y="37396"/>
                </a:lnTo>
                <a:lnTo>
                  <a:pt x="126491" y="38099"/>
                </a:lnTo>
                <a:lnTo>
                  <a:pt x="124967" y="36575"/>
                </a:lnTo>
                <a:close/>
              </a:path>
              <a:path w="163195" h="163195">
                <a:moveTo>
                  <a:pt x="149351" y="36575"/>
                </a:moveTo>
                <a:lnTo>
                  <a:pt x="124967" y="36575"/>
                </a:lnTo>
                <a:lnTo>
                  <a:pt x="126491" y="38099"/>
                </a:lnTo>
                <a:lnTo>
                  <a:pt x="150494" y="38099"/>
                </a:lnTo>
                <a:lnTo>
                  <a:pt x="149351" y="36575"/>
                </a:lnTo>
                <a:close/>
              </a:path>
              <a:path w="163195" h="163195">
                <a:moveTo>
                  <a:pt x="38353" y="36575"/>
                </a:moveTo>
                <a:lnTo>
                  <a:pt x="38099" y="36575"/>
                </a:lnTo>
                <a:lnTo>
                  <a:pt x="37396" y="37396"/>
                </a:lnTo>
                <a:lnTo>
                  <a:pt x="38353" y="36575"/>
                </a:lnTo>
                <a:close/>
              </a:path>
              <a:path w="163195" h="163195">
                <a:moveTo>
                  <a:pt x="133349" y="18287"/>
                </a:moveTo>
                <a:lnTo>
                  <a:pt x="88391" y="18287"/>
                </a:lnTo>
                <a:lnTo>
                  <a:pt x="100583" y="21335"/>
                </a:lnTo>
                <a:lnTo>
                  <a:pt x="106679" y="24383"/>
                </a:lnTo>
                <a:lnTo>
                  <a:pt x="111251" y="25907"/>
                </a:lnTo>
                <a:lnTo>
                  <a:pt x="117347" y="28955"/>
                </a:lnTo>
                <a:lnTo>
                  <a:pt x="115823" y="28955"/>
                </a:lnTo>
                <a:lnTo>
                  <a:pt x="125671" y="37396"/>
                </a:lnTo>
                <a:lnTo>
                  <a:pt x="124967" y="36575"/>
                </a:lnTo>
                <a:lnTo>
                  <a:pt x="149351" y="36575"/>
                </a:lnTo>
                <a:lnTo>
                  <a:pt x="149351" y="35051"/>
                </a:lnTo>
                <a:lnTo>
                  <a:pt x="140207" y="24383"/>
                </a:lnTo>
                <a:lnTo>
                  <a:pt x="138683" y="22859"/>
                </a:lnTo>
                <a:lnTo>
                  <a:pt x="133349" y="18287"/>
                </a:lnTo>
                <a:close/>
              </a:path>
            </a:pathLst>
          </a:custGeom>
          <a:solidFill>
            <a:srgbClr val="1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193926" y="4931659"/>
            <a:ext cx="144780" cy="144780"/>
          </a:xfrm>
          <a:custGeom>
            <a:avLst/>
            <a:gdLst/>
            <a:ahLst/>
            <a:cxnLst/>
            <a:rect l="l" t="t" r="r" b="b"/>
            <a:pathLst>
              <a:path w="144779" h="144779">
                <a:moveTo>
                  <a:pt x="73151" y="0"/>
                </a:moveTo>
                <a:lnTo>
                  <a:pt x="31480" y="12511"/>
                </a:lnTo>
                <a:lnTo>
                  <a:pt x="5560" y="43915"/>
                </a:lnTo>
                <a:lnTo>
                  <a:pt x="0" y="71627"/>
                </a:lnTo>
                <a:lnTo>
                  <a:pt x="30" y="73750"/>
                </a:lnTo>
                <a:lnTo>
                  <a:pt x="13002" y="113227"/>
                </a:lnTo>
                <a:lnTo>
                  <a:pt x="44835" y="139122"/>
                </a:lnTo>
                <a:lnTo>
                  <a:pt x="73151" y="144779"/>
                </a:lnTo>
                <a:lnTo>
                  <a:pt x="74056" y="144774"/>
                </a:lnTo>
                <a:lnTo>
                  <a:pt x="113663" y="131776"/>
                </a:lnTo>
                <a:lnTo>
                  <a:pt x="139242" y="99574"/>
                </a:lnTo>
                <a:lnTo>
                  <a:pt x="144779" y="71627"/>
                </a:lnTo>
                <a:lnTo>
                  <a:pt x="143386" y="57466"/>
                </a:lnTo>
                <a:lnTo>
                  <a:pt x="123940" y="21071"/>
                </a:lnTo>
                <a:lnTo>
                  <a:pt x="87648" y="1461"/>
                </a:lnTo>
                <a:lnTo>
                  <a:pt x="73151" y="0"/>
                </a:lnTo>
                <a:close/>
              </a:path>
            </a:pathLst>
          </a:custGeom>
          <a:solidFill>
            <a:srgbClr val="1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184782" y="4920991"/>
            <a:ext cx="163195" cy="165100"/>
          </a:xfrm>
          <a:custGeom>
            <a:avLst/>
            <a:gdLst/>
            <a:ahLst/>
            <a:cxnLst/>
            <a:rect l="l" t="t" r="r" b="b"/>
            <a:pathLst>
              <a:path w="163195" h="165100">
                <a:moveTo>
                  <a:pt x="80771" y="0"/>
                </a:moveTo>
                <a:lnTo>
                  <a:pt x="65531" y="3047"/>
                </a:lnTo>
                <a:lnTo>
                  <a:pt x="56387" y="4571"/>
                </a:lnTo>
                <a:lnTo>
                  <a:pt x="50291" y="7619"/>
                </a:lnTo>
                <a:lnTo>
                  <a:pt x="13715" y="36575"/>
                </a:lnTo>
                <a:lnTo>
                  <a:pt x="6095" y="51815"/>
                </a:lnTo>
                <a:lnTo>
                  <a:pt x="3047" y="57911"/>
                </a:lnTo>
                <a:lnTo>
                  <a:pt x="1523" y="67055"/>
                </a:lnTo>
                <a:lnTo>
                  <a:pt x="0" y="74675"/>
                </a:lnTo>
                <a:lnTo>
                  <a:pt x="0" y="91439"/>
                </a:lnTo>
                <a:lnTo>
                  <a:pt x="3047" y="106679"/>
                </a:lnTo>
                <a:lnTo>
                  <a:pt x="6095" y="114299"/>
                </a:lnTo>
                <a:lnTo>
                  <a:pt x="10667" y="121919"/>
                </a:lnTo>
                <a:lnTo>
                  <a:pt x="13715" y="128015"/>
                </a:lnTo>
                <a:lnTo>
                  <a:pt x="15239" y="129539"/>
                </a:lnTo>
                <a:lnTo>
                  <a:pt x="22859" y="140207"/>
                </a:lnTo>
                <a:lnTo>
                  <a:pt x="24383" y="140207"/>
                </a:lnTo>
                <a:lnTo>
                  <a:pt x="36575" y="150875"/>
                </a:lnTo>
                <a:lnTo>
                  <a:pt x="42671" y="155447"/>
                </a:lnTo>
                <a:lnTo>
                  <a:pt x="50291" y="158495"/>
                </a:lnTo>
                <a:lnTo>
                  <a:pt x="57911" y="160019"/>
                </a:lnTo>
                <a:lnTo>
                  <a:pt x="65531" y="163067"/>
                </a:lnTo>
                <a:lnTo>
                  <a:pt x="73151" y="164591"/>
                </a:lnTo>
                <a:lnTo>
                  <a:pt x="82295" y="164591"/>
                </a:lnTo>
                <a:lnTo>
                  <a:pt x="89915" y="163067"/>
                </a:lnTo>
                <a:lnTo>
                  <a:pt x="99059" y="163067"/>
                </a:lnTo>
                <a:lnTo>
                  <a:pt x="114299" y="156971"/>
                </a:lnTo>
                <a:lnTo>
                  <a:pt x="126491" y="150875"/>
                </a:lnTo>
                <a:lnTo>
                  <a:pt x="128015" y="150875"/>
                </a:lnTo>
                <a:lnTo>
                  <a:pt x="128015" y="149351"/>
                </a:lnTo>
                <a:lnTo>
                  <a:pt x="133349" y="144779"/>
                </a:lnTo>
                <a:lnTo>
                  <a:pt x="74675" y="144779"/>
                </a:lnTo>
                <a:lnTo>
                  <a:pt x="56387" y="140207"/>
                </a:lnTo>
                <a:lnTo>
                  <a:pt x="51815" y="137159"/>
                </a:lnTo>
                <a:lnTo>
                  <a:pt x="45719" y="134111"/>
                </a:lnTo>
                <a:lnTo>
                  <a:pt x="38404" y="128015"/>
                </a:lnTo>
                <a:lnTo>
                  <a:pt x="38099" y="128015"/>
                </a:lnTo>
                <a:lnTo>
                  <a:pt x="36575" y="126491"/>
                </a:lnTo>
                <a:lnTo>
                  <a:pt x="36793" y="126491"/>
                </a:lnTo>
                <a:lnTo>
                  <a:pt x="28955" y="117347"/>
                </a:lnTo>
                <a:lnTo>
                  <a:pt x="30479" y="117347"/>
                </a:lnTo>
                <a:lnTo>
                  <a:pt x="25907" y="111251"/>
                </a:lnTo>
                <a:lnTo>
                  <a:pt x="24383" y="106679"/>
                </a:lnTo>
                <a:lnTo>
                  <a:pt x="21335" y="100583"/>
                </a:lnTo>
                <a:lnTo>
                  <a:pt x="19811" y="94487"/>
                </a:lnTo>
                <a:lnTo>
                  <a:pt x="19811" y="88391"/>
                </a:lnTo>
                <a:lnTo>
                  <a:pt x="18287" y="82295"/>
                </a:lnTo>
                <a:lnTo>
                  <a:pt x="19811" y="76199"/>
                </a:lnTo>
                <a:lnTo>
                  <a:pt x="19811" y="70103"/>
                </a:lnTo>
                <a:lnTo>
                  <a:pt x="21335" y="64007"/>
                </a:lnTo>
                <a:lnTo>
                  <a:pt x="27431" y="51815"/>
                </a:lnTo>
                <a:lnTo>
                  <a:pt x="30479" y="47243"/>
                </a:lnTo>
                <a:lnTo>
                  <a:pt x="38099" y="38099"/>
                </a:lnTo>
                <a:lnTo>
                  <a:pt x="36575" y="38099"/>
                </a:lnTo>
                <a:lnTo>
                  <a:pt x="47243" y="30479"/>
                </a:lnTo>
                <a:lnTo>
                  <a:pt x="51815" y="27431"/>
                </a:lnTo>
                <a:lnTo>
                  <a:pt x="57911" y="24383"/>
                </a:lnTo>
                <a:lnTo>
                  <a:pt x="76199" y="19811"/>
                </a:lnTo>
                <a:lnTo>
                  <a:pt x="133349" y="19811"/>
                </a:lnTo>
                <a:lnTo>
                  <a:pt x="128015" y="15239"/>
                </a:lnTo>
                <a:lnTo>
                  <a:pt x="126491" y="13715"/>
                </a:lnTo>
                <a:lnTo>
                  <a:pt x="120395" y="10667"/>
                </a:lnTo>
                <a:lnTo>
                  <a:pt x="97535" y="1523"/>
                </a:lnTo>
                <a:lnTo>
                  <a:pt x="89915" y="1523"/>
                </a:lnTo>
                <a:lnTo>
                  <a:pt x="80771" y="0"/>
                </a:lnTo>
                <a:close/>
              </a:path>
              <a:path w="163195" h="165100">
                <a:moveTo>
                  <a:pt x="117347" y="134111"/>
                </a:moveTo>
                <a:lnTo>
                  <a:pt x="105155" y="140207"/>
                </a:lnTo>
                <a:lnTo>
                  <a:pt x="100583" y="143255"/>
                </a:lnTo>
                <a:lnTo>
                  <a:pt x="94487" y="144779"/>
                </a:lnTo>
                <a:lnTo>
                  <a:pt x="133349" y="144779"/>
                </a:lnTo>
                <a:lnTo>
                  <a:pt x="138683" y="140207"/>
                </a:lnTo>
                <a:lnTo>
                  <a:pt x="140207" y="140207"/>
                </a:lnTo>
                <a:lnTo>
                  <a:pt x="144126" y="135635"/>
                </a:lnTo>
                <a:lnTo>
                  <a:pt x="115823" y="135635"/>
                </a:lnTo>
                <a:lnTo>
                  <a:pt x="117347" y="134111"/>
                </a:lnTo>
                <a:close/>
              </a:path>
              <a:path w="163195" h="165100">
                <a:moveTo>
                  <a:pt x="125671" y="127195"/>
                </a:moveTo>
                <a:lnTo>
                  <a:pt x="115823" y="135635"/>
                </a:lnTo>
                <a:lnTo>
                  <a:pt x="144126" y="135635"/>
                </a:lnTo>
                <a:lnTo>
                  <a:pt x="149351" y="129539"/>
                </a:lnTo>
                <a:lnTo>
                  <a:pt x="149351" y="128015"/>
                </a:lnTo>
                <a:lnTo>
                  <a:pt x="124967" y="128015"/>
                </a:lnTo>
                <a:lnTo>
                  <a:pt x="125671" y="127195"/>
                </a:lnTo>
                <a:close/>
              </a:path>
              <a:path w="163195" h="165100">
                <a:moveTo>
                  <a:pt x="36575" y="126491"/>
                </a:moveTo>
                <a:lnTo>
                  <a:pt x="38099" y="128015"/>
                </a:lnTo>
                <a:lnTo>
                  <a:pt x="37337" y="127126"/>
                </a:lnTo>
                <a:lnTo>
                  <a:pt x="36575" y="126491"/>
                </a:lnTo>
                <a:close/>
              </a:path>
              <a:path w="163195" h="165100">
                <a:moveTo>
                  <a:pt x="37337" y="127126"/>
                </a:moveTo>
                <a:lnTo>
                  <a:pt x="38099" y="128015"/>
                </a:lnTo>
                <a:lnTo>
                  <a:pt x="38404" y="128015"/>
                </a:lnTo>
                <a:lnTo>
                  <a:pt x="37337" y="127126"/>
                </a:lnTo>
                <a:close/>
              </a:path>
              <a:path w="163195" h="165100">
                <a:moveTo>
                  <a:pt x="126491" y="126491"/>
                </a:moveTo>
                <a:lnTo>
                  <a:pt x="125671" y="127195"/>
                </a:lnTo>
                <a:lnTo>
                  <a:pt x="124967" y="128015"/>
                </a:lnTo>
                <a:lnTo>
                  <a:pt x="126491" y="126491"/>
                </a:lnTo>
                <a:close/>
              </a:path>
              <a:path w="163195" h="165100">
                <a:moveTo>
                  <a:pt x="150266" y="126491"/>
                </a:moveTo>
                <a:lnTo>
                  <a:pt x="126491" y="126491"/>
                </a:lnTo>
                <a:lnTo>
                  <a:pt x="124967" y="128015"/>
                </a:lnTo>
                <a:lnTo>
                  <a:pt x="149351" y="128015"/>
                </a:lnTo>
                <a:lnTo>
                  <a:pt x="150266" y="126491"/>
                </a:lnTo>
                <a:close/>
              </a:path>
              <a:path w="163195" h="165100">
                <a:moveTo>
                  <a:pt x="133349" y="19811"/>
                </a:moveTo>
                <a:lnTo>
                  <a:pt x="88391" y="19811"/>
                </a:lnTo>
                <a:lnTo>
                  <a:pt x="106679" y="24383"/>
                </a:lnTo>
                <a:lnTo>
                  <a:pt x="111251" y="27431"/>
                </a:lnTo>
                <a:lnTo>
                  <a:pt x="117347" y="30479"/>
                </a:lnTo>
                <a:lnTo>
                  <a:pt x="115823" y="30479"/>
                </a:lnTo>
                <a:lnTo>
                  <a:pt x="126491" y="38099"/>
                </a:lnTo>
                <a:lnTo>
                  <a:pt x="124967" y="38099"/>
                </a:lnTo>
                <a:lnTo>
                  <a:pt x="134111" y="48767"/>
                </a:lnTo>
                <a:lnTo>
                  <a:pt x="140207" y="57911"/>
                </a:lnTo>
                <a:lnTo>
                  <a:pt x="144779" y="76199"/>
                </a:lnTo>
                <a:lnTo>
                  <a:pt x="144779" y="89915"/>
                </a:lnTo>
                <a:lnTo>
                  <a:pt x="141731" y="102107"/>
                </a:lnTo>
                <a:lnTo>
                  <a:pt x="138683" y="106679"/>
                </a:lnTo>
                <a:lnTo>
                  <a:pt x="137159" y="112775"/>
                </a:lnTo>
                <a:lnTo>
                  <a:pt x="134111" y="117347"/>
                </a:lnTo>
                <a:lnTo>
                  <a:pt x="125671" y="127195"/>
                </a:lnTo>
                <a:lnTo>
                  <a:pt x="126491" y="126491"/>
                </a:lnTo>
                <a:lnTo>
                  <a:pt x="150266" y="126491"/>
                </a:lnTo>
                <a:lnTo>
                  <a:pt x="153923" y="120395"/>
                </a:lnTo>
                <a:lnTo>
                  <a:pt x="156971" y="114299"/>
                </a:lnTo>
                <a:lnTo>
                  <a:pt x="160019" y="106679"/>
                </a:lnTo>
                <a:lnTo>
                  <a:pt x="161543" y="99059"/>
                </a:lnTo>
                <a:lnTo>
                  <a:pt x="163067" y="89915"/>
                </a:lnTo>
                <a:lnTo>
                  <a:pt x="163067" y="73151"/>
                </a:lnTo>
                <a:lnTo>
                  <a:pt x="160019" y="57911"/>
                </a:lnTo>
                <a:lnTo>
                  <a:pt x="153923" y="42671"/>
                </a:lnTo>
                <a:lnTo>
                  <a:pt x="149351" y="36575"/>
                </a:lnTo>
                <a:lnTo>
                  <a:pt x="140207" y="25907"/>
                </a:lnTo>
                <a:lnTo>
                  <a:pt x="140207" y="24383"/>
                </a:lnTo>
                <a:lnTo>
                  <a:pt x="138683" y="24383"/>
                </a:lnTo>
                <a:lnTo>
                  <a:pt x="133349" y="19811"/>
                </a:lnTo>
                <a:close/>
              </a:path>
              <a:path w="163195" h="165100">
                <a:moveTo>
                  <a:pt x="36793" y="126491"/>
                </a:moveTo>
                <a:lnTo>
                  <a:pt x="36575" y="126491"/>
                </a:lnTo>
                <a:lnTo>
                  <a:pt x="37337" y="127126"/>
                </a:lnTo>
                <a:lnTo>
                  <a:pt x="36793" y="126491"/>
                </a:lnTo>
                <a:close/>
              </a:path>
            </a:pathLst>
          </a:custGeom>
          <a:solidFill>
            <a:srgbClr val="1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465713" y="4498837"/>
            <a:ext cx="144780" cy="144780"/>
          </a:xfrm>
          <a:custGeom>
            <a:avLst/>
            <a:gdLst/>
            <a:ahLst/>
            <a:cxnLst/>
            <a:rect l="l" t="t" r="r" b="b"/>
            <a:pathLst>
              <a:path w="144780" h="144779">
                <a:moveTo>
                  <a:pt x="71627" y="0"/>
                </a:moveTo>
                <a:lnTo>
                  <a:pt x="31114" y="13007"/>
                </a:lnTo>
                <a:lnTo>
                  <a:pt x="5536" y="45211"/>
                </a:lnTo>
                <a:lnTo>
                  <a:pt x="0" y="73158"/>
                </a:lnTo>
                <a:lnTo>
                  <a:pt x="1393" y="87319"/>
                </a:lnTo>
                <a:lnTo>
                  <a:pt x="20838" y="123714"/>
                </a:lnTo>
                <a:lnTo>
                  <a:pt x="57131" y="143324"/>
                </a:lnTo>
                <a:lnTo>
                  <a:pt x="71627" y="144786"/>
                </a:lnTo>
                <a:lnTo>
                  <a:pt x="72533" y="144780"/>
                </a:lnTo>
                <a:lnTo>
                  <a:pt x="112631" y="132274"/>
                </a:lnTo>
                <a:lnTo>
                  <a:pt x="139007" y="100870"/>
                </a:lnTo>
                <a:lnTo>
                  <a:pt x="144779" y="73158"/>
                </a:lnTo>
                <a:lnTo>
                  <a:pt x="144747" y="71030"/>
                </a:lnTo>
                <a:lnTo>
                  <a:pt x="131356" y="31553"/>
                </a:lnTo>
                <a:lnTo>
                  <a:pt x="99304" y="5657"/>
                </a:lnTo>
                <a:lnTo>
                  <a:pt x="71627" y="0"/>
                </a:lnTo>
                <a:close/>
              </a:path>
            </a:pathLst>
          </a:custGeom>
          <a:solidFill>
            <a:srgbClr val="1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456569" y="4489693"/>
            <a:ext cx="163195" cy="163195"/>
          </a:xfrm>
          <a:custGeom>
            <a:avLst/>
            <a:gdLst/>
            <a:ahLst/>
            <a:cxnLst/>
            <a:rect l="l" t="t" r="r" b="b"/>
            <a:pathLst>
              <a:path w="163194" h="163195">
                <a:moveTo>
                  <a:pt x="88391" y="0"/>
                </a:moveTo>
                <a:lnTo>
                  <a:pt x="71627" y="0"/>
                </a:lnTo>
                <a:lnTo>
                  <a:pt x="64007" y="1523"/>
                </a:lnTo>
                <a:lnTo>
                  <a:pt x="41147" y="10667"/>
                </a:lnTo>
                <a:lnTo>
                  <a:pt x="35051" y="15239"/>
                </a:lnTo>
                <a:lnTo>
                  <a:pt x="24383" y="22866"/>
                </a:lnTo>
                <a:lnTo>
                  <a:pt x="22859" y="24390"/>
                </a:lnTo>
                <a:lnTo>
                  <a:pt x="13715" y="35058"/>
                </a:lnTo>
                <a:lnTo>
                  <a:pt x="13715" y="36582"/>
                </a:lnTo>
                <a:lnTo>
                  <a:pt x="9143" y="42678"/>
                </a:lnTo>
                <a:lnTo>
                  <a:pt x="3047" y="57918"/>
                </a:lnTo>
                <a:lnTo>
                  <a:pt x="1523" y="65538"/>
                </a:lnTo>
                <a:lnTo>
                  <a:pt x="0" y="74682"/>
                </a:lnTo>
                <a:lnTo>
                  <a:pt x="0" y="91446"/>
                </a:lnTo>
                <a:lnTo>
                  <a:pt x="3047" y="106686"/>
                </a:lnTo>
                <a:lnTo>
                  <a:pt x="9143" y="121926"/>
                </a:lnTo>
                <a:lnTo>
                  <a:pt x="13715" y="128022"/>
                </a:lnTo>
                <a:lnTo>
                  <a:pt x="22859" y="138690"/>
                </a:lnTo>
                <a:lnTo>
                  <a:pt x="22859" y="140214"/>
                </a:lnTo>
                <a:lnTo>
                  <a:pt x="24383" y="140214"/>
                </a:lnTo>
                <a:lnTo>
                  <a:pt x="42671" y="153930"/>
                </a:lnTo>
                <a:lnTo>
                  <a:pt x="57911" y="160026"/>
                </a:lnTo>
                <a:lnTo>
                  <a:pt x="73151" y="163074"/>
                </a:lnTo>
                <a:lnTo>
                  <a:pt x="89915" y="163074"/>
                </a:lnTo>
                <a:lnTo>
                  <a:pt x="97535" y="161550"/>
                </a:lnTo>
                <a:lnTo>
                  <a:pt x="106679" y="160026"/>
                </a:lnTo>
                <a:lnTo>
                  <a:pt x="112775" y="156978"/>
                </a:lnTo>
                <a:lnTo>
                  <a:pt x="120395" y="153930"/>
                </a:lnTo>
                <a:lnTo>
                  <a:pt x="126491" y="149358"/>
                </a:lnTo>
                <a:lnTo>
                  <a:pt x="128015" y="149358"/>
                </a:lnTo>
                <a:lnTo>
                  <a:pt x="133349" y="144786"/>
                </a:lnTo>
                <a:lnTo>
                  <a:pt x="74675" y="144786"/>
                </a:lnTo>
                <a:lnTo>
                  <a:pt x="56387" y="140214"/>
                </a:lnTo>
                <a:lnTo>
                  <a:pt x="50291" y="137166"/>
                </a:lnTo>
                <a:lnTo>
                  <a:pt x="45719" y="134118"/>
                </a:lnTo>
                <a:lnTo>
                  <a:pt x="36575" y="124974"/>
                </a:lnTo>
                <a:lnTo>
                  <a:pt x="36793" y="124974"/>
                </a:lnTo>
                <a:lnTo>
                  <a:pt x="28955" y="115830"/>
                </a:lnTo>
                <a:lnTo>
                  <a:pt x="22859" y="106686"/>
                </a:lnTo>
                <a:lnTo>
                  <a:pt x="18287" y="88398"/>
                </a:lnTo>
                <a:lnTo>
                  <a:pt x="18287" y="74682"/>
                </a:lnTo>
                <a:lnTo>
                  <a:pt x="36793" y="38106"/>
                </a:lnTo>
                <a:lnTo>
                  <a:pt x="36575" y="38106"/>
                </a:lnTo>
                <a:lnTo>
                  <a:pt x="38099" y="36582"/>
                </a:lnTo>
                <a:lnTo>
                  <a:pt x="38353" y="36582"/>
                </a:lnTo>
                <a:lnTo>
                  <a:pt x="47243" y="28962"/>
                </a:lnTo>
                <a:lnTo>
                  <a:pt x="51815" y="25914"/>
                </a:lnTo>
                <a:lnTo>
                  <a:pt x="57911" y="24390"/>
                </a:lnTo>
                <a:lnTo>
                  <a:pt x="62483" y="21342"/>
                </a:lnTo>
                <a:lnTo>
                  <a:pt x="68579" y="19818"/>
                </a:lnTo>
                <a:lnTo>
                  <a:pt x="134420" y="19818"/>
                </a:lnTo>
                <a:lnTo>
                  <a:pt x="128015" y="15239"/>
                </a:lnTo>
                <a:lnTo>
                  <a:pt x="126491" y="13715"/>
                </a:lnTo>
                <a:lnTo>
                  <a:pt x="120395" y="10667"/>
                </a:lnTo>
                <a:lnTo>
                  <a:pt x="112775" y="6095"/>
                </a:lnTo>
                <a:lnTo>
                  <a:pt x="105155" y="3047"/>
                </a:lnTo>
                <a:lnTo>
                  <a:pt x="97535" y="1523"/>
                </a:lnTo>
                <a:lnTo>
                  <a:pt x="88391" y="0"/>
                </a:lnTo>
                <a:close/>
              </a:path>
              <a:path w="163194" h="163195">
                <a:moveTo>
                  <a:pt x="125671" y="37402"/>
                </a:moveTo>
                <a:lnTo>
                  <a:pt x="134111" y="47250"/>
                </a:lnTo>
                <a:lnTo>
                  <a:pt x="132587" y="47250"/>
                </a:lnTo>
                <a:lnTo>
                  <a:pt x="137159" y="51822"/>
                </a:lnTo>
                <a:lnTo>
                  <a:pt x="138683" y="57918"/>
                </a:lnTo>
                <a:lnTo>
                  <a:pt x="141731" y="64014"/>
                </a:lnTo>
                <a:lnTo>
                  <a:pt x="143255" y="70110"/>
                </a:lnTo>
                <a:lnTo>
                  <a:pt x="143255" y="94494"/>
                </a:lnTo>
                <a:lnTo>
                  <a:pt x="140207" y="100590"/>
                </a:lnTo>
                <a:lnTo>
                  <a:pt x="138683" y="106686"/>
                </a:lnTo>
                <a:lnTo>
                  <a:pt x="135635" y="112782"/>
                </a:lnTo>
                <a:lnTo>
                  <a:pt x="132587" y="117354"/>
                </a:lnTo>
                <a:lnTo>
                  <a:pt x="124967" y="126498"/>
                </a:lnTo>
                <a:lnTo>
                  <a:pt x="126491" y="126498"/>
                </a:lnTo>
                <a:lnTo>
                  <a:pt x="115823" y="134118"/>
                </a:lnTo>
                <a:lnTo>
                  <a:pt x="117347" y="134118"/>
                </a:lnTo>
                <a:lnTo>
                  <a:pt x="105155" y="140214"/>
                </a:lnTo>
                <a:lnTo>
                  <a:pt x="86867" y="144786"/>
                </a:lnTo>
                <a:lnTo>
                  <a:pt x="133349" y="144786"/>
                </a:lnTo>
                <a:lnTo>
                  <a:pt x="160019" y="105162"/>
                </a:lnTo>
                <a:lnTo>
                  <a:pt x="163067" y="89922"/>
                </a:lnTo>
                <a:lnTo>
                  <a:pt x="163067" y="73158"/>
                </a:lnTo>
                <a:lnTo>
                  <a:pt x="161543" y="65538"/>
                </a:lnTo>
                <a:lnTo>
                  <a:pt x="158495" y="57918"/>
                </a:lnTo>
                <a:lnTo>
                  <a:pt x="156971" y="50298"/>
                </a:lnTo>
                <a:lnTo>
                  <a:pt x="152399" y="42678"/>
                </a:lnTo>
                <a:lnTo>
                  <a:pt x="150113" y="38106"/>
                </a:lnTo>
                <a:lnTo>
                  <a:pt x="126491" y="38106"/>
                </a:lnTo>
                <a:lnTo>
                  <a:pt x="125671" y="37402"/>
                </a:lnTo>
                <a:close/>
              </a:path>
              <a:path w="163194" h="163195">
                <a:moveTo>
                  <a:pt x="36793" y="124974"/>
                </a:moveTo>
                <a:lnTo>
                  <a:pt x="36575" y="124974"/>
                </a:lnTo>
                <a:lnTo>
                  <a:pt x="38099" y="126498"/>
                </a:lnTo>
                <a:lnTo>
                  <a:pt x="36793" y="124974"/>
                </a:lnTo>
                <a:close/>
              </a:path>
              <a:path w="163194" h="163195">
                <a:moveTo>
                  <a:pt x="38099" y="36582"/>
                </a:moveTo>
                <a:lnTo>
                  <a:pt x="36575" y="38106"/>
                </a:lnTo>
                <a:lnTo>
                  <a:pt x="37396" y="37402"/>
                </a:lnTo>
                <a:lnTo>
                  <a:pt x="38099" y="36582"/>
                </a:lnTo>
                <a:close/>
              </a:path>
              <a:path w="163194" h="163195">
                <a:moveTo>
                  <a:pt x="37396" y="37402"/>
                </a:moveTo>
                <a:lnTo>
                  <a:pt x="36575" y="38106"/>
                </a:lnTo>
                <a:lnTo>
                  <a:pt x="36793" y="38106"/>
                </a:lnTo>
                <a:lnTo>
                  <a:pt x="37396" y="37402"/>
                </a:lnTo>
                <a:close/>
              </a:path>
              <a:path w="163194" h="163195">
                <a:moveTo>
                  <a:pt x="124967" y="36582"/>
                </a:moveTo>
                <a:lnTo>
                  <a:pt x="125671" y="37402"/>
                </a:lnTo>
                <a:lnTo>
                  <a:pt x="126491" y="38106"/>
                </a:lnTo>
                <a:lnTo>
                  <a:pt x="124967" y="36582"/>
                </a:lnTo>
                <a:close/>
              </a:path>
              <a:path w="163194" h="163195">
                <a:moveTo>
                  <a:pt x="149351" y="36582"/>
                </a:moveTo>
                <a:lnTo>
                  <a:pt x="124967" y="36582"/>
                </a:lnTo>
                <a:lnTo>
                  <a:pt x="126491" y="38106"/>
                </a:lnTo>
                <a:lnTo>
                  <a:pt x="150113" y="38106"/>
                </a:lnTo>
                <a:lnTo>
                  <a:pt x="149351" y="36582"/>
                </a:lnTo>
                <a:close/>
              </a:path>
              <a:path w="163194" h="163195">
                <a:moveTo>
                  <a:pt x="38353" y="36582"/>
                </a:moveTo>
                <a:lnTo>
                  <a:pt x="38099" y="36582"/>
                </a:lnTo>
                <a:lnTo>
                  <a:pt x="37396" y="37402"/>
                </a:lnTo>
                <a:lnTo>
                  <a:pt x="38353" y="36582"/>
                </a:lnTo>
                <a:close/>
              </a:path>
              <a:path w="163194" h="163195">
                <a:moveTo>
                  <a:pt x="143473" y="28962"/>
                </a:moveTo>
                <a:lnTo>
                  <a:pt x="115823" y="28962"/>
                </a:lnTo>
                <a:lnTo>
                  <a:pt x="125671" y="37402"/>
                </a:lnTo>
                <a:lnTo>
                  <a:pt x="124967" y="36582"/>
                </a:lnTo>
                <a:lnTo>
                  <a:pt x="149351" y="36582"/>
                </a:lnTo>
                <a:lnTo>
                  <a:pt x="147827" y="35058"/>
                </a:lnTo>
                <a:lnTo>
                  <a:pt x="143473" y="28962"/>
                </a:lnTo>
                <a:close/>
              </a:path>
              <a:path w="163194" h="163195">
                <a:moveTo>
                  <a:pt x="134420" y="19818"/>
                </a:moveTo>
                <a:lnTo>
                  <a:pt x="88391" y="19818"/>
                </a:lnTo>
                <a:lnTo>
                  <a:pt x="106679" y="24390"/>
                </a:lnTo>
                <a:lnTo>
                  <a:pt x="111251" y="27438"/>
                </a:lnTo>
                <a:lnTo>
                  <a:pt x="117347" y="30486"/>
                </a:lnTo>
                <a:lnTo>
                  <a:pt x="115823" y="28962"/>
                </a:lnTo>
                <a:lnTo>
                  <a:pt x="143473" y="28962"/>
                </a:lnTo>
                <a:lnTo>
                  <a:pt x="140207" y="24390"/>
                </a:lnTo>
                <a:lnTo>
                  <a:pt x="138683" y="24390"/>
                </a:lnTo>
                <a:lnTo>
                  <a:pt x="138683" y="22866"/>
                </a:lnTo>
                <a:lnTo>
                  <a:pt x="134420" y="19818"/>
                </a:lnTo>
                <a:close/>
              </a:path>
            </a:pathLst>
          </a:custGeom>
          <a:solidFill>
            <a:srgbClr val="1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778886" y="3922765"/>
            <a:ext cx="144780" cy="144780"/>
          </a:xfrm>
          <a:custGeom>
            <a:avLst/>
            <a:gdLst/>
            <a:ahLst/>
            <a:cxnLst/>
            <a:rect l="l" t="t" r="r" b="b"/>
            <a:pathLst>
              <a:path w="144779" h="144779">
                <a:moveTo>
                  <a:pt x="71627" y="0"/>
                </a:moveTo>
                <a:lnTo>
                  <a:pt x="31116" y="12594"/>
                </a:lnTo>
                <a:lnTo>
                  <a:pt x="5537" y="44563"/>
                </a:lnTo>
                <a:lnTo>
                  <a:pt x="0" y="73151"/>
                </a:lnTo>
                <a:lnTo>
                  <a:pt x="1393" y="87313"/>
                </a:lnTo>
                <a:lnTo>
                  <a:pt x="20838" y="123708"/>
                </a:lnTo>
                <a:lnTo>
                  <a:pt x="57131" y="143318"/>
                </a:lnTo>
                <a:lnTo>
                  <a:pt x="71627" y="144779"/>
                </a:lnTo>
                <a:lnTo>
                  <a:pt x="72533" y="144774"/>
                </a:lnTo>
                <a:lnTo>
                  <a:pt x="112631" y="132268"/>
                </a:lnTo>
                <a:lnTo>
                  <a:pt x="139007" y="100864"/>
                </a:lnTo>
                <a:lnTo>
                  <a:pt x="144779" y="73151"/>
                </a:lnTo>
                <a:lnTo>
                  <a:pt x="144747" y="70950"/>
                </a:lnTo>
                <a:lnTo>
                  <a:pt x="131358" y="30886"/>
                </a:lnTo>
                <a:lnTo>
                  <a:pt x="99305" y="5449"/>
                </a:lnTo>
                <a:lnTo>
                  <a:pt x="71627" y="0"/>
                </a:lnTo>
                <a:close/>
              </a:path>
            </a:pathLst>
          </a:custGeom>
          <a:solidFill>
            <a:srgbClr val="1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769742" y="3913621"/>
            <a:ext cx="163195" cy="163195"/>
          </a:xfrm>
          <a:custGeom>
            <a:avLst/>
            <a:gdLst/>
            <a:ahLst/>
            <a:cxnLst/>
            <a:rect l="l" t="t" r="r" b="b"/>
            <a:pathLst>
              <a:path w="163195" h="163195">
                <a:moveTo>
                  <a:pt x="88391" y="0"/>
                </a:moveTo>
                <a:lnTo>
                  <a:pt x="71627" y="0"/>
                </a:lnTo>
                <a:lnTo>
                  <a:pt x="64007" y="1523"/>
                </a:lnTo>
                <a:lnTo>
                  <a:pt x="56387" y="4571"/>
                </a:lnTo>
                <a:lnTo>
                  <a:pt x="48767" y="6095"/>
                </a:lnTo>
                <a:lnTo>
                  <a:pt x="41147" y="10667"/>
                </a:lnTo>
                <a:lnTo>
                  <a:pt x="35051" y="13715"/>
                </a:lnTo>
                <a:lnTo>
                  <a:pt x="35051" y="15239"/>
                </a:lnTo>
                <a:lnTo>
                  <a:pt x="24383" y="22859"/>
                </a:lnTo>
                <a:lnTo>
                  <a:pt x="22859" y="24383"/>
                </a:lnTo>
                <a:lnTo>
                  <a:pt x="13715" y="35051"/>
                </a:lnTo>
                <a:lnTo>
                  <a:pt x="13715" y="36575"/>
                </a:lnTo>
                <a:lnTo>
                  <a:pt x="9143" y="42671"/>
                </a:lnTo>
                <a:lnTo>
                  <a:pt x="3047" y="57911"/>
                </a:lnTo>
                <a:lnTo>
                  <a:pt x="1523" y="65531"/>
                </a:lnTo>
                <a:lnTo>
                  <a:pt x="0" y="74675"/>
                </a:lnTo>
                <a:lnTo>
                  <a:pt x="0" y="89915"/>
                </a:lnTo>
                <a:lnTo>
                  <a:pt x="13715" y="128015"/>
                </a:lnTo>
                <a:lnTo>
                  <a:pt x="22859" y="138683"/>
                </a:lnTo>
                <a:lnTo>
                  <a:pt x="22859" y="140207"/>
                </a:lnTo>
                <a:lnTo>
                  <a:pt x="24383" y="140207"/>
                </a:lnTo>
                <a:lnTo>
                  <a:pt x="35051" y="149351"/>
                </a:lnTo>
                <a:lnTo>
                  <a:pt x="42671" y="153923"/>
                </a:lnTo>
                <a:lnTo>
                  <a:pt x="57911" y="160019"/>
                </a:lnTo>
                <a:lnTo>
                  <a:pt x="73151" y="163067"/>
                </a:lnTo>
                <a:lnTo>
                  <a:pt x="89915" y="163067"/>
                </a:lnTo>
                <a:lnTo>
                  <a:pt x="97535" y="161543"/>
                </a:lnTo>
                <a:lnTo>
                  <a:pt x="106679" y="160019"/>
                </a:lnTo>
                <a:lnTo>
                  <a:pt x="112775" y="156971"/>
                </a:lnTo>
                <a:lnTo>
                  <a:pt x="120395" y="153923"/>
                </a:lnTo>
                <a:lnTo>
                  <a:pt x="126491" y="149351"/>
                </a:lnTo>
                <a:lnTo>
                  <a:pt x="128015" y="149351"/>
                </a:lnTo>
                <a:lnTo>
                  <a:pt x="133349" y="144779"/>
                </a:lnTo>
                <a:lnTo>
                  <a:pt x="74675" y="144779"/>
                </a:lnTo>
                <a:lnTo>
                  <a:pt x="62483" y="141731"/>
                </a:lnTo>
                <a:lnTo>
                  <a:pt x="56387" y="138683"/>
                </a:lnTo>
                <a:lnTo>
                  <a:pt x="50291" y="137159"/>
                </a:lnTo>
                <a:lnTo>
                  <a:pt x="45719" y="134111"/>
                </a:lnTo>
                <a:lnTo>
                  <a:pt x="47243" y="134111"/>
                </a:lnTo>
                <a:lnTo>
                  <a:pt x="38353" y="126491"/>
                </a:lnTo>
                <a:lnTo>
                  <a:pt x="38099" y="126491"/>
                </a:lnTo>
                <a:lnTo>
                  <a:pt x="36575" y="124967"/>
                </a:lnTo>
                <a:lnTo>
                  <a:pt x="36793" y="124967"/>
                </a:lnTo>
                <a:lnTo>
                  <a:pt x="28955" y="115823"/>
                </a:lnTo>
                <a:lnTo>
                  <a:pt x="25907" y="111251"/>
                </a:lnTo>
                <a:lnTo>
                  <a:pt x="22859" y="105155"/>
                </a:lnTo>
                <a:lnTo>
                  <a:pt x="21335" y="100583"/>
                </a:lnTo>
                <a:lnTo>
                  <a:pt x="18287" y="88391"/>
                </a:lnTo>
                <a:lnTo>
                  <a:pt x="18287" y="74675"/>
                </a:lnTo>
                <a:lnTo>
                  <a:pt x="22859" y="56387"/>
                </a:lnTo>
                <a:lnTo>
                  <a:pt x="25907" y="51815"/>
                </a:lnTo>
                <a:lnTo>
                  <a:pt x="28955" y="45719"/>
                </a:lnTo>
                <a:lnTo>
                  <a:pt x="30262" y="45719"/>
                </a:lnTo>
                <a:lnTo>
                  <a:pt x="36793" y="38099"/>
                </a:lnTo>
                <a:lnTo>
                  <a:pt x="36575" y="38099"/>
                </a:lnTo>
                <a:lnTo>
                  <a:pt x="38099" y="36575"/>
                </a:lnTo>
                <a:lnTo>
                  <a:pt x="38353" y="36575"/>
                </a:lnTo>
                <a:lnTo>
                  <a:pt x="47243" y="28955"/>
                </a:lnTo>
                <a:lnTo>
                  <a:pt x="47751" y="28955"/>
                </a:lnTo>
                <a:lnTo>
                  <a:pt x="51815" y="25907"/>
                </a:lnTo>
                <a:lnTo>
                  <a:pt x="57911" y="24383"/>
                </a:lnTo>
                <a:lnTo>
                  <a:pt x="62483" y="21335"/>
                </a:lnTo>
                <a:lnTo>
                  <a:pt x="68579" y="19811"/>
                </a:lnTo>
                <a:lnTo>
                  <a:pt x="134416" y="19811"/>
                </a:lnTo>
                <a:lnTo>
                  <a:pt x="128015" y="15239"/>
                </a:lnTo>
                <a:lnTo>
                  <a:pt x="126491" y="13715"/>
                </a:lnTo>
                <a:lnTo>
                  <a:pt x="120395" y="9143"/>
                </a:lnTo>
                <a:lnTo>
                  <a:pt x="105155" y="3047"/>
                </a:lnTo>
                <a:lnTo>
                  <a:pt x="97535" y="1523"/>
                </a:lnTo>
                <a:lnTo>
                  <a:pt x="88391" y="0"/>
                </a:lnTo>
                <a:close/>
              </a:path>
              <a:path w="163195" h="163195">
                <a:moveTo>
                  <a:pt x="125602" y="125729"/>
                </a:moveTo>
                <a:lnTo>
                  <a:pt x="115823" y="134111"/>
                </a:lnTo>
                <a:lnTo>
                  <a:pt x="111251" y="137159"/>
                </a:lnTo>
                <a:lnTo>
                  <a:pt x="105155" y="140207"/>
                </a:lnTo>
                <a:lnTo>
                  <a:pt x="86867" y="144779"/>
                </a:lnTo>
                <a:lnTo>
                  <a:pt x="133349" y="144779"/>
                </a:lnTo>
                <a:lnTo>
                  <a:pt x="138683" y="140207"/>
                </a:lnTo>
                <a:lnTo>
                  <a:pt x="140207" y="138683"/>
                </a:lnTo>
                <a:lnTo>
                  <a:pt x="149351" y="126491"/>
                </a:lnTo>
                <a:lnTo>
                  <a:pt x="124967" y="126491"/>
                </a:lnTo>
                <a:lnTo>
                  <a:pt x="125602" y="125729"/>
                </a:lnTo>
                <a:close/>
              </a:path>
              <a:path w="163195" h="163195">
                <a:moveTo>
                  <a:pt x="36575" y="124967"/>
                </a:moveTo>
                <a:lnTo>
                  <a:pt x="38099" y="126491"/>
                </a:lnTo>
                <a:lnTo>
                  <a:pt x="37396" y="125671"/>
                </a:lnTo>
                <a:lnTo>
                  <a:pt x="36575" y="124967"/>
                </a:lnTo>
                <a:close/>
              </a:path>
              <a:path w="163195" h="163195">
                <a:moveTo>
                  <a:pt x="37396" y="125671"/>
                </a:moveTo>
                <a:lnTo>
                  <a:pt x="38099" y="126491"/>
                </a:lnTo>
                <a:lnTo>
                  <a:pt x="38353" y="126491"/>
                </a:lnTo>
                <a:lnTo>
                  <a:pt x="37396" y="125671"/>
                </a:lnTo>
                <a:close/>
              </a:path>
              <a:path w="163195" h="163195">
                <a:moveTo>
                  <a:pt x="126491" y="124967"/>
                </a:moveTo>
                <a:lnTo>
                  <a:pt x="125602" y="125729"/>
                </a:lnTo>
                <a:lnTo>
                  <a:pt x="124967" y="126491"/>
                </a:lnTo>
                <a:lnTo>
                  <a:pt x="126491" y="124967"/>
                </a:lnTo>
                <a:close/>
              </a:path>
              <a:path w="163195" h="163195">
                <a:moveTo>
                  <a:pt x="150494" y="124967"/>
                </a:moveTo>
                <a:lnTo>
                  <a:pt x="126491" y="124967"/>
                </a:lnTo>
                <a:lnTo>
                  <a:pt x="124967" y="126491"/>
                </a:lnTo>
                <a:lnTo>
                  <a:pt x="149351" y="126491"/>
                </a:lnTo>
                <a:lnTo>
                  <a:pt x="150494" y="124967"/>
                </a:lnTo>
                <a:close/>
              </a:path>
              <a:path w="163195" h="163195">
                <a:moveTo>
                  <a:pt x="132587" y="45719"/>
                </a:moveTo>
                <a:lnTo>
                  <a:pt x="137159" y="51815"/>
                </a:lnTo>
                <a:lnTo>
                  <a:pt x="138683" y="57911"/>
                </a:lnTo>
                <a:lnTo>
                  <a:pt x="141731" y="64007"/>
                </a:lnTo>
                <a:lnTo>
                  <a:pt x="143255" y="70103"/>
                </a:lnTo>
                <a:lnTo>
                  <a:pt x="143255" y="88391"/>
                </a:lnTo>
                <a:lnTo>
                  <a:pt x="138683" y="106679"/>
                </a:lnTo>
                <a:lnTo>
                  <a:pt x="135635" y="112775"/>
                </a:lnTo>
                <a:lnTo>
                  <a:pt x="132587" y="117347"/>
                </a:lnTo>
                <a:lnTo>
                  <a:pt x="125602" y="125729"/>
                </a:lnTo>
                <a:lnTo>
                  <a:pt x="126491" y="124967"/>
                </a:lnTo>
                <a:lnTo>
                  <a:pt x="150494" y="124967"/>
                </a:lnTo>
                <a:lnTo>
                  <a:pt x="153923" y="120395"/>
                </a:lnTo>
                <a:lnTo>
                  <a:pt x="160019" y="105155"/>
                </a:lnTo>
                <a:lnTo>
                  <a:pt x="163067" y="89915"/>
                </a:lnTo>
                <a:lnTo>
                  <a:pt x="163067" y="73151"/>
                </a:lnTo>
                <a:lnTo>
                  <a:pt x="161543" y="64007"/>
                </a:lnTo>
                <a:lnTo>
                  <a:pt x="158495" y="56387"/>
                </a:lnTo>
                <a:lnTo>
                  <a:pt x="156971" y="50291"/>
                </a:lnTo>
                <a:lnTo>
                  <a:pt x="155143" y="47243"/>
                </a:lnTo>
                <a:lnTo>
                  <a:pt x="134111" y="47243"/>
                </a:lnTo>
                <a:lnTo>
                  <a:pt x="132587" y="45719"/>
                </a:lnTo>
                <a:close/>
              </a:path>
              <a:path w="163195" h="163195">
                <a:moveTo>
                  <a:pt x="36793" y="124967"/>
                </a:moveTo>
                <a:lnTo>
                  <a:pt x="36575" y="124967"/>
                </a:lnTo>
                <a:lnTo>
                  <a:pt x="37396" y="125671"/>
                </a:lnTo>
                <a:lnTo>
                  <a:pt x="36793" y="124967"/>
                </a:lnTo>
                <a:close/>
              </a:path>
              <a:path w="163195" h="163195">
                <a:moveTo>
                  <a:pt x="30262" y="45719"/>
                </a:moveTo>
                <a:lnTo>
                  <a:pt x="28955" y="45719"/>
                </a:lnTo>
                <a:lnTo>
                  <a:pt x="28955" y="47243"/>
                </a:lnTo>
                <a:lnTo>
                  <a:pt x="30262" y="45719"/>
                </a:lnTo>
                <a:close/>
              </a:path>
              <a:path w="163195" h="163195">
                <a:moveTo>
                  <a:pt x="125671" y="37396"/>
                </a:moveTo>
                <a:lnTo>
                  <a:pt x="134111" y="47243"/>
                </a:lnTo>
                <a:lnTo>
                  <a:pt x="155143" y="47243"/>
                </a:lnTo>
                <a:lnTo>
                  <a:pt x="152399" y="42671"/>
                </a:lnTo>
                <a:lnTo>
                  <a:pt x="150113" y="38099"/>
                </a:lnTo>
                <a:lnTo>
                  <a:pt x="126491" y="38099"/>
                </a:lnTo>
                <a:lnTo>
                  <a:pt x="125671" y="37396"/>
                </a:lnTo>
                <a:close/>
              </a:path>
              <a:path w="163195" h="163195">
                <a:moveTo>
                  <a:pt x="38099" y="36575"/>
                </a:moveTo>
                <a:lnTo>
                  <a:pt x="36575" y="38099"/>
                </a:lnTo>
                <a:lnTo>
                  <a:pt x="37396" y="37396"/>
                </a:lnTo>
                <a:lnTo>
                  <a:pt x="38099" y="36575"/>
                </a:lnTo>
                <a:close/>
              </a:path>
              <a:path w="163195" h="163195">
                <a:moveTo>
                  <a:pt x="37396" y="37396"/>
                </a:moveTo>
                <a:lnTo>
                  <a:pt x="36575" y="38099"/>
                </a:lnTo>
                <a:lnTo>
                  <a:pt x="36793" y="38099"/>
                </a:lnTo>
                <a:lnTo>
                  <a:pt x="37396" y="37396"/>
                </a:lnTo>
                <a:close/>
              </a:path>
              <a:path w="163195" h="163195">
                <a:moveTo>
                  <a:pt x="124967" y="36575"/>
                </a:moveTo>
                <a:lnTo>
                  <a:pt x="125671" y="37396"/>
                </a:lnTo>
                <a:lnTo>
                  <a:pt x="126491" y="38099"/>
                </a:lnTo>
                <a:lnTo>
                  <a:pt x="124967" y="36575"/>
                </a:lnTo>
                <a:close/>
              </a:path>
              <a:path w="163195" h="163195">
                <a:moveTo>
                  <a:pt x="149351" y="36575"/>
                </a:moveTo>
                <a:lnTo>
                  <a:pt x="124967" y="36575"/>
                </a:lnTo>
                <a:lnTo>
                  <a:pt x="126491" y="38099"/>
                </a:lnTo>
                <a:lnTo>
                  <a:pt x="150113" y="38099"/>
                </a:lnTo>
                <a:lnTo>
                  <a:pt x="149351" y="36575"/>
                </a:lnTo>
                <a:close/>
              </a:path>
              <a:path w="163195" h="163195">
                <a:moveTo>
                  <a:pt x="38353" y="36575"/>
                </a:moveTo>
                <a:lnTo>
                  <a:pt x="38099" y="36575"/>
                </a:lnTo>
                <a:lnTo>
                  <a:pt x="37396" y="37396"/>
                </a:lnTo>
                <a:lnTo>
                  <a:pt x="38353" y="36575"/>
                </a:lnTo>
                <a:close/>
              </a:path>
              <a:path w="163195" h="163195">
                <a:moveTo>
                  <a:pt x="143473" y="28955"/>
                </a:moveTo>
                <a:lnTo>
                  <a:pt x="115823" y="28955"/>
                </a:lnTo>
                <a:lnTo>
                  <a:pt x="125671" y="37396"/>
                </a:lnTo>
                <a:lnTo>
                  <a:pt x="124967" y="36575"/>
                </a:lnTo>
                <a:lnTo>
                  <a:pt x="149351" y="36575"/>
                </a:lnTo>
                <a:lnTo>
                  <a:pt x="149351" y="35051"/>
                </a:lnTo>
                <a:lnTo>
                  <a:pt x="147827" y="35051"/>
                </a:lnTo>
                <a:lnTo>
                  <a:pt x="143473" y="28955"/>
                </a:lnTo>
                <a:close/>
              </a:path>
              <a:path w="163195" h="163195">
                <a:moveTo>
                  <a:pt x="47751" y="28955"/>
                </a:moveTo>
                <a:lnTo>
                  <a:pt x="47243" y="28955"/>
                </a:lnTo>
                <a:lnTo>
                  <a:pt x="45719" y="30479"/>
                </a:lnTo>
                <a:lnTo>
                  <a:pt x="47751" y="28955"/>
                </a:lnTo>
                <a:close/>
              </a:path>
              <a:path w="163195" h="163195">
                <a:moveTo>
                  <a:pt x="134416" y="19811"/>
                </a:moveTo>
                <a:lnTo>
                  <a:pt x="94487" y="19811"/>
                </a:lnTo>
                <a:lnTo>
                  <a:pt x="100583" y="21335"/>
                </a:lnTo>
                <a:lnTo>
                  <a:pt x="105155" y="24383"/>
                </a:lnTo>
                <a:lnTo>
                  <a:pt x="111251" y="27431"/>
                </a:lnTo>
                <a:lnTo>
                  <a:pt x="115823" y="30479"/>
                </a:lnTo>
                <a:lnTo>
                  <a:pt x="115823" y="28955"/>
                </a:lnTo>
                <a:lnTo>
                  <a:pt x="143473" y="28955"/>
                </a:lnTo>
                <a:lnTo>
                  <a:pt x="140207" y="24383"/>
                </a:lnTo>
                <a:lnTo>
                  <a:pt x="138683" y="24383"/>
                </a:lnTo>
                <a:lnTo>
                  <a:pt x="138683" y="22859"/>
                </a:lnTo>
                <a:lnTo>
                  <a:pt x="134416" y="19811"/>
                </a:lnTo>
                <a:close/>
              </a:path>
            </a:pathLst>
          </a:custGeom>
          <a:solidFill>
            <a:srgbClr val="1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426586" y="3922765"/>
            <a:ext cx="144780" cy="144780"/>
          </a:xfrm>
          <a:custGeom>
            <a:avLst/>
            <a:gdLst/>
            <a:ahLst/>
            <a:cxnLst/>
            <a:rect l="l" t="t" r="r" b="b"/>
            <a:pathLst>
              <a:path w="144779" h="144779">
                <a:moveTo>
                  <a:pt x="71627" y="0"/>
                </a:moveTo>
                <a:lnTo>
                  <a:pt x="31116" y="12594"/>
                </a:lnTo>
                <a:lnTo>
                  <a:pt x="5537" y="44563"/>
                </a:lnTo>
                <a:lnTo>
                  <a:pt x="0" y="73151"/>
                </a:lnTo>
                <a:lnTo>
                  <a:pt x="1393" y="87313"/>
                </a:lnTo>
                <a:lnTo>
                  <a:pt x="20838" y="123708"/>
                </a:lnTo>
                <a:lnTo>
                  <a:pt x="57131" y="143318"/>
                </a:lnTo>
                <a:lnTo>
                  <a:pt x="71627" y="144779"/>
                </a:lnTo>
                <a:lnTo>
                  <a:pt x="72533" y="144774"/>
                </a:lnTo>
                <a:lnTo>
                  <a:pt x="112631" y="132268"/>
                </a:lnTo>
                <a:lnTo>
                  <a:pt x="139007" y="100864"/>
                </a:lnTo>
                <a:lnTo>
                  <a:pt x="144779" y="73151"/>
                </a:lnTo>
                <a:lnTo>
                  <a:pt x="144747" y="70950"/>
                </a:lnTo>
                <a:lnTo>
                  <a:pt x="131358" y="30886"/>
                </a:lnTo>
                <a:lnTo>
                  <a:pt x="99305" y="5449"/>
                </a:lnTo>
                <a:lnTo>
                  <a:pt x="71627" y="0"/>
                </a:lnTo>
                <a:close/>
              </a:path>
            </a:pathLst>
          </a:custGeom>
          <a:solidFill>
            <a:srgbClr val="1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417442" y="3913621"/>
            <a:ext cx="163195" cy="163195"/>
          </a:xfrm>
          <a:custGeom>
            <a:avLst/>
            <a:gdLst/>
            <a:ahLst/>
            <a:cxnLst/>
            <a:rect l="l" t="t" r="r" b="b"/>
            <a:pathLst>
              <a:path w="163195" h="163195">
                <a:moveTo>
                  <a:pt x="88391" y="0"/>
                </a:moveTo>
                <a:lnTo>
                  <a:pt x="71627" y="0"/>
                </a:lnTo>
                <a:lnTo>
                  <a:pt x="64007" y="1523"/>
                </a:lnTo>
                <a:lnTo>
                  <a:pt x="56387" y="4571"/>
                </a:lnTo>
                <a:lnTo>
                  <a:pt x="48767" y="6095"/>
                </a:lnTo>
                <a:lnTo>
                  <a:pt x="41147" y="10667"/>
                </a:lnTo>
                <a:lnTo>
                  <a:pt x="35051" y="13715"/>
                </a:lnTo>
                <a:lnTo>
                  <a:pt x="35051" y="15239"/>
                </a:lnTo>
                <a:lnTo>
                  <a:pt x="24383" y="22859"/>
                </a:lnTo>
                <a:lnTo>
                  <a:pt x="22859" y="24383"/>
                </a:lnTo>
                <a:lnTo>
                  <a:pt x="13715" y="35051"/>
                </a:lnTo>
                <a:lnTo>
                  <a:pt x="13715" y="36575"/>
                </a:lnTo>
                <a:lnTo>
                  <a:pt x="9143" y="42671"/>
                </a:lnTo>
                <a:lnTo>
                  <a:pt x="3047" y="57911"/>
                </a:lnTo>
                <a:lnTo>
                  <a:pt x="1523" y="65531"/>
                </a:lnTo>
                <a:lnTo>
                  <a:pt x="0" y="74675"/>
                </a:lnTo>
                <a:lnTo>
                  <a:pt x="0" y="89915"/>
                </a:lnTo>
                <a:lnTo>
                  <a:pt x="13715" y="128015"/>
                </a:lnTo>
                <a:lnTo>
                  <a:pt x="22859" y="138683"/>
                </a:lnTo>
                <a:lnTo>
                  <a:pt x="22859" y="140207"/>
                </a:lnTo>
                <a:lnTo>
                  <a:pt x="24383" y="140207"/>
                </a:lnTo>
                <a:lnTo>
                  <a:pt x="35051" y="149351"/>
                </a:lnTo>
                <a:lnTo>
                  <a:pt x="42671" y="153923"/>
                </a:lnTo>
                <a:lnTo>
                  <a:pt x="57911" y="160019"/>
                </a:lnTo>
                <a:lnTo>
                  <a:pt x="73151" y="163067"/>
                </a:lnTo>
                <a:lnTo>
                  <a:pt x="89915" y="163067"/>
                </a:lnTo>
                <a:lnTo>
                  <a:pt x="97535" y="161543"/>
                </a:lnTo>
                <a:lnTo>
                  <a:pt x="106679" y="160019"/>
                </a:lnTo>
                <a:lnTo>
                  <a:pt x="112775" y="156971"/>
                </a:lnTo>
                <a:lnTo>
                  <a:pt x="120395" y="153923"/>
                </a:lnTo>
                <a:lnTo>
                  <a:pt x="126491" y="149351"/>
                </a:lnTo>
                <a:lnTo>
                  <a:pt x="128015" y="149351"/>
                </a:lnTo>
                <a:lnTo>
                  <a:pt x="133349" y="144779"/>
                </a:lnTo>
                <a:lnTo>
                  <a:pt x="74675" y="144779"/>
                </a:lnTo>
                <a:lnTo>
                  <a:pt x="62483" y="141731"/>
                </a:lnTo>
                <a:lnTo>
                  <a:pt x="56387" y="138683"/>
                </a:lnTo>
                <a:lnTo>
                  <a:pt x="50291" y="137159"/>
                </a:lnTo>
                <a:lnTo>
                  <a:pt x="45719" y="134111"/>
                </a:lnTo>
                <a:lnTo>
                  <a:pt x="47243" y="134111"/>
                </a:lnTo>
                <a:lnTo>
                  <a:pt x="38353" y="126491"/>
                </a:lnTo>
                <a:lnTo>
                  <a:pt x="38099" y="126491"/>
                </a:lnTo>
                <a:lnTo>
                  <a:pt x="36575" y="124967"/>
                </a:lnTo>
                <a:lnTo>
                  <a:pt x="36793" y="124967"/>
                </a:lnTo>
                <a:lnTo>
                  <a:pt x="28955" y="115823"/>
                </a:lnTo>
                <a:lnTo>
                  <a:pt x="25907" y="111251"/>
                </a:lnTo>
                <a:lnTo>
                  <a:pt x="22859" y="105155"/>
                </a:lnTo>
                <a:lnTo>
                  <a:pt x="21335" y="100583"/>
                </a:lnTo>
                <a:lnTo>
                  <a:pt x="18287" y="88391"/>
                </a:lnTo>
                <a:lnTo>
                  <a:pt x="18287" y="74675"/>
                </a:lnTo>
                <a:lnTo>
                  <a:pt x="22859" y="56387"/>
                </a:lnTo>
                <a:lnTo>
                  <a:pt x="25907" y="51815"/>
                </a:lnTo>
                <a:lnTo>
                  <a:pt x="28955" y="45719"/>
                </a:lnTo>
                <a:lnTo>
                  <a:pt x="30262" y="45719"/>
                </a:lnTo>
                <a:lnTo>
                  <a:pt x="36793" y="38099"/>
                </a:lnTo>
                <a:lnTo>
                  <a:pt x="36575" y="38099"/>
                </a:lnTo>
                <a:lnTo>
                  <a:pt x="38099" y="36575"/>
                </a:lnTo>
                <a:lnTo>
                  <a:pt x="38353" y="36575"/>
                </a:lnTo>
                <a:lnTo>
                  <a:pt x="47243" y="28955"/>
                </a:lnTo>
                <a:lnTo>
                  <a:pt x="47751" y="28955"/>
                </a:lnTo>
                <a:lnTo>
                  <a:pt x="51815" y="25907"/>
                </a:lnTo>
                <a:lnTo>
                  <a:pt x="57911" y="24383"/>
                </a:lnTo>
                <a:lnTo>
                  <a:pt x="62483" y="21335"/>
                </a:lnTo>
                <a:lnTo>
                  <a:pt x="68579" y="19811"/>
                </a:lnTo>
                <a:lnTo>
                  <a:pt x="134416" y="19811"/>
                </a:lnTo>
                <a:lnTo>
                  <a:pt x="128015" y="15239"/>
                </a:lnTo>
                <a:lnTo>
                  <a:pt x="126491" y="13715"/>
                </a:lnTo>
                <a:lnTo>
                  <a:pt x="120395" y="9143"/>
                </a:lnTo>
                <a:lnTo>
                  <a:pt x="105155" y="3047"/>
                </a:lnTo>
                <a:lnTo>
                  <a:pt x="97535" y="1523"/>
                </a:lnTo>
                <a:lnTo>
                  <a:pt x="88391" y="0"/>
                </a:lnTo>
                <a:close/>
              </a:path>
              <a:path w="163195" h="163195">
                <a:moveTo>
                  <a:pt x="125602" y="125729"/>
                </a:moveTo>
                <a:lnTo>
                  <a:pt x="115823" y="134111"/>
                </a:lnTo>
                <a:lnTo>
                  <a:pt x="111251" y="137159"/>
                </a:lnTo>
                <a:lnTo>
                  <a:pt x="105155" y="140207"/>
                </a:lnTo>
                <a:lnTo>
                  <a:pt x="86867" y="144779"/>
                </a:lnTo>
                <a:lnTo>
                  <a:pt x="133349" y="144779"/>
                </a:lnTo>
                <a:lnTo>
                  <a:pt x="138683" y="140207"/>
                </a:lnTo>
                <a:lnTo>
                  <a:pt x="140207" y="138683"/>
                </a:lnTo>
                <a:lnTo>
                  <a:pt x="149351" y="126491"/>
                </a:lnTo>
                <a:lnTo>
                  <a:pt x="124967" y="126491"/>
                </a:lnTo>
                <a:lnTo>
                  <a:pt x="125602" y="125729"/>
                </a:lnTo>
                <a:close/>
              </a:path>
              <a:path w="163195" h="163195">
                <a:moveTo>
                  <a:pt x="36575" y="124967"/>
                </a:moveTo>
                <a:lnTo>
                  <a:pt x="38099" y="126491"/>
                </a:lnTo>
                <a:lnTo>
                  <a:pt x="37396" y="125671"/>
                </a:lnTo>
                <a:lnTo>
                  <a:pt x="36575" y="124967"/>
                </a:lnTo>
                <a:close/>
              </a:path>
              <a:path w="163195" h="163195">
                <a:moveTo>
                  <a:pt x="37396" y="125671"/>
                </a:moveTo>
                <a:lnTo>
                  <a:pt x="38099" y="126491"/>
                </a:lnTo>
                <a:lnTo>
                  <a:pt x="38353" y="126491"/>
                </a:lnTo>
                <a:lnTo>
                  <a:pt x="37396" y="125671"/>
                </a:lnTo>
                <a:close/>
              </a:path>
              <a:path w="163195" h="163195">
                <a:moveTo>
                  <a:pt x="126491" y="124967"/>
                </a:moveTo>
                <a:lnTo>
                  <a:pt x="125602" y="125729"/>
                </a:lnTo>
                <a:lnTo>
                  <a:pt x="124967" y="126491"/>
                </a:lnTo>
                <a:lnTo>
                  <a:pt x="126491" y="124967"/>
                </a:lnTo>
                <a:close/>
              </a:path>
              <a:path w="163195" h="163195">
                <a:moveTo>
                  <a:pt x="150494" y="124967"/>
                </a:moveTo>
                <a:lnTo>
                  <a:pt x="126491" y="124967"/>
                </a:lnTo>
                <a:lnTo>
                  <a:pt x="124967" y="126491"/>
                </a:lnTo>
                <a:lnTo>
                  <a:pt x="149351" y="126491"/>
                </a:lnTo>
                <a:lnTo>
                  <a:pt x="150494" y="124967"/>
                </a:lnTo>
                <a:close/>
              </a:path>
              <a:path w="163195" h="163195">
                <a:moveTo>
                  <a:pt x="132587" y="45719"/>
                </a:moveTo>
                <a:lnTo>
                  <a:pt x="137159" y="51815"/>
                </a:lnTo>
                <a:lnTo>
                  <a:pt x="138683" y="57911"/>
                </a:lnTo>
                <a:lnTo>
                  <a:pt x="141731" y="64007"/>
                </a:lnTo>
                <a:lnTo>
                  <a:pt x="143255" y="70103"/>
                </a:lnTo>
                <a:lnTo>
                  <a:pt x="143255" y="88391"/>
                </a:lnTo>
                <a:lnTo>
                  <a:pt x="138683" y="106679"/>
                </a:lnTo>
                <a:lnTo>
                  <a:pt x="135635" y="112775"/>
                </a:lnTo>
                <a:lnTo>
                  <a:pt x="132587" y="117347"/>
                </a:lnTo>
                <a:lnTo>
                  <a:pt x="125602" y="125729"/>
                </a:lnTo>
                <a:lnTo>
                  <a:pt x="126491" y="124967"/>
                </a:lnTo>
                <a:lnTo>
                  <a:pt x="150494" y="124967"/>
                </a:lnTo>
                <a:lnTo>
                  <a:pt x="153923" y="120395"/>
                </a:lnTo>
                <a:lnTo>
                  <a:pt x="160019" y="105155"/>
                </a:lnTo>
                <a:lnTo>
                  <a:pt x="163067" y="89915"/>
                </a:lnTo>
                <a:lnTo>
                  <a:pt x="163067" y="73151"/>
                </a:lnTo>
                <a:lnTo>
                  <a:pt x="161543" y="64007"/>
                </a:lnTo>
                <a:lnTo>
                  <a:pt x="158495" y="56387"/>
                </a:lnTo>
                <a:lnTo>
                  <a:pt x="155447" y="50291"/>
                </a:lnTo>
                <a:lnTo>
                  <a:pt x="154228" y="47243"/>
                </a:lnTo>
                <a:lnTo>
                  <a:pt x="134111" y="47243"/>
                </a:lnTo>
                <a:lnTo>
                  <a:pt x="132587" y="45719"/>
                </a:lnTo>
                <a:close/>
              </a:path>
              <a:path w="163195" h="163195">
                <a:moveTo>
                  <a:pt x="36793" y="124967"/>
                </a:moveTo>
                <a:lnTo>
                  <a:pt x="36575" y="124967"/>
                </a:lnTo>
                <a:lnTo>
                  <a:pt x="37396" y="125671"/>
                </a:lnTo>
                <a:lnTo>
                  <a:pt x="36793" y="124967"/>
                </a:lnTo>
                <a:close/>
              </a:path>
              <a:path w="163195" h="163195">
                <a:moveTo>
                  <a:pt x="30262" y="45719"/>
                </a:moveTo>
                <a:lnTo>
                  <a:pt x="28955" y="45719"/>
                </a:lnTo>
                <a:lnTo>
                  <a:pt x="28955" y="47243"/>
                </a:lnTo>
                <a:lnTo>
                  <a:pt x="30262" y="45719"/>
                </a:lnTo>
                <a:close/>
              </a:path>
              <a:path w="163195" h="163195">
                <a:moveTo>
                  <a:pt x="125671" y="37396"/>
                </a:moveTo>
                <a:lnTo>
                  <a:pt x="134111" y="47243"/>
                </a:lnTo>
                <a:lnTo>
                  <a:pt x="154228" y="47243"/>
                </a:lnTo>
                <a:lnTo>
                  <a:pt x="152399" y="42671"/>
                </a:lnTo>
                <a:lnTo>
                  <a:pt x="150113" y="38099"/>
                </a:lnTo>
                <a:lnTo>
                  <a:pt x="126491" y="38099"/>
                </a:lnTo>
                <a:lnTo>
                  <a:pt x="125671" y="37396"/>
                </a:lnTo>
                <a:close/>
              </a:path>
              <a:path w="163195" h="163195">
                <a:moveTo>
                  <a:pt x="38099" y="36575"/>
                </a:moveTo>
                <a:lnTo>
                  <a:pt x="36575" y="38099"/>
                </a:lnTo>
                <a:lnTo>
                  <a:pt x="37396" y="37396"/>
                </a:lnTo>
                <a:lnTo>
                  <a:pt x="38099" y="36575"/>
                </a:lnTo>
                <a:close/>
              </a:path>
              <a:path w="163195" h="163195">
                <a:moveTo>
                  <a:pt x="37396" y="37396"/>
                </a:moveTo>
                <a:lnTo>
                  <a:pt x="36575" y="38099"/>
                </a:lnTo>
                <a:lnTo>
                  <a:pt x="36793" y="38099"/>
                </a:lnTo>
                <a:lnTo>
                  <a:pt x="37396" y="37396"/>
                </a:lnTo>
                <a:close/>
              </a:path>
              <a:path w="163195" h="163195">
                <a:moveTo>
                  <a:pt x="124967" y="36575"/>
                </a:moveTo>
                <a:lnTo>
                  <a:pt x="125671" y="37396"/>
                </a:lnTo>
                <a:lnTo>
                  <a:pt x="126491" y="38099"/>
                </a:lnTo>
                <a:lnTo>
                  <a:pt x="124967" y="36575"/>
                </a:lnTo>
                <a:close/>
              </a:path>
              <a:path w="163195" h="163195">
                <a:moveTo>
                  <a:pt x="149351" y="36575"/>
                </a:moveTo>
                <a:lnTo>
                  <a:pt x="124967" y="36575"/>
                </a:lnTo>
                <a:lnTo>
                  <a:pt x="126491" y="38099"/>
                </a:lnTo>
                <a:lnTo>
                  <a:pt x="150113" y="38099"/>
                </a:lnTo>
                <a:lnTo>
                  <a:pt x="149351" y="36575"/>
                </a:lnTo>
                <a:close/>
              </a:path>
              <a:path w="163195" h="163195">
                <a:moveTo>
                  <a:pt x="38353" y="36575"/>
                </a:moveTo>
                <a:lnTo>
                  <a:pt x="38099" y="36575"/>
                </a:lnTo>
                <a:lnTo>
                  <a:pt x="37396" y="37396"/>
                </a:lnTo>
                <a:lnTo>
                  <a:pt x="38353" y="36575"/>
                </a:lnTo>
                <a:close/>
              </a:path>
              <a:path w="163195" h="163195">
                <a:moveTo>
                  <a:pt x="143473" y="28955"/>
                </a:moveTo>
                <a:lnTo>
                  <a:pt x="115823" y="28955"/>
                </a:lnTo>
                <a:lnTo>
                  <a:pt x="125671" y="37396"/>
                </a:lnTo>
                <a:lnTo>
                  <a:pt x="124967" y="36575"/>
                </a:lnTo>
                <a:lnTo>
                  <a:pt x="149351" y="36575"/>
                </a:lnTo>
                <a:lnTo>
                  <a:pt x="149351" y="35051"/>
                </a:lnTo>
                <a:lnTo>
                  <a:pt x="147827" y="35051"/>
                </a:lnTo>
                <a:lnTo>
                  <a:pt x="143473" y="28955"/>
                </a:lnTo>
                <a:close/>
              </a:path>
              <a:path w="163195" h="163195">
                <a:moveTo>
                  <a:pt x="47751" y="28955"/>
                </a:moveTo>
                <a:lnTo>
                  <a:pt x="47243" y="28955"/>
                </a:lnTo>
                <a:lnTo>
                  <a:pt x="45719" y="30479"/>
                </a:lnTo>
                <a:lnTo>
                  <a:pt x="47751" y="28955"/>
                </a:lnTo>
                <a:close/>
              </a:path>
              <a:path w="163195" h="163195">
                <a:moveTo>
                  <a:pt x="134416" y="19811"/>
                </a:moveTo>
                <a:lnTo>
                  <a:pt x="94487" y="19811"/>
                </a:lnTo>
                <a:lnTo>
                  <a:pt x="100583" y="21335"/>
                </a:lnTo>
                <a:lnTo>
                  <a:pt x="105155" y="24383"/>
                </a:lnTo>
                <a:lnTo>
                  <a:pt x="111251" y="27431"/>
                </a:lnTo>
                <a:lnTo>
                  <a:pt x="115823" y="30479"/>
                </a:lnTo>
                <a:lnTo>
                  <a:pt x="115823" y="28955"/>
                </a:lnTo>
                <a:lnTo>
                  <a:pt x="143473" y="28955"/>
                </a:lnTo>
                <a:lnTo>
                  <a:pt x="140207" y="24383"/>
                </a:lnTo>
                <a:lnTo>
                  <a:pt x="138683" y="24383"/>
                </a:lnTo>
                <a:lnTo>
                  <a:pt x="138683" y="22859"/>
                </a:lnTo>
                <a:lnTo>
                  <a:pt x="134416" y="19811"/>
                </a:lnTo>
                <a:close/>
              </a:path>
            </a:pathLst>
          </a:custGeom>
          <a:solidFill>
            <a:srgbClr val="1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571365" y="4715252"/>
            <a:ext cx="143510" cy="144780"/>
          </a:xfrm>
          <a:custGeom>
            <a:avLst/>
            <a:gdLst/>
            <a:ahLst/>
            <a:cxnLst/>
            <a:rect l="l" t="t" r="r" b="b"/>
            <a:pathLst>
              <a:path w="143509" h="144779">
                <a:moveTo>
                  <a:pt x="71627" y="0"/>
                </a:moveTo>
                <a:lnTo>
                  <a:pt x="31722" y="12100"/>
                </a:lnTo>
                <a:lnTo>
                  <a:pt x="5652" y="43642"/>
                </a:lnTo>
                <a:lnTo>
                  <a:pt x="0" y="71627"/>
                </a:lnTo>
                <a:lnTo>
                  <a:pt x="5" y="72567"/>
                </a:lnTo>
                <a:lnTo>
                  <a:pt x="12511" y="113299"/>
                </a:lnTo>
                <a:lnTo>
                  <a:pt x="43915" y="139219"/>
                </a:lnTo>
                <a:lnTo>
                  <a:pt x="71627" y="144779"/>
                </a:lnTo>
                <a:lnTo>
                  <a:pt x="72532" y="144774"/>
                </a:lnTo>
                <a:lnTo>
                  <a:pt x="112139" y="132185"/>
                </a:lnTo>
                <a:lnTo>
                  <a:pt x="137718" y="100216"/>
                </a:lnTo>
                <a:lnTo>
                  <a:pt x="143255" y="71627"/>
                </a:lnTo>
                <a:lnTo>
                  <a:pt x="141862" y="57466"/>
                </a:lnTo>
                <a:lnTo>
                  <a:pt x="122416" y="21071"/>
                </a:lnTo>
                <a:lnTo>
                  <a:pt x="86124" y="1461"/>
                </a:lnTo>
                <a:lnTo>
                  <a:pt x="71627" y="0"/>
                </a:lnTo>
                <a:close/>
              </a:path>
            </a:pathLst>
          </a:custGeom>
          <a:solidFill>
            <a:srgbClr val="1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560697" y="4706108"/>
            <a:ext cx="165100" cy="163195"/>
          </a:xfrm>
          <a:custGeom>
            <a:avLst/>
            <a:gdLst/>
            <a:ahLst/>
            <a:cxnLst/>
            <a:rect l="l" t="t" r="r" b="b"/>
            <a:pathLst>
              <a:path w="165100" h="163195">
                <a:moveTo>
                  <a:pt x="37464" y="125602"/>
                </a:moveTo>
                <a:lnTo>
                  <a:pt x="38099" y="126491"/>
                </a:lnTo>
                <a:lnTo>
                  <a:pt x="15239" y="126491"/>
                </a:lnTo>
                <a:lnTo>
                  <a:pt x="15239" y="128015"/>
                </a:lnTo>
                <a:lnTo>
                  <a:pt x="24383" y="138683"/>
                </a:lnTo>
                <a:lnTo>
                  <a:pt x="24383" y="140207"/>
                </a:lnTo>
                <a:lnTo>
                  <a:pt x="36575" y="149351"/>
                </a:lnTo>
                <a:lnTo>
                  <a:pt x="44195" y="153923"/>
                </a:lnTo>
                <a:lnTo>
                  <a:pt x="50291" y="156971"/>
                </a:lnTo>
                <a:lnTo>
                  <a:pt x="57911" y="160019"/>
                </a:lnTo>
                <a:lnTo>
                  <a:pt x="67055" y="161543"/>
                </a:lnTo>
                <a:lnTo>
                  <a:pt x="74675" y="163067"/>
                </a:lnTo>
                <a:lnTo>
                  <a:pt x="91439" y="163067"/>
                </a:lnTo>
                <a:lnTo>
                  <a:pt x="106679" y="160019"/>
                </a:lnTo>
                <a:lnTo>
                  <a:pt x="121919" y="153923"/>
                </a:lnTo>
                <a:lnTo>
                  <a:pt x="128015" y="149351"/>
                </a:lnTo>
                <a:lnTo>
                  <a:pt x="129539" y="149351"/>
                </a:lnTo>
                <a:lnTo>
                  <a:pt x="134873" y="144779"/>
                </a:lnTo>
                <a:lnTo>
                  <a:pt x="82295" y="144779"/>
                </a:lnTo>
                <a:lnTo>
                  <a:pt x="74675" y="143255"/>
                </a:lnTo>
                <a:lnTo>
                  <a:pt x="68579" y="143255"/>
                </a:lnTo>
                <a:lnTo>
                  <a:pt x="62483" y="141731"/>
                </a:lnTo>
                <a:lnTo>
                  <a:pt x="57911" y="138683"/>
                </a:lnTo>
                <a:lnTo>
                  <a:pt x="51815" y="135635"/>
                </a:lnTo>
                <a:lnTo>
                  <a:pt x="47243" y="132587"/>
                </a:lnTo>
                <a:lnTo>
                  <a:pt x="37464" y="125602"/>
                </a:lnTo>
                <a:close/>
              </a:path>
              <a:path w="165100" h="163195">
                <a:moveTo>
                  <a:pt x="117347" y="132587"/>
                </a:moveTo>
                <a:lnTo>
                  <a:pt x="111251" y="137159"/>
                </a:lnTo>
                <a:lnTo>
                  <a:pt x="106679" y="138683"/>
                </a:lnTo>
                <a:lnTo>
                  <a:pt x="100583" y="141731"/>
                </a:lnTo>
                <a:lnTo>
                  <a:pt x="94487" y="143255"/>
                </a:lnTo>
                <a:lnTo>
                  <a:pt x="88391" y="143255"/>
                </a:lnTo>
                <a:lnTo>
                  <a:pt x="82295" y="144779"/>
                </a:lnTo>
                <a:lnTo>
                  <a:pt x="134873" y="144779"/>
                </a:lnTo>
                <a:lnTo>
                  <a:pt x="140207" y="140207"/>
                </a:lnTo>
                <a:lnTo>
                  <a:pt x="140207" y="138683"/>
                </a:lnTo>
                <a:lnTo>
                  <a:pt x="144126" y="134111"/>
                </a:lnTo>
                <a:lnTo>
                  <a:pt x="117347" y="134111"/>
                </a:lnTo>
                <a:lnTo>
                  <a:pt x="117347" y="132587"/>
                </a:lnTo>
                <a:close/>
              </a:path>
              <a:path w="165100" h="163195">
                <a:moveTo>
                  <a:pt x="127195" y="125671"/>
                </a:moveTo>
                <a:lnTo>
                  <a:pt x="117347" y="134111"/>
                </a:lnTo>
                <a:lnTo>
                  <a:pt x="144126" y="134111"/>
                </a:lnTo>
                <a:lnTo>
                  <a:pt x="149351" y="128015"/>
                </a:lnTo>
                <a:lnTo>
                  <a:pt x="150875" y="126491"/>
                </a:lnTo>
                <a:lnTo>
                  <a:pt x="126491" y="126491"/>
                </a:lnTo>
                <a:lnTo>
                  <a:pt x="127195" y="125671"/>
                </a:lnTo>
                <a:close/>
              </a:path>
              <a:path w="165100" h="163195">
                <a:moveTo>
                  <a:pt x="89915" y="0"/>
                </a:moveTo>
                <a:lnTo>
                  <a:pt x="73151" y="0"/>
                </a:lnTo>
                <a:lnTo>
                  <a:pt x="57911" y="3047"/>
                </a:lnTo>
                <a:lnTo>
                  <a:pt x="42671" y="9143"/>
                </a:lnTo>
                <a:lnTo>
                  <a:pt x="24383" y="22859"/>
                </a:lnTo>
                <a:lnTo>
                  <a:pt x="24383" y="24383"/>
                </a:lnTo>
                <a:lnTo>
                  <a:pt x="15239" y="35051"/>
                </a:lnTo>
                <a:lnTo>
                  <a:pt x="13715" y="36575"/>
                </a:lnTo>
                <a:lnTo>
                  <a:pt x="10667" y="42671"/>
                </a:lnTo>
                <a:lnTo>
                  <a:pt x="6095" y="50291"/>
                </a:lnTo>
                <a:lnTo>
                  <a:pt x="4571" y="57911"/>
                </a:lnTo>
                <a:lnTo>
                  <a:pt x="1523" y="65531"/>
                </a:lnTo>
                <a:lnTo>
                  <a:pt x="1523" y="73151"/>
                </a:lnTo>
                <a:lnTo>
                  <a:pt x="0" y="82295"/>
                </a:lnTo>
                <a:lnTo>
                  <a:pt x="1523" y="89915"/>
                </a:lnTo>
                <a:lnTo>
                  <a:pt x="1523" y="99059"/>
                </a:lnTo>
                <a:lnTo>
                  <a:pt x="7619" y="114299"/>
                </a:lnTo>
                <a:lnTo>
                  <a:pt x="13715" y="126491"/>
                </a:lnTo>
                <a:lnTo>
                  <a:pt x="38099" y="126491"/>
                </a:lnTo>
                <a:lnTo>
                  <a:pt x="36575" y="124967"/>
                </a:lnTo>
                <a:lnTo>
                  <a:pt x="37011" y="124967"/>
                </a:lnTo>
                <a:lnTo>
                  <a:pt x="31568" y="117347"/>
                </a:lnTo>
                <a:lnTo>
                  <a:pt x="30479" y="117347"/>
                </a:lnTo>
                <a:lnTo>
                  <a:pt x="24383" y="105155"/>
                </a:lnTo>
                <a:lnTo>
                  <a:pt x="19811" y="86867"/>
                </a:lnTo>
                <a:lnTo>
                  <a:pt x="19811" y="74675"/>
                </a:lnTo>
                <a:lnTo>
                  <a:pt x="24383" y="56387"/>
                </a:lnTo>
                <a:lnTo>
                  <a:pt x="27431" y="51815"/>
                </a:lnTo>
                <a:lnTo>
                  <a:pt x="30479" y="45719"/>
                </a:lnTo>
                <a:lnTo>
                  <a:pt x="31568" y="45719"/>
                </a:lnTo>
                <a:lnTo>
                  <a:pt x="37011" y="38099"/>
                </a:lnTo>
                <a:lnTo>
                  <a:pt x="36575" y="38099"/>
                </a:lnTo>
                <a:lnTo>
                  <a:pt x="38099" y="36575"/>
                </a:lnTo>
                <a:lnTo>
                  <a:pt x="38607" y="36575"/>
                </a:lnTo>
                <a:lnTo>
                  <a:pt x="48767" y="28955"/>
                </a:lnTo>
                <a:lnTo>
                  <a:pt x="53339" y="25907"/>
                </a:lnTo>
                <a:lnTo>
                  <a:pt x="57911" y="24383"/>
                </a:lnTo>
                <a:lnTo>
                  <a:pt x="64007" y="21335"/>
                </a:lnTo>
                <a:lnTo>
                  <a:pt x="70103" y="19811"/>
                </a:lnTo>
                <a:lnTo>
                  <a:pt x="76199" y="19811"/>
                </a:lnTo>
                <a:lnTo>
                  <a:pt x="82295" y="18287"/>
                </a:lnTo>
                <a:lnTo>
                  <a:pt x="134873" y="18287"/>
                </a:lnTo>
                <a:lnTo>
                  <a:pt x="129539" y="13715"/>
                </a:lnTo>
                <a:lnTo>
                  <a:pt x="128015" y="13715"/>
                </a:lnTo>
                <a:lnTo>
                  <a:pt x="120395" y="9143"/>
                </a:lnTo>
                <a:lnTo>
                  <a:pt x="114299" y="6095"/>
                </a:lnTo>
                <a:lnTo>
                  <a:pt x="106679" y="3047"/>
                </a:lnTo>
                <a:lnTo>
                  <a:pt x="97535" y="1523"/>
                </a:lnTo>
                <a:lnTo>
                  <a:pt x="89915" y="0"/>
                </a:lnTo>
                <a:close/>
              </a:path>
              <a:path w="165100" h="163195">
                <a:moveTo>
                  <a:pt x="36575" y="124967"/>
                </a:moveTo>
                <a:lnTo>
                  <a:pt x="38099" y="126491"/>
                </a:lnTo>
                <a:lnTo>
                  <a:pt x="37464" y="125602"/>
                </a:lnTo>
                <a:lnTo>
                  <a:pt x="36575" y="124967"/>
                </a:lnTo>
                <a:close/>
              </a:path>
              <a:path w="165100" h="163195">
                <a:moveTo>
                  <a:pt x="128015" y="124967"/>
                </a:moveTo>
                <a:lnTo>
                  <a:pt x="127195" y="125671"/>
                </a:lnTo>
                <a:lnTo>
                  <a:pt x="126491" y="126491"/>
                </a:lnTo>
                <a:lnTo>
                  <a:pt x="128015" y="124967"/>
                </a:lnTo>
                <a:close/>
              </a:path>
              <a:path w="165100" h="163195">
                <a:moveTo>
                  <a:pt x="151637" y="124967"/>
                </a:moveTo>
                <a:lnTo>
                  <a:pt x="128015" y="124967"/>
                </a:lnTo>
                <a:lnTo>
                  <a:pt x="126491" y="126491"/>
                </a:lnTo>
                <a:lnTo>
                  <a:pt x="150875" y="126491"/>
                </a:lnTo>
                <a:lnTo>
                  <a:pt x="151637" y="124967"/>
                </a:lnTo>
                <a:close/>
              </a:path>
              <a:path w="165100" h="163195">
                <a:moveTo>
                  <a:pt x="156667" y="115823"/>
                </a:moveTo>
                <a:lnTo>
                  <a:pt x="135635" y="115823"/>
                </a:lnTo>
                <a:lnTo>
                  <a:pt x="127195" y="125671"/>
                </a:lnTo>
                <a:lnTo>
                  <a:pt x="128015" y="124967"/>
                </a:lnTo>
                <a:lnTo>
                  <a:pt x="151637" y="124967"/>
                </a:lnTo>
                <a:lnTo>
                  <a:pt x="153923" y="120395"/>
                </a:lnTo>
                <a:lnTo>
                  <a:pt x="156667" y="115823"/>
                </a:lnTo>
                <a:close/>
              </a:path>
              <a:path w="165100" h="163195">
                <a:moveTo>
                  <a:pt x="37011" y="124967"/>
                </a:moveTo>
                <a:lnTo>
                  <a:pt x="36575" y="124967"/>
                </a:lnTo>
                <a:lnTo>
                  <a:pt x="37464" y="125602"/>
                </a:lnTo>
                <a:lnTo>
                  <a:pt x="37011" y="124967"/>
                </a:lnTo>
                <a:close/>
              </a:path>
              <a:path w="165100" h="163195">
                <a:moveTo>
                  <a:pt x="30479" y="115823"/>
                </a:moveTo>
                <a:lnTo>
                  <a:pt x="30479" y="117347"/>
                </a:lnTo>
                <a:lnTo>
                  <a:pt x="31568" y="117347"/>
                </a:lnTo>
                <a:lnTo>
                  <a:pt x="30479" y="115823"/>
                </a:lnTo>
                <a:close/>
              </a:path>
              <a:path w="165100" h="163195">
                <a:moveTo>
                  <a:pt x="134111" y="45719"/>
                </a:moveTo>
                <a:lnTo>
                  <a:pt x="140207" y="57911"/>
                </a:lnTo>
                <a:lnTo>
                  <a:pt x="141731" y="64007"/>
                </a:lnTo>
                <a:lnTo>
                  <a:pt x="143255" y="68579"/>
                </a:lnTo>
                <a:lnTo>
                  <a:pt x="144779" y="76199"/>
                </a:lnTo>
                <a:lnTo>
                  <a:pt x="144779" y="88391"/>
                </a:lnTo>
                <a:lnTo>
                  <a:pt x="140207" y="106679"/>
                </a:lnTo>
                <a:lnTo>
                  <a:pt x="137159" y="111251"/>
                </a:lnTo>
                <a:lnTo>
                  <a:pt x="134111" y="117347"/>
                </a:lnTo>
                <a:lnTo>
                  <a:pt x="135635" y="115823"/>
                </a:lnTo>
                <a:lnTo>
                  <a:pt x="156667" y="115823"/>
                </a:lnTo>
                <a:lnTo>
                  <a:pt x="158495" y="112775"/>
                </a:lnTo>
                <a:lnTo>
                  <a:pt x="160019" y="105155"/>
                </a:lnTo>
                <a:lnTo>
                  <a:pt x="163067" y="97535"/>
                </a:lnTo>
                <a:lnTo>
                  <a:pt x="163067" y="89915"/>
                </a:lnTo>
                <a:lnTo>
                  <a:pt x="164591" y="80771"/>
                </a:lnTo>
                <a:lnTo>
                  <a:pt x="163067" y="73151"/>
                </a:lnTo>
                <a:lnTo>
                  <a:pt x="163067" y="64007"/>
                </a:lnTo>
                <a:lnTo>
                  <a:pt x="156971" y="48767"/>
                </a:lnTo>
                <a:lnTo>
                  <a:pt x="156209" y="47243"/>
                </a:lnTo>
                <a:lnTo>
                  <a:pt x="135635" y="47243"/>
                </a:lnTo>
                <a:lnTo>
                  <a:pt x="134111" y="45719"/>
                </a:lnTo>
                <a:close/>
              </a:path>
              <a:path w="165100" h="163195">
                <a:moveTo>
                  <a:pt x="31568" y="45719"/>
                </a:moveTo>
                <a:lnTo>
                  <a:pt x="30479" y="45719"/>
                </a:lnTo>
                <a:lnTo>
                  <a:pt x="30479" y="47243"/>
                </a:lnTo>
                <a:lnTo>
                  <a:pt x="31568" y="45719"/>
                </a:lnTo>
                <a:close/>
              </a:path>
              <a:path w="165100" h="163195">
                <a:moveTo>
                  <a:pt x="127195" y="37396"/>
                </a:moveTo>
                <a:lnTo>
                  <a:pt x="135635" y="47243"/>
                </a:lnTo>
                <a:lnTo>
                  <a:pt x="156209" y="47243"/>
                </a:lnTo>
                <a:lnTo>
                  <a:pt x="151637" y="38099"/>
                </a:lnTo>
                <a:lnTo>
                  <a:pt x="128015" y="38099"/>
                </a:lnTo>
                <a:lnTo>
                  <a:pt x="127195" y="37396"/>
                </a:lnTo>
                <a:close/>
              </a:path>
              <a:path w="165100" h="163195">
                <a:moveTo>
                  <a:pt x="38099" y="36575"/>
                </a:moveTo>
                <a:lnTo>
                  <a:pt x="36575" y="38099"/>
                </a:lnTo>
                <a:lnTo>
                  <a:pt x="37513" y="37396"/>
                </a:lnTo>
                <a:lnTo>
                  <a:pt x="38099" y="36575"/>
                </a:lnTo>
                <a:close/>
              </a:path>
              <a:path w="165100" h="163195">
                <a:moveTo>
                  <a:pt x="37513" y="37396"/>
                </a:moveTo>
                <a:lnTo>
                  <a:pt x="36575" y="38099"/>
                </a:lnTo>
                <a:lnTo>
                  <a:pt x="37011" y="38099"/>
                </a:lnTo>
                <a:lnTo>
                  <a:pt x="37513" y="37396"/>
                </a:lnTo>
                <a:close/>
              </a:path>
              <a:path w="165100" h="163195">
                <a:moveTo>
                  <a:pt x="126491" y="36575"/>
                </a:moveTo>
                <a:lnTo>
                  <a:pt x="127195" y="37396"/>
                </a:lnTo>
                <a:lnTo>
                  <a:pt x="128015" y="38099"/>
                </a:lnTo>
                <a:lnTo>
                  <a:pt x="126491" y="36575"/>
                </a:lnTo>
                <a:close/>
              </a:path>
              <a:path w="165100" h="163195">
                <a:moveTo>
                  <a:pt x="150875" y="36575"/>
                </a:moveTo>
                <a:lnTo>
                  <a:pt x="126491" y="36575"/>
                </a:lnTo>
                <a:lnTo>
                  <a:pt x="128015" y="38099"/>
                </a:lnTo>
                <a:lnTo>
                  <a:pt x="151637" y="38099"/>
                </a:lnTo>
                <a:lnTo>
                  <a:pt x="150875" y="36575"/>
                </a:lnTo>
                <a:close/>
              </a:path>
              <a:path w="165100" h="163195">
                <a:moveTo>
                  <a:pt x="38607" y="36575"/>
                </a:moveTo>
                <a:lnTo>
                  <a:pt x="38099" y="36575"/>
                </a:lnTo>
                <a:lnTo>
                  <a:pt x="37513" y="37396"/>
                </a:lnTo>
                <a:lnTo>
                  <a:pt x="38607" y="36575"/>
                </a:lnTo>
                <a:close/>
              </a:path>
              <a:path w="165100" h="163195">
                <a:moveTo>
                  <a:pt x="144126" y="28955"/>
                </a:moveTo>
                <a:lnTo>
                  <a:pt x="117347" y="28955"/>
                </a:lnTo>
                <a:lnTo>
                  <a:pt x="127195" y="37396"/>
                </a:lnTo>
                <a:lnTo>
                  <a:pt x="126491" y="36575"/>
                </a:lnTo>
                <a:lnTo>
                  <a:pt x="150875" y="36575"/>
                </a:lnTo>
                <a:lnTo>
                  <a:pt x="150875" y="35051"/>
                </a:lnTo>
                <a:lnTo>
                  <a:pt x="149351" y="35051"/>
                </a:lnTo>
                <a:lnTo>
                  <a:pt x="144126" y="28955"/>
                </a:lnTo>
                <a:close/>
              </a:path>
              <a:path w="165100" h="163195">
                <a:moveTo>
                  <a:pt x="134873" y="18287"/>
                </a:moveTo>
                <a:lnTo>
                  <a:pt x="82295" y="18287"/>
                </a:lnTo>
                <a:lnTo>
                  <a:pt x="89915" y="19811"/>
                </a:lnTo>
                <a:lnTo>
                  <a:pt x="96011" y="19811"/>
                </a:lnTo>
                <a:lnTo>
                  <a:pt x="102107" y="21335"/>
                </a:lnTo>
                <a:lnTo>
                  <a:pt x="106679" y="24383"/>
                </a:lnTo>
                <a:lnTo>
                  <a:pt x="112775" y="25907"/>
                </a:lnTo>
                <a:lnTo>
                  <a:pt x="117347" y="30479"/>
                </a:lnTo>
                <a:lnTo>
                  <a:pt x="117347" y="28955"/>
                </a:lnTo>
                <a:lnTo>
                  <a:pt x="144126" y="28955"/>
                </a:lnTo>
                <a:lnTo>
                  <a:pt x="140207" y="24383"/>
                </a:lnTo>
                <a:lnTo>
                  <a:pt x="140207" y="22859"/>
                </a:lnTo>
                <a:lnTo>
                  <a:pt x="134873" y="18287"/>
                </a:lnTo>
                <a:close/>
              </a:path>
            </a:pathLst>
          </a:custGeom>
          <a:solidFill>
            <a:srgbClr val="1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362321" y="3922765"/>
            <a:ext cx="144780" cy="144780"/>
          </a:xfrm>
          <a:custGeom>
            <a:avLst/>
            <a:gdLst/>
            <a:ahLst/>
            <a:cxnLst/>
            <a:rect l="l" t="t" r="r" b="b"/>
            <a:pathLst>
              <a:path w="144779" h="144779">
                <a:moveTo>
                  <a:pt x="73151" y="0"/>
                </a:moveTo>
                <a:lnTo>
                  <a:pt x="31552" y="13002"/>
                </a:lnTo>
                <a:lnTo>
                  <a:pt x="5657" y="44835"/>
                </a:lnTo>
                <a:lnTo>
                  <a:pt x="0" y="73151"/>
                </a:lnTo>
                <a:lnTo>
                  <a:pt x="5" y="74056"/>
                </a:lnTo>
                <a:lnTo>
                  <a:pt x="13003" y="113663"/>
                </a:lnTo>
                <a:lnTo>
                  <a:pt x="45205" y="139242"/>
                </a:lnTo>
                <a:lnTo>
                  <a:pt x="73151" y="144779"/>
                </a:lnTo>
                <a:lnTo>
                  <a:pt x="87313" y="143386"/>
                </a:lnTo>
                <a:lnTo>
                  <a:pt x="123708" y="123940"/>
                </a:lnTo>
                <a:lnTo>
                  <a:pt x="143318" y="87648"/>
                </a:lnTo>
                <a:lnTo>
                  <a:pt x="144779" y="73151"/>
                </a:lnTo>
                <a:lnTo>
                  <a:pt x="144774" y="72212"/>
                </a:lnTo>
                <a:lnTo>
                  <a:pt x="132268" y="31480"/>
                </a:lnTo>
                <a:lnTo>
                  <a:pt x="100864" y="5560"/>
                </a:lnTo>
                <a:lnTo>
                  <a:pt x="73151" y="0"/>
                </a:lnTo>
                <a:close/>
              </a:path>
            </a:pathLst>
          </a:custGeom>
          <a:solidFill>
            <a:srgbClr val="1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353178" y="3913621"/>
            <a:ext cx="163195" cy="163195"/>
          </a:xfrm>
          <a:custGeom>
            <a:avLst/>
            <a:gdLst/>
            <a:ahLst/>
            <a:cxnLst/>
            <a:rect l="l" t="t" r="r" b="b"/>
            <a:pathLst>
              <a:path w="163195" h="163195">
                <a:moveTo>
                  <a:pt x="89915" y="0"/>
                </a:moveTo>
                <a:lnTo>
                  <a:pt x="73151" y="0"/>
                </a:lnTo>
                <a:lnTo>
                  <a:pt x="65531" y="1523"/>
                </a:lnTo>
                <a:lnTo>
                  <a:pt x="57911" y="4571"/>
                </a:lnTo>
                <a:lnTo>
                  <a:pt x="50291" y="6095"/>
                </a:lnTo>
                <a:lnTo>
                  <a:pt x="42671" y="10667"/>
                </a:lnTo>
                <a:lnTo>
                  <a:pt x="36575" y="13715"/>
                </a:lnTo>
                <a:lnTo>
                  <a:pt x="35051" y="15239"/>
                </a:lnTo>
                <a:lnTo>
                  <a:pt x="24383" y="22859"/>
                </a:lnTo>
                <a:lnTo>
                  <a:pt x="24383" y="24383"/>
                </a:lnTo>
                <a:lnTo>
                  <a:pt x="22859" y="24383"/>
                </a:lnTo>
                <a:lnTo>
                  <a:pt x="15239" y="35051"/>
                </a:lnTo>
                <a:lnTo>
                  <a:pt x="13715" y="36575"/>
                </a:lnTo>
                <a:lnTo>
                  <a:pt x="10667" y="42671"/>
                </a:lnTo>
                <a:lnTo>
                  <a:pt x="6095" y="50291"/>
                </a:lnTo>
                <a:lnTo>
                  <a:pt x="3047" y="57911"/>
                </a:lnTo>
                <a:lnTo>
                  <a:pt x="1523" y="65531"/>
                </a:lnTo>
                <a:lnTo>
                  <a:pt x="0" y="74675"/>
                </a:lnTo>
                <a:lnTo>
                  <a:pt x="0" y="89915"/>
                </a:lnTo>
                <a:lnTo>
                  <a:pt x="1523" y="99059"/>
                </a:lnTo>
                <a:lnTo>
                  <a:pt x="10667" y="121919"/>
                </a:lnTo>
                <a:lnTo>
                  <a:pt x="15239" y="128015"/>
                </a:lnTo>
                <a:lnTo>
                  <a:pt x="22859" y="138683"/>
                </a:lnTo>
                <a:lnTo>
                  <a:pt x="24383" y="138683"/>
                </a:lnTo>
                <a:lnTo>
                  <a:pt x="24383" y="140207"/>
                </a:lnTo>
                <a:lnTo>
                  <a:pt x="35051" y="149351"/>
                </a:lnTo>
                <a:lnTo>
                  <a:pt x="36575" y="149351"/>
                </a:lnTo>
                <a:lnTo>
                  <a:pt x="42671" y="153923"/>
                </a:lnTo>
                <a:lnTo>
                  <a:pt x="57911" y="160019"/>
                </a:lnTo>
                <a:lnTo>
                  <a:pt x="65531" y="161543"/>
                </a:lnTo>
                <a:lnTo>
                  <a:pt x="74675" y="163067"/>
                </a:lnTo>
                <a:lnTo>
                  <a:pt x="91439" y="163067"/>
                </a:lnTo>
                <a:lnTo>
                  <a:pt x="106679" y="160019"/>
                </a:lnTo>
                <a:lnTo>
                  <a:pt x="121919" y="153923"/>
                </a:lnTo>
                <a:lnTo>
                  <a:pt x="128015" y="149351"/>
                </a:lnTo>
                <a:lnTo>
                  <a:pt x="133349" y="144779"/>
                </a:lnTo>
                <a:lnTo>
                  <a:pt x="74675" y="144779"/>
                </a:lnTo>
                <a:lnTo>
                  <a:pt x="62483" y="141731"/>
                </a:lnTo>
                <a:lnTo>
                  <a:pt x="57911" y="138683"/>
                </a:lnTo>
                <a:lnTo>
                  <a:pt x="51815" y="137159"/>
                </a:lnTo>
                <a:lnTo>
                  <a:pt x="47243" y="134111"/>
                </a:lnTo>
                <a:lnTo>
                  <a:pt x="38353" y="126491"/>
                </a:lnTo>
                <a:lnTo>
                  <a:pt x="38099" y="126491"/>
                </a:lnTo>
                <a:lnTo>
                  <a:pt x="36575" y="124967"/>
                </a:lnTo>
                <a:lnTo>
                  <a:pt x="36793" y="124967"/>
                </a:lnTo>
                <a:lnTo>
                  <a:pt x="28955" y="115823"/>
                </a:lnTo>
                <a:lnTo>
                  <a:pt x="25907" y="111251"/>
                </a:lnTo>
                <a:lnTo>
                  <a:pt x="24383" y="105155"/>
                </a:lnTo>
                <a:lnTo>
                  <a:pt x="21335" y="100583"/>
                </a:lnTo>
                <a:lnTo>
                  <a:pt x="19811" y="94487"/>
                </a:lnTo>
                <a:lnTo>
                  <a:pt x="19811" y="74675"/>
                </a:lnTo>
                <a:lnTo>
                  <a:pt x="24383" y="56387"/>
                </a:lnTo>
                <a:lnTo>
                  <a:pt x="27431" y="51815"/>
                </a:lnTo>
                <a:lnTo>
                  <a:pt x="29717" y="47243"/>
                </a:lnTo>
                <a:lnTo>
                  <a:pt x="28955" y="47243"/>
                </a:lnTo>
                <a:lnTo>
                  <a:pt x="36793" y="38099"/>
                </a:lnTo>
                <a:lnTo>
                  <a:pt x="36575" y="38099"/>
                </a:lnTo>
                <a:lnTo>
                  <a:pt x="38099" y="36575"/>
                </a:lnTo>
                <a:lnTo>
                  <a:pt x="38353" y="36575"/>
                </a:lnTo>
                <a:lnTo>
                  <a:pt x="47243" y="28955"/>
                </a:lnTo>
                <a:lnTo>
                  <a:pt x="48767" y="28955"/>
                </a:lnTo>
                <a:lnTo>
                  <a:pt x="51815" y="25907"/>
                </a:lnTo>
                <a:lnTo>
                  <a:pt x="57911" y="24383"/>
                </a:lnTo>
                <a:lnTo>
                  <a:pt x="64007" y="21335"/>
                </a:lnTo>
                <a:lnTo>
                  <a:pt x="70103" y="19811"/>
                </a:lnTo>
                <a:lnTo>
                  <a:pt x="135127" y="19811"/>
                </a:lnTo>
                <a:lnTo>
                  <a:pt x="128015" y="13715"/>
                </a:lnTo>
                <a:lnTo>
                  <a:pt x="120395" y="9143"/>
                </a:lnTo>
                <a:lnTo>
                  <a:pt x="105155" y="3047"/>
                </a:lnTo>
                <a:lnTo>
                  <a:pt x="89915" y="0"/>
                </a:lnTo>
                <a:close/>
              </a:path>
              <a:path w="163195" h="163195">
                <a:moveTo>
                  <a:pt x="126491" y="124967"/>
                </a:moveTo>
                <a:lnTo>
                  <a:pt x="115823" y="134111"/>
                </a:lnTo>
                <a:lnTo>
                  <a:pt x="106679" y="140207"/>
                </a:lnTo>
                <a:lnTo>
                  <a:pt x="88391" y="144779"/>
                </a:lnTo>
                <a:lnTo>
                  <a:pt x="133349" y="144779"/>
                </a:lnTo>
                <a:lnTo>
                  <a:pt x="138683" y="140207"/>
                </a:lnTo>
                <a:lnTo>
                  <a:pt x="140207" y="140207"/>
                </a:lnTo>
                <a:lnTo>
                  <a:pt x="140207" y="138683"/>
                </a:lnTo>
                <a:lnTo>
                  <a:pt x="149351" y="126491"/>
                </a:lnTo>
                <a:lnTo>
                  <a:pt x="124967" y="126491"/>
                </a:lnTo>
                <a:lnTo>
                  <a:pt x="126491" y="124967"/>
                </a:lnTo>
                <a:close/>
              </a:path>
              <a:path w="163195" h="163195">
                <a:moveTo>
                  <a:pt x="36575" y="124967"/>
                </a:moveTo>
                <a:lnTo>
                  <a:pt x="38099" y="126491"/>
                </a:lnTo>
                <a:lnTo>
                  <a:pt x="37396" y="125671"/>
                </a:lnTo>
                <a:lnTo>
                  <a:pt x="36575" y="124967"/>
                </a:lnTo>
                <a:close/>
              </a:path>
              <a:path w="163195" h="163195">
                <a:moveTo>
                  <a:pt x="37396" y="125671"/>
                </a:moveTo>
                <a:lnTo>
                  <a:pt x="38099" y="126491"/>
                </a:lnTo>
                <a:lnTo>
                  <a:pt x="38353" y="126491"/>
                </a:lnTo>
                <a:lnTo>
                  <a:pt x="37396" y="125671"/>
                </a:lnTo>
                <a:close/>
              </a:path>
              <a:path w="163195" h="163195">
                <a:moveTo>
                  <a:pt x="155447" y="45719"/>
                </a:moveTo>
                <a:lnTo>
                  <a:pt x="134111" y="45719"/>
                </a:lnTo>
                <a:lnTo>
                  <a:pt x="140207" y="57911"/>
                </a:lnTo>
                <a:lnTo>
                  <a:pt x="144779" y="76199"/>
                </a:lnTo>
                <a:lnTo>
                  <a:pt x="144779" y="88391"/>
                </a:lnTo>
                <a:lnTo>
                  <a:pt x="140207" y="106679"/>
                </a:lnTo>
                <a:lnTo>
                  <a:pt x="137159" y="112775"/>
                </a:lnTo>
                <a:lnTo>
                  <a:pt x="134111" y="117347"/>
                </a:lnTo>
                <a:lnTo>
                  <a:pt x="124967" y="126491"/>
                </a:lnTo>
                <a:lnTo>
                  <a:pt x="149351" y="126491"/>
                </a:lnTo>
                <a:lnTo>
                  <a:pt x="153923" y="120395"/>
                </a:lnTo>
                <a:lnTo>
                  <a:pt x="160019" y="105155"/>
                </a:lnTo>
                <a:lnTo>
                  <a:pt x="163067" y="89915"/>
                </a:lnTo>
                <a:lnTo>
                  <a:pt x="163067" y="73151"/>
                </a:lnTo>
                <a:lnTo>
                  <a:pt x="161543" y="64007"/>
                </a:lnTo>
                <a:lnTo>
                  <a:pt x="160019" y="56387"/>
                </a:lnTo>
                <a:lnTo>
                  <a:pt x="156971" y="48767"/>
                </a:lnTo>
                <a:lnTo>
                  <a:pt x="155447" y="45719"/>
                </a:lnTo>
                <a:close/>
              </a:path>
              <a:path w="163195" h="163195">
                <a:moveTo>
                  <a:pt x="36793" y="124967"/>
                </a:moveTo>
                <a:lnTo>
                  <a:pt x="36575" y="124967"/>
                </a:lnTo>
                <a:lnTo>
                  <a:pt x="37396" y="125671"/>
                </a:lnTo>
                <a:lnTo>
                  <a:pt x="36793" y="124967"/>
                </a:lnTo>
                <a:close/>
              </a:path>
              <a:path w="163195" h="163195">
                <a:moveTo>
                  <a:pt x="30479" y="45719"/>
                </a:moveTo>
                <a:lnTo>
                  <a:pt x="28955" y="47243"/>
                </a:lnTo>
                <a:lnTo>
                  <a:pt x="29717" y="47243"/>
                </a:lnTo>
                <a:lnTo>
                  <a:pt x="30479" y="45719"/>
                </a:lnTo>
                <a:close/>
              </a:path>
              <a:path w="163195" h="163195">
                <a:moveTo>
                  <a:pt x="149351" y="36575"/>
                </a:moveTo>
                <a:lnTo>
                  <a:pt x="126491" y="36575"/>
                </a:lnTo>
                <a:lnTo>
                  <a:pt x="134111" y="47243"/>
                </a:lnTo>
                <a:lnTo>
                  <a:pt x="134111" y="45719"/>
                </a:lnTo>
                <a:lnTo>
                  <a:pt x="155447" y="45719"/>
                </a:lnTo>
                <a:lnTo>
                  <a:pt x="153923" y="42671"/>
                </a:lnTo>
                <a:lnTo>
                  <a:pt x="149351" y="36575"/>
                </a:lnTo>
                <a:close/>
              </a:path>
              <a:path w="163195" h="163195">
                <a:moveTo>
                  <a:pt x="38099" y="36575"/>
                </a:moveTo>
                <a:lnTo>
                  <a:pt x="36575" y="38099"/>
                </a:lnTo>
                <a:lnTo>
                  <a:pt x="37396" y="37396"/>
                </a:lnTo>
                <a:lnTo>
                  <a:pt x="38099" y="36575"/>
                </a:lnTo>
                <a:close/>
              </a:path>
              <a:path w="163195" h="163195">
                <a:moveTo>
                  <a:pt x="37396" y="37396"/>
                </a:moveTo>
                <a:lnTo>
                  <a:pt x="36575" y="38099"/>
                </a:lnTo>
                <a:lnTo>
                  <a:pt x="36793" y="38099"/>
                </a:lnTo>
                <a:lnTo>
                  <a:pt x="37396" y="37396"/>
                </a:lnTo>
                <a:close/>
              </a:path>
              <a:path w="163195" h="163195">
                <a:moveTo>
                  <a:pt x="135127" y="19811"/>
                </a:moveTo>
                <a:lnTo>
                  <a:pt x="94487" y="19811"/>
                </a:lnTo>
                <a:lnTo>
                  <a:pt x="100583" y="21335"/>
                </a:lnTo>
                <a:lnTo>
                  <a:pt x="112775" y="27431"/>
                </a:lnTo>
                <a:lnTo>
                  <a:pt x="117347" y="30479"/>
                </a:lnTo>
                <a:lnTo>
                  <a:pt x="126491" y="38099"/>
                </a:lnTo>
                <a:lnTo>
                  <a:pt x="126491" y="36575"/>
                </a:lnTo>
                <a:lnTo>
                  <a:pt x="149351" y="36575"/>
                </a:lnTo>
                <a:lnTo>
                  <a:pt x="149351" y="35051"/>
                </a:lnTo>
                <a:lnTo>
                  <a:pt x="140207" y="24383"/>
                </a:lnTo>
                <a:lnTo>
                  <a:pt x="138683" y="22859"/>
                </a:lnTo>
                <a:lnTo>
                  <a:pt x="135127" y="19811"/>
                </a:lnTo>
                <a:close/>
              </a:path>
              <a:path w="163195" h="163195">
                <a:moveTo>
                  <a:pt x="38353" y="36575"/>
                </a:moveTo>
                <a:lnTo>
                  <a:pt x="38099" y="36575"/>
                </a:lnTo>
                <a:lnTo>
                  <a:pt x="37396" y="37396"/>
                </a:lnTo>
                <a:lnTo>
                  <a:pt x="38353" y="36575"/>
                </a:lnTo>
                <a:close/>
              </a:path>
              <a:path w="163195" h="163195">
                <a:moveTo>
                  <a:pt x="48767" y="28955"/>
                </a:moveTo>
                <a:lnTo>
                  <a:pt x="47243" y="28955"/>
                </a:lnTo>
                <a:lnTo>
                  <a:pt x="47243" y="30479"/>
                </a:lnTo>
                <a:lnTo>
                  <a:pt x="48767" y="28955"/>
                </a:lnTo>
                <a:close/>
              </a:path>
            </a:pathLst>
          </a:custGeom>
          <a:solidFill>
            <a:srgbClr val="1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507102" y="4715252"/>
            <a:ext cx="144780" cy="144780"/>
          </a:xfrm>
          <a:custGeom>
            <a:avLst/>
            <a:gdLst/>
            <a:ahLst/>
            <a:cxnLst/>
            <a:rect l="l" t="t" r="r" b="b"/>
            <a:pathLst>
              <a:path w="144779" h="144779">
                <a:moveTo>
                  <a:pt x="73151" y="0"/>
                </a:moveTo>
                <a:lnTo>
                  <a:pt x="31480" y="12511"/>
                </a:lnTo>
                <a:lnTo>
                  <a:pt x="5560" y="43915"/>
                </a:lnTo>
                <a:lnTo>
                  <a:pt x="0" y="71627"/>
                </a:lnTo>
                <a:lnTo>
                  <a:pt x="30" y="73829"/>
                </a:lnTo>
                <a:lnTo>
                  <a:pt x="13002" y="113893"/>
                </a:lnTo>
                <a:lnTo>
                  <a:pt x="44835" y="139330"/>
                </a:lnTo>
                <a:lnTo>
                  <a:pt x="73151" y="144779"/>
                </a:lnTo>
                <a:lnTo>
                  <a:pt x="74056" y="144774"/>
                </a:lnTo>
                <a:lnTo>
                  <a:pt x="113663" y="132185"/>
                </a:lnTo>
                <a:lnTo>
                  <a:pt x="139242" y="100216"/>
                </a:lnTo>
                <a:lnTo>
                  <a:pt x="144779" y="71627"/>
                </a:lnTo>
                <a:lnTo>
                  <a:pt x="143386" y="57466"/>
                </a:lnTo>
                <a:lnTo>
                  <a:pt x="123940" y="21071"/>
                </a:lnTo>
                <a:lnTo>
                  <a:pt x="87648" y="1461"/>
                </a:lnTo>
                <a:lnTo>
                  <a:pt x="73151" y="0"/>
                </a:lnTo>
                <a:close/>
              </a:path>
            </a:pathLst>
          </a:custGeom>
          <a:solidFill>
            <a:srgbClr val="1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497957" y="4706108"/>
            <a:ext cx="163195" cy="163195"/>
          </a:xfrm>
          <a:custGeom>
            <a:avLst/>
            <a:gdLst/>
            <a:ahLst/>
            <a:cxnLst/>
            <a:rect l="l" t="t" r="r" b="b"/>
            <a:pathLst>
              <a:path w="163195" h="163195">
                <a:moveTo>
                  <a:pt x="126491" y="149351"/>
                </a:moveTo>
                <a:lnTo>
                  <a:pt x="36575" y="149351"/>
                </a:lnTo>
                <a:lnTo>
                  <a:pt x="42671" y="153923"/>
                </a:lnTo>
                <a:lnTo>
                  <a:pt x="57911" y="160019"/>
                </a:lnTo>
                <a:lnTo>
                  <a:pt x="73151" y="163067"/>
                </a:lnTo>
                <a:lnTo>
                  <a:pt x="89915" y="163067"/>
                </a:lnTo>
                <a:lnTo>
                  <a:pt x="126491" y="149351"/>
                </a:lnTo>
                <a:close/>
              </a:path>
              <a:path w="163195" h="163195">
                <a:moveTo>
                  <a:pt x="128015" y="13715"/>
                </a:moveTo>
                <a:lnTo>
                  <a:pt x="35051" y="13715"/>
                </a:lnTo>
                <a:lnTo>
                  <a:pt x="24383" y="22859"/>
                </a:lnTo>
                <a:lnTo>
                  <a:pt x="24383" y="24383"/>
                </a:lnTo>
                <a:lnTo>
                  <a:pt x="22859" y="24383"/>
                </a:lnTo>
                <a:lnTo>
                  <a:pt x="13715" y="35051"/>
                </a:lnTo>
                <a:lnTo>
                  <a:pt x="13715" y="36575"/>
                </a:lnTo>
                <a:lnTo>
                  <a:pt x="9143" y="42671"/>
                </a:lnTo>
                <a:lnTo>
                  <a:pt x="3047" y="57911"/>
                </a:lnTo>
                <a:lnTo>
                  <a:pt x="0" y="73151"/>
                </a:lnTo>
                <a:lnTo>
                  <a:pt x="0" y="89915"/>
                </a:lnTo>
                <a:lnTo>
                  <a:pt x="1523" y="99059"/>
                </a:lnTo>
                <a:lnTo>
                  <a:pt x="3047" y="106679"/>
                </a:lnTo>
                <a:lnTo>
                  <a:pt x="6095" y="114299"/>
                </a:lnTo>
                <a:lnTo>
                  <a:pt x="10667" y="120395"/>
                </a:lnTo>
                <a:lnTo>
                  <a:pt x="13715" y="126491"/>
                </a:lnTo>
                <a:lnTo>
                  <a:pt x="13715" y="128015"/>
                </a:lnTo>
                <a:lnTo>
                  <a:pt x="22859" y="138683"/>
                </a:lnTo>
                <a:lnTo>
                  <a:pt x="24383" y="138683"/>
                </a:lnTo>
                <a:lnTo>
                  <a:pt x="24383" y="140207"/>
                </a:lnTo>
                <a:lnTo>
                  <a:pt x="35051" y="149351"/>
                </a:lnTo>
                <a:lnTo>
                  <a:pt x="128015" y="149351"/>
                </a:lnTo>
                <a:lnTo>
                  <a:pt x="133349" y="144779"/>
                </a:lnTo>
                <a:lnTo>
                  <a:pt x="80771" y="144779"/>
                </a:lnTo>
                <a:lnTo>
                  <a:pt x="74675" y="143255"/>
                </a:lnTo>
                <a:lnTo>
                  <a:pt x="68579" y="143255"/>
                </a:lnTo>
                <a:lnTo>
                  <a:pt x="62483" y="141731"/>
                </a:lnTo>
                <a:lnTo>
                  <a:pt x="56387" y="138683"/>
                </a:lnTo>
                <a:lnTo>
                  <a:pt x="51815" y="135635"/>
                </a:lnTo>
                <a:lnTo>
                  <a:pt x="48767" y="134111"/>
                </a:lnTo>
                <a:lnTo>
                  <a:pt x="47243" y="134111"/>
                </a:lnTo>
                <a:lnTo>
                  <a:pt x="38353" y="126491"/>
                </a:lnTo>
                <a:lnTo>
                  <a:pt x="38099" y="126491"/>
                </a:lnTo>
                <a:lnTo>
                  <a:pt x="36575" y="124967"/>
                </a:lnTo>
                <a:lnTo>
                  <a:pt x="36793" y="124967"/>
                </a:lnTo>
                <a:lnTo>
                  <a:pt x="28955" y="115823"/>
                </a:lnTo>
                <a:lnTo>
                  <a:pt x="29336" y="115823"/>
                </a:lnTo>
                <a:lnTo>
                  <a:pt x="25907" y="111251"/>
                </a:lnTo>
                <a:lnTo>
                  <a:pt x="24383" y="105155"/>
                </a:lnTo>
                <a:lnTo>
                  <a:pt x="21335" y="99059"/>
                </a:lnTo>
                <a:lnTo>
                  <a:pt x="19811" y="92963"/>
                </a:lnTo>
                <a:lnTo>
                  <a:pt x="19811" y="86867"/>
                </a:lnTo>
                <a:lnTo>
                  <a:pt x="18287" y="80771"/>
                </a:lnTo>
                <a:lnTo>
                  <a:pt x="19811" y="74675"/>
                </a:lnTo>
                <a:lnTo>
                  <a:pt x="19811" y="68579"/>
                </a:lnTo>
                <a:lnTo>
                  <a:pt x="21335" y="62483"/>
                </a:lnTo>
                <a:lnTo>
                  <a:pt x="24383" y="56387"/>
                </a:lnTo>
                <a:lnTo>
                  <a:pt x="27431" y="51815"/>
                </a:lnTo>
                <a:lnTo>
                  <a:pt x="29717" y="47243"/>
                </a:lnTo>
                <a:lnTo>
                  <a:pt x="28955" y="47243"/>
                </a:lnTo>
                <a:lnTo>
                  <a:pt x="36793" y="38099"/>
                </a:lnTo>
                <a:lnTo>
                  <a:pt x="36575" y="38099"/>
                </a:lnTo>
                <a:lnTo>
                  <a:pt x="38099" y="36575"/>
                </a:lnTo>
                <a:lnTo>
                  <a:pt x="38353" y="36575"/>
                </a:lnTo>
                <a:lnTo>
                  <a:pt x="47243" y="28955"/>
                </a:lnTo>
                <a:lnTo>
                  <a:pt x="47751" y="28955"/>
                </a:lnTo>
                <a:lnTo>
                  <a:pt x="51815" y="25907"/>
                </a:lnTo>
                <a:lnTo>
                  <a:pt x="57911" y="24383"/>
                </a:lnTo>
                <a:lnTo>
                  <a:pt x="64007" y="21335"/>
                </a:lnTo>
                <a:lnTo>
                  <a:pt x="70103" y="19811"/>
                </a:lnTo>
                <a:lnTo>
                  <a:pt x="76199" y="19811"/>
                </a:lnTo>
                <a:lnTo>
                  <a:pt x="82295" y="18287"/>
                </a:lnTo>
                <a:lnTo>
                  <a:pt x="133349" y="18287"/>
                </a:lnTo>
                <a:lnTo>
                  <a:pt x="128015" y="13715"/>
                </a:lnTo>
                <a:close/>
              </a:path>
              <a:path w="163195" h="163195">
                <a:moveTo>
                  <a:pt x="117347" y="132587"/>
                </a:moveTo>
                <a:lnTo>
                  <a:pt x="111251" y="137159"/>
                </a:lnTo>
                <a:lnTo>
                  <a:pt x="105155" y="138683"/>
                </a:lnTo>
                <a:lnTo>
                  <a:pt x="100583" y="141731"/>
                </a:lnTo>
                <a:lnTo>
                  <a:pt x="94487" y="143255"/>
                </a:lnTo>
                <a:lnTo>
                  <a:pt x="88391" y="143255"/>
                </a:lnTo>
                <a:lnTo>
                  <a:pt x="80771" y="144779"/>
                </a:lnTo>
                <a:lnTo>
                  <a:pt x="133349" y="144779"/>
                </a:lnTo>
                <a:lnTo>
                  <a:pt x="138683" y="140207"/>
                </a:lnTo>
                <a:lnTo>
                  <a:pt x="140207" y="138683"/>
                </a:lnTo>
                <a:lnTo>
                  <a:pt x="144126" y="134111"/>
                </a:lnTo>
                <a:lnTo>
                  <a:pt x="115823" y="134111"/>
                </a:lnTo>
                <a:lnTo>
                  <a:pt x="117347" y="132587"/>
                </a:lnTo>
                <a:close/>
              </a:path>
              <a:path w="163195" h="163195">
                <a:moveTo>
                  <a:pt x="45719" y="132587"/>
                </a:moveTo>
                <a:lnTo>
                  <a:pt x="47243" y="134111"/>
                </a:lnTo>
                <a:lnTo>
                  <a:pt x="48767" y="134111"/>
                </a:lnTo>
                <a:lnTo>
                  <a:pt x="45719" y="132587"/>
                </a:lnTo>
                <a:close/>
              </a:path>
              <a:path w="163195" h="163195">
                <a:moveTo>
                  <a:pt x="125671" y="125671"/>
                </a:moveTo>
                <a:lnTo>
                  <a:pt x="115823" y="134111"/>
                </a:lnTo>
                <a:lnTo>
                  <a:pt x="144126" y="134111"/>
                </a:lnTo>
                <a:lnTo>
                  <a:pt x="149351" y="128015"/>
                </a:lnTo>
                <a:lnTo>
                  <a:pt x="149351" y="126491"/>
                </a:lnTo>
                <a:lnTo>
                  <a:pt x="124967" y="126491"/>
                </a:lnTo>
                <a:lnTo>
                  <a:pt x="125671" y="125671"/>
                </a:lnTo>
                <a:close/>
              </a:path>
              <a:path w="163195" h="163195">
                <a:moveTo>
                  <a:pt x="36575" y="124967"/>
                </a:moveTo>
                <a:lnTo>
                  <a:pt x="38099" y="126491"/>
                </a:lnTo>
                <a:lnTo>
                  <a:pt x="37396" y="125671"/>
                </a:lnTo>
                <a:lnTo>
                  <a:pt x="36575" y="124967"/>
                </a:lnTo>
                <a:close/>
              </a:path>
              <a:path w="163195" h="163195">
                <a:moveTo>
                  <a:pt x="37396" y="125671"/>
                </a:moveTo>
                <a:lnTo>
                  <a:pt x="38099" y="126491"/>
                </a:lnTo>
                <a:lnTo>
                  <a:pt x="38353" y="126491"/>
                </a:lnTo>
                <a:lnTo>
                  <a:pt x="37396" y="125671"/>
                </a:lnTo>
                <a:close/>
              </a:path>
              <a:path w="163195" h="163195">
                <a:moveTo>
                  <a:pt x="126491" y="124967"/>
                </a:moveTo>
                <a:lnTo>
                  <a:pt x="125671" y="125671"/>
                </a:lnTo>
                <a:lnTo>
                  <a:pt x="124967" y="126491"/>
                </a:lnTo>
                <a:lnTo>
                  <a:pt x="126491" y="124967"/>
                </a:lnTo>
                <a:close/>
              </a:path>
              <a:path w="163195" h="163195">
                <a:moveTo>
                  <a:pt x="150494" y="124967"/>
                </a:moveTo>
                <a:lnTo>
                  <a:pt x="126491" y="124967"/>
                </a:lnTo>
                <a:lnTo>
                  <a:pt x="124967" y="126491"/>
                </a:lnTo>
                <a:lnTo>
                  <a:pt x="149351" y="126491"/>
                </a:lnTo>
                <a:lnTo>
                  <a:pt x="150494" y="124967"/>
                </a:lnTo>
                <a:close/>
              </a:path>
              <a:path w="163195" h="163195">
                <a:moveTo>
                  <a:pt x="36793" y="124967"/>
                </a:moveTo>
                <a:lnTo>
                  <a:pt x="36575" y="124967"/>
                </a:lnTo>
                <a:lnTo>
                  <a:pt x="37396" y="125671"/>
                </a:lnTo>
                <a:lnTo>
                  <a:pt x="36793" y="124967"/>
                </a:lnTo>
                <a:close/>
              </a:path>
              <a:path w="163195" h="163195">
                <a:moveTo>
                  <a:pt x="134111" y="115823"/>
                </a:moveTo>
                <a:lnTo>
                  <a:pt x="125671" y="125671"/>
                </a:lnTo>
                <a:lnTo>
                  <a:pt x="126491" y="124967"/>
                </a:lnTo>
                <a:lnTo>
                  <a:pt x="150494" y="124967"/>
                </a:lnTo>
                <a:lnTo>
                  <a:pt x="153923" y="120395"/>
                </a:lnTo>
                <a:lnTo>
                  <a:pt x="155143" y="117347"/>
                </a:lnTo>
                <a:lnTo>
                  <a:pt x="134111" y="117347"/>
                </a:lnTo>
                <a:lnTo>
                  <a:pt x="134111" y="115823"/>
                </a:lnTo>
                <a:close/>
              </a:path>
              <a:path w="163195" h="163195">
                <a:moveTo>
                  <a:pt x="29336" y="115823"/>
                </a:moveTo>
                <a:lnTo>
                  <a:pt x="28955" y="115823"/>
                </a:lnTo>
                <a:lnTo>
                  <a:pt x="30479" y="117347"/>
                </a:lnTo>
                <a:lnTo>
                  <a:pt x="29336" y="115823"/>
                </a:lnTo>
                <a:close/>
              </a:path>
              <a:path w="163195" h="163195">
                <a:moveTo>
                  <a:pt x="155447" y="45719"/>
                </a:moveTo>
                <a:lnTo>
                  <a:pt x="134111" y="45719"/>
                </a:lnTo>
                <a:lnTo>
                  <a:pt x="140207" y="57911"/>
                </a:lnTo>
                <a:lnTo>
                  <a:pt x="141731" y="64007"/>
                </a:lnTo>
                <a:lnTo>
                  <a:pt x="143255" y="68579"/>
                </a:lnTo>
                <a:lnTo>
                  <a:pt x="144779" y="74675"/>
                </a:lnTo>
                <a:lnTo>
                  <a:pt x="144779" y="82295"/>
                </a:lnTo>
                <a:lnTo>
                  <a:pt x="143255" y="88391"/>
                </a:lnTo>
                <a:lnTo>
                  <a:pt x="143255" y="94487"/>
                </a:lnTo>
                <a:lnTo>
                  <a:pt x="141731" y="100583"/>
                </a:lnTo>
                <a:lnTo>
                  <a:pt x="138683" y="106679"/>
                </a:lnTo>
                <a:lnTo>
                  <a:pt x="137159" y="111251"/>
                </a:lnTo>
                <a:lnTo>
                  <a:pt x="134111" y="117347"/>
                </a:lnTo>
                <a:lnTo>
                  <a:pt x="155143" y="117347"/>
                </a:lnTo>
                <a:lnTo>
                  <a:pt x="160019" y="105155"/>
                </a:lnTo>
                <a:lnTo>
                  <a:pt x="163067" y="89915"/>
                </a:lnTo>
                <a:lnTo>
                  <a:pt x="163067" y="73151"/>
                </a:lnTo>
                <a:lnTo>
                  <a:pt x="161543" y="64007"/>
                </a:lnTo>
                <a:lnTo>
                  <a:pt x="160019" y="56387"/>
                </a:lnTo>
                <a:lnTo>
                  <a:pt x="156971" y="48767"/>
                </a:lnTo>
                <a:lnTo>
                  <a:pt x="155447" y="45719"/>
                </a:lnTo>
                <a:close/>
              </a:path>
              <a:path w="163195" h="163195">
                <a:moveTo>
                  <a:pt x="30479" y="45719"/>
                </a:moveTo>
                <a:lnTo>
                  <a:pt x="28955" y="47243"/>
                </a:lnTo>
                <a:lnTo>
                  <a:pt x="29717" y="47243"/>
                </a:lnTo>
                <a:lnTo>
                  <a:pt x="30479" y="45719"/>
                </a:lnTo>
                <a:close/>
              </a:path>
              <a:path w="163195" h="163195">
                <a:moveTo>
                  <a:pt x="125671" y="37396"/>
                </a:moveTo>
                <a:lnTo>
                  <a:pt x="134111" y="47243"/>
                </a:lnTo>
                <a:lnTo>
                  <a:pt x="134111" y="45719"/>
                </a:lnTo>
                <a:lnTo>
                  <a:pt x="155447" y="45719"/>
                </a:lnTo>
                <a:lnTo>
                  <a:pt x="153923" y="42671"/>
                </a:lnTo>
                <a:lnTo>
                  <a:pt x="150494" y="38099"/>
                </a:lnTo>
                <a:lnTo>
                  <a:pt x="126491" y="38099"/>
                </a:lnTo>
                <a:lnTo>
                  <a:pt x="125671" y="37396"/>
                </a:lnTo>
                <a:close/>
              </a:path>
              <a:path w="163195" h="163195">
                <a:moveTo>
                  <a:pt x="38099" y="36575"/>
                </a:moveTo>
                <a:lnTo>
                  <a:pt x="36575" y="38099"/>
                </a:lnTo>
                <a:lnTo>
                  <a:pt x="37396" y="37396"/>
                </a:lnTo>
                <a:lnTo>
                  <a:pt x="38099" y="36575"/>
                </a:lnTo>
                <a:close/>
              </a:path>
              <a:path w="163195" h="163195">
                <a:moveTo>
                  <a:pt x="37396" y="37396"/>
                </a:moveTo>
                <a:lnTo>
                  <a:pt x="36575" y="38099"/>
                </a:lnTo>
                <a:lnTo>
                  <a:pt x="36793" y="38099"/>
                </a:lnTo>
                <a:lnTo>
                  <a:pt x="37396" y="37396"/>
                </a:lnTo>
                <a:close/>
              </a:path>
              <a:path w="163195" h="163195">
                <a:moveTo>
                  <a:pt x="124967" y="36575"/>
                </a:moveTo>
                <a:lnTo>
                  <a:pt x="125671" y="37396"/>
                </a:lnTo>
                <a:lnTo>
                  <a:pt x="126491" y="38099"/>
                </a:lnTo>
                <a:lnTo>
                  <a:pt x="124967" y="36575"/>
                </a:lnTo>
                <a:close/>
              </a:path>
              <a:path w="163195" h="163195">
                <a:moveTo>
                  <a:pt x="149351" y="36575"/>
                </a:moveTo>
                <a:lnTo>
                  <a:pt x="124967" y="36575"/>
                </a:lnTo>
                <a:lnTo>
                  <a:pt x="126491" y="38099"/>
                </a:lnTo>
                <a:lnTo>
                  <a:pt x="150494" y="38099"/>
                </a:lnTo>
                <a:lnTo>
                  <a:pt x="149351" y="36575"/>
                </a:lnTo>
                <a:close/>
              </a:path>
              <a:path w="163195" h="163195">
                <a:moveTo>
                  <a:pt x="38353" y="36575"/>
                </a:moveTo>
                <a:lnTo>
                  <a:pt x="38099" y="36575"/>
                </a:lnTo>
                <a:lnTo>
                  <a:pt x="37396" y="37396"/>
                </a:lnTo>
                <a:lnTo>
                  <a:pt x="38353" y="36575"/>
                </a:lnTo>
                <a:close/>
              </a:path>
              <a:path w="163195" h="163195">
                <a:moveTo>
                  <a:pt x="144126" y="28955"/>
                </a:moveTo>
                <a:lnTo>
                  <a:pt x="115823" y="28955"/>
                </a:lnTo>
                <a:lnTo>
                  <a:pt x="125671" y="37396"/>
                </a:lnTo>
                <a:lnTo>
                  <a:pt x="124967" y="36575"/>
                </a:lnTo>
                <a:lnTo>
                  <a:pt x="149351" y="36575"/>
                </a:lnTo>
                <a:lnTo>
                  <a:pt x="149351" y="35051"/>
                </a:lnTo>
                <a:lnTo>
                  <a:pt x="144126" y="28955"/>
                </a:lnTo>
                <a:close/>
              </a:path>
              <a:path w="163195" h="163195">
                <a:moveTo>
                  <a:pt x="47751" y="28955"/>
                </a:moveTo>
                <a:lnTo>
                  <a:pt x="47243" y="28955"/>
                </a:lnTo>
                <a:lnTo>
                  <a:pt x="45719" y="30479"/>
                </a:lnTo>
                <a:lnTo>
                  <a:pt x="47751" y="28955"/>
                </a:lnTo>
                <a:close/>
              </a:path>
              <a:path w="163195" h="163195">
                <a:moveTo>
                  <a:pt x="133349" y="18287"/>
                </a:moveTo>
                <a:lnTo>
                  <a:pt x="82295" y="18287"/>
                </a:lnTo>
                <a:lnTo>
                  <a:pt x="88391" y="19811"/>
                </a:lnTo>
                <a:lnTo>
                  <a:pt x="94487" y="19811"/>
                </a:lnTo>
                <a:lnTo>
                  <a:pt x="100583" y="21335"/>
                </a:lnTo>
                <a:lnTo>
                  <a:pt x="106679" y="24383"/>
                </a:lnTo>
                <a:lnTo>
                  <a:pt x="111251" y="25907"/>
                </a:lnTo>
                <a:lnTo>
                  <a:pt x="117347" y="30479"/>
                </a:lnTo>
                <a:lnTo>
                  <a:pt x="115823" y="28955"/>
                </a:lnTo>
                <a:lnTo>
                  <a:pt x="144126" y="28955"/>
                </a:lnTo>
                <a:lnTo>
                  <a:pt x="140207" y="24383"/>
                </a:lnTo>
                <a:lnTo>
                  <a:pt x="138683" y="22859"/>
                </a:lnTo>
                <a:lnTo>
                  <a:pt x="133349" y="18287"/>
                </a:lnTo>
                <a:close/>
              </a:path>
              <a:path w="163195" h="163195">
                <a:moveTo>
                  <a:pt x="89915" y="0"/>
                </a:moveTo>
                <a:lnTo>
                  <a:pt x="73151" y="0"/>
                </a:lnTo>
                <a:lnTo>
                  <a:pt x="64007" y="1523"/>
                </a:lnTo>
                <a:lnTo>
                  <a:pt x="56387" y="3047"/>
                </a:lnTo>
                <a:lnTo>
                  <a:pt x="48767" y="6095"/>
                </a:lnTo>
                <a:lnTo>
                  <a:pt x="42671" y="9143"/>
                </a:lnTo>
                <a:lnTo>
                  <a:pt x="36575" y="13715"/>
                </a:lnTo>
                <a:lnTo>
                  <a:pt x="126491" y="13715"/>
                </a:lnTo>
                <a:lnTo>
                  <a:pt x="120395" y="9143"/>
                </a:lnTo>
                <a:lnTo>
                  <a:pt x="105155" y="3047"/>
                </a:lnTo>
                <a:lnTo>
                  <a:pt x="89915" y="0"/>
                </a:lnTo>
                <a:close/>
              </a:path>
            </a:pathLst>
          </a:custGeom>
          <a:solidFill>
            <a:srgbClr val="1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795138" y="4715252"/>
            <a:ext cx="144780" cy="144780"/>
          </a:xfrm>
          <a:custGeom>
            <a:avLst/>
            <a:gdLst/>
            <a:ahLst/>
            <a:cxnLst/>
            <a:rect l="l" t="t" r="r" b="b"/>
            <a:pathLst>
              <a:path w="144779" h="144779">
                <a:moveTo>
                  <a:pt x="71627" y="0"/>
                </a:moveTo>
                <a:lnTo>
                  <a:pt x="31722" y="12100"/>
                </a:lnTo>
                <a:lnTo>
                  <a:pt x="5652" y="43642"/>
                </a:lnTo>
                <a:lnTo>
                  <a:pt x="0" y="71627"/>
                </a:lnTo>
                <a:lnTo>
                  <a:pt x="5" y="72567"/>
                </a:lnTo>
                <a:lnTo>
                  <a:pt x="12511" y="113299"/>
                </a:lnTo>
                <a:lnTo>
                  <a:pt x="43915" y="139219"/>
                </a:lnTo>
                <a:lnTo>
                  <a:pt x="71627" y="144779"/>
                </a:lnTo>
                <a:lnTo>
                  <a:pt x="73750" y="144749"/>
                </a:lnTo>
                <a:lnTo>
                  <a:pt x="113227" y="131777"/>
                </a:lnTo>
                <a:lnTo>
                  <a:pt x="139122" y="99944"/>
                </a:lnTo>
                <a:lnTo>
                  <a:pt x="144779" y="71627"/>
                </a:lnTo>
                <a:lnTo>
                  <a:pt x="144774" y="70723"/>
                </a:lnTo>
                <a:lnTo>
                  <a:pt x="131776" y="31116"/>
                </a:lnTo>
                <a:lnTo>
                  <a:pt x="99574" y="5537"/>
                </a:lnTo>
                <a:lnTo>
                  <a:pt x="71627" y="0"/>
                </a:lnTo>
                <a:close/>
              </a:path>
            </a:pathLst>
          </a:custGeom>
          <a:solidFill>
            <a:srgbClr val="1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784469" y="4706108"/>
            <a:ext cx="165100" cy="163195"/>
          </a:xfrm>
          <a:custGeom>
            <a:avLst/>
            <a:gdLst/>
            <a:ahLst/>
            <a:cxnLst/>
            <a:rect l="l" t="t" r="r" b="b"/>
            <a:pathLst>
              <a:path w="165100" h="163195">
                <a:moveTo>
                  <a:pt x="38099" y="124967"/>
                </a:moveTo>
                <a:lnTo>
                  <a:pt x="38099" y="126491"/>
                </a:lnTo>
                <a:lnTo>
                  <a:pt x="15239" y="126491"/>
                </a:lnTo>
                <a:lnTo>
                  <a:pt x="15239" y="128015"/>
                </a:lnTo>
                <a:lnTo>
                  <a:pt x="24383" y="138683"/>
                </a:lnTo>
                <a:lnTo>
                  <a:pt x="24383" y="140207"/>
                </a:lnTo>
                <a:lnTo>
                  <a:pt x="25907" y="140207"/>
                </a:lnTo>
                <a:lnTo>
                  <a:pt x="36575" y="149351"/>
                </a:lnTo>
                <a:lnTo>
                  <a:pt x="44195" y="153923"/>
                </a:lnTo>
                <a:lnTo>
                  <a:pt x="51815" y="156971"/>
                </a:lnTo>
                <a:lnTo>
                  <a:pt x="57911" y="160019"/>
                </a:lnTo>
                <a:lnTo>
                  <a:pt x="67055" y="161543"/>
                </a:lnTo>
                <a:lnTo>
                  <a:pt x="74675" y="163067"/>
                </a:lnTo>
                <a:lnTo>
                  <a:pt x="91439" y="163067"/>
                </a:lnTo>
                <a:lnTo>
                  <a:pt x="106679" y="160019"/>
                </a:lnTo>
                <a:lnTo>
                  <a:pt x="121919" y="153923"/>
                </a:lnTo>
                <a:lnTo>
                  <a:pt x="128015" y="149351"/>
                </a:lnTo>
                <a:lnTo>
                  <a:pt x="129539" y="149351"/>
                </a:lnTo>
                <a:lnTo>
                  <a:pt x="134873" y="144779"/>
                </a:lnTo>
                <a:lnTo>
                  <a:pt x="82295" y="144779"/>
                </a:lnTo>
                <a:lnTo>
                  <a:pt x="76199" y="143255"/>
                </a:lnTo>
                <a:lnTo>
                  <a:pt x="68579" y="143255"/>
                </a:lnTo>
                <a:lnTo>
                  <a:pt x="64007" y="141731"/>
                </a:lnTo>
                <a:lnTo>
                  <a:pt x="51815" y="135635"/>
                </a:lnTo>
                <a:lnTo>
                  <a:pt x="47243" y="132587"/>
                </a:lnTo>
                <a:lnTo>
                  <a:pt x="38099" y="124967"/>
                </a:lnTo>
                <a:close/>
              </a:path>
              <a:path w="165100" h="163195">
                <a:moveTo>
                  <a:pt x="117347" y="132587"/>
                </a:moveTo>
                <a:lnTo>
                  <a:pt x="111251" y="137159"/>
                </a:lnTo>
                <a:lnTo>
                  <a:pt x="106679" y="138683"/>
                </a:lnTo>
                <a:lnTo>
                  <a:pt x="100583" y="141731"/>
                </a:lnTo>
                <a:lnTo>
                  <a:pt x="94487" y="143255"/>
                </a:lnTo>
                <a:lnTo>
                  <a:pt x="88391" y="143255"/>
                </a:lnTo>
                <a:lnTo>
                  <a:pt x="82295" y="144779"/>
                </a:lnTo>
                <a:lnTo>
                  <a:pt x="134873" y="144779"/>
                </a:lnTo>
                <a:lnTo>
                  <a:pt x="140207" y="140207"/>
                </a:lnTo>
                <a:lnTo>
                  <a:pt x="140207" y="138683"/>
                </a:lnTo>
                <a:lnTo>
                  <a:pt x="144126" y="134111"/>
                </a:lnTo>
                <a:lnTo>
                  <a:pt x="117347" y="134111"/>
                </a:lnTo>
                <a:lnTo>
                  <a:pt x="117347" y="132587"/>
                </a:lnTo>
                <a:close/>
              </a:path>
              <a:path w="165100" h="163195">
                <a:moveTo>
                  <a:pt x="127195" y="125671"/>
                </a:moveTo>
                <a:lnTo>
                  <a:pt x="117347" y="134111"/>
                </a:lnTo>
                <a:lnTo>
                  <a:pt x="144126" y="134111"/>
                </a:lnTo>
                <a:lnTo>
                  <a:pt x="149351" y="128015"/>
                </a:lnTo>
                <a:lnTo>
                  <a:pt x="150875" y="126491"/>
                </a:lnTo>
                <a:lnTo>
                  <a:pt x="126491" y="126491"/>
                </a:lnTo>
                <a:lnTo>
                  <a:pt x="127195" y="125671"/>
                </a:lnTo>
                <a:close/>
              </a:path>
              <a:path w="165100" h="163195">
                <a:moveTo>
                  <a:pt x="89915" y="0"/>
                </a:moveTo>
                <a:lnTo>
                  <a:pt x="73151" y="0"/>
                </a:lnTo>
                <a:lnTo>
                  <a:pt x="57911" y="3047"/>
                </a:lnTo>
                <a:lnTo>
                  <a:pt x="42671" y="9143"/>
                </a:lnTo>
                <a:lnTo>
                  <a:pt x="36575" y="13715"/>
                </a:lnTo>
                <a:lnTo>
                  <a:pt x="25907" y="22859"/>
                </a:lnTo>
                <a:lnTo>
                  <a:pt x="24383" y="22859"/>
                </a:lnTo>
                <a:lnTo>
                  <a:pt x="24383" y="24383"/>
                </a:lnTo>
                <a:lnTo>
                  <a:pt x="15239" y="35051"/>
                </a:lnTo>
                <a:lnTo>
                  <a:pt x="13715" y="36575"/>
                </a:lnTo>
                <a:lnTo>
                  <a:pt x="10667" y="42671"/>
                </a:lnTo>
                <a:lnTo>
                  <a:pt x="1523" y="65531"/>
                </a:lnTo>
                <a:lnTo>
                  <a:pt x="1523" y="73151"/>
                </a:lnTo>
                <a:lnTo>
                  <a:pt x="0" y="82295"/>
                </a:lnTo>
                <a:lnTo>
                  <a:pt x="1523" y="89915"/>
                </a:lnTo>
                <a:lnTo>
                  <a:pt x="3047" y="99059"/>
                </a:lnTo>
                <a:lnTo>
                  <a:pt x="4571" y="106679"/>
                </a:lnTo>
                <a:lnTo>
                  <a:pt x="7619" y="114299"/>
                </a:lnTo>
                <a:lnTo>
                  <a:pt x="13715" y="126491"/>
                </a:lnTo>
                <a:lnTo>
                  <a:pt x="38099" y="126491"/>
                </a:lnTo>
                <a:lnTo>
                  <a:pt x="31568" y="117347"/>
                </a:lnTo>
                <a:lnTo>
                  <a:pt x="30479" y="117347"/>
                </a:lnTo>
                <a:lnTo>
                  <a:pt x="24383" y="105155"/>
                </a:lnTo>
                <a:lnTo>
                  <a:pt x="19811" y="86867"/>
                </a:lnTo>
                <a:lnTo>
                  <a:pt x="19811" y="74675"/>
                </a:lnTo>
                <a:lnTo>
                  <a:pt x="24383" y="56387"/>
                </a:lnTo>
                <a:lnTo>
                  <a:pt x="27431" y="51815"/>
                </a:lnTo>
                <a:lnTo>
                  <a:pt x="30479" y="45719"/>
                </a:lnTo>
                <a:lnTo>
                  <a:pt x="31568" y="45719"/>
                </a:lnTo>
                <a:lnTo>
                  <a:pt x="38099" y="36575"/>
                </a:lnTo>
                <a:lnTo>
                  <a:pt x="39877" y="36575"/>
                </a:lnTo>
                <a:lnTo>
                  <a:pt x="48767" y="28955"/>
                </a:lnTo>
                <a:lnTo>
                  <a:pt x="53339" y="25907"/>
                </a:lnTo>
                <a:lnTo>
                  <a:pt x="57911" y="24383"/>
                </a:lnTo>
                <a:lnTo>
                  <a:pt x="64007" y="21335"/>
                </a:lnTo>
                <a:lnTo>
                  <a:pt x="70103" y="19811"/>
                </a:lnTo>
                <a:lnTo>
                  <a:pt x="76199" y="19811"/>
                </a:lnTo>
                <a:lnTo>
                  <a:pt x="82295" y="18287"/>
                </a:lnTo>
                <a:lnTo>
                  <a:pt x="134873" y="18287"/>
                </a:lnTo>
                <a:lnTo>
                  <a:pt x="129539" y="13715"/>
                </a:lnTo>
                <a:lnTo>
                  <a:pt x="128015" y="13715"/>
                </a:lnTo>
                <a:lnTo>
                  <a:pt x="120395" y="9143"/>
                </a:lnTo>
                <a:lnTo>
                  <a:pt x="114299" y="6095"/>
                </a:lnTo>
                <a:lnTo>
                  <a:pt x="106679" y="3047"/>
                </a:lnTo>
                <a:lnTo>
                  <a:pt x="99059" y="1523"/>
                </a:lnTo>
                <a:lnTo>
                  <a:pt x="89915" y="0"/>
                </a:lnTo>
                <a:close/>
              </a:path>
              <a:path w="165100" h="163195">
                <a:moveTo>
                  <a:pt x="128015" y="124967"/>
                </a:moveTo>
                <a:lnTo>
                  <a:pt x="127195" y="125671"/>
                </a:lnTo>
                <a:lnTo>
                  <a:pt x="126491" y="126491"/>
                </a:lnTo>
                <a:lnTo>
                  <a:pt x="128015" y="124967"/>
                </a:lnTo>
                <a:close/>
              </a:path>
              <a:path w="165100" h="163195">
                <a:moveTo>
                  <a:pt x="151637" y="124967"/>
                </a:moveTo>
                <a:lnTo>
                  <a:pt x="128015" y="124967"/>
                </a:lnTo>
                <a:lnTo>
                  <a:pt x="126491" y="126491"/>
                </a:lnTo>
                <a:lnTo>
                  <a:pt x="150875" y="126491"/>
                </a:lnTo>
                <a:lnTo>
                  <a:pt x="151637" y="124967"/>
                </a:lnTo>
                <a:close/>
              </a:path>
              <a:path w="165100" h="163195">
                <a:moveTo>
                  <a:pt x="156667" y="115823"/>
                </a:moveTo>
                <a:lnTo>
                  <a:pt x="135635" y="115823"/>
                </a:lnTo>
                <a:lnTo>
                  <a:pt x="127195" y="125671"/>
                </a:lnTo>
                <a:lnTo>
                  <a:pt x="128015" y="124967"/>
                </a:lnTo>
                <a:lnTo>
                  <a:pt x="151637" y="124967"/>
                </a:lnTo>
                <a:lnTo>
                  <a:pt x="153923" y="120395"/>
                </a:lnTo>
                <a:lnTo>
                  <a:pt x="156667" y="115823"/>
                </a:lnTo>
                <a:close/>
              </a:path>
              <a:path w="165100" h="163195">
                <a:moveTo>
                  <a:pt x="30479" y="115823"/>
                </a:moveTo>
                <a:lnTo>
                  <a:pt x="30479" y="117347"/>
                </a:lnTo>
                <a:lnTo>
                  <a:pt x="31568" y="117347"/>
                </a:lnTo>
                <a:lnTo>
                  <a:pt x="30479" y="115823"/>
                </a:lnTo>
                <a:close/>
              </a:path>
              <a:path w="165100" h="163195">
                <a:moveTo>
                  <a:pt x="134111" y="45719"/>
                </a:moveTo>
                <a:lnTo>
                  <a:pt x="143255" y="64007"/>
                </a:lnTo>
                <a:lnTo>
                  <a:pt x="144779" y="68579"/>
                </a:lnTo>
                <a:lnTo>
                  <a:pt x="144779" y="88391"/>
                </a:lnTo>
                <a:lnTo>
                  <a:pt x="140207" y="106679"/>
                </a:lnTo>
                <a:lnTo>
                  <a:pt x="137159" y="111251"/>
                </a:lnTo>
                <a:lnTo>
                  <a:pt x="134111" y="117347"/>
                </a:lnTo>
                <a:lnTo>
                  <a:pt x="135635" y="115823"/>
                </a:lnTo>
                <a:lnTo>
                  <a:pt x="156667" y="115823"/>
                </a:lnTo>
                <a:lnTo>
                  <a:pt x="158495" y="112775"/>
                </a:lnTo>
                <a:lnTo>
                  <a:pt x="160019" y="105155"/>
                </a:lnTo>
                <a:lnTo>
                  <a:pt x="163067" y="97535"/>
                </a:lnTo>
                <a:lnTo>
                  <a:pt x="164591" y="89915"/>
                </a:lnTo>
                <a:lnTo>
                  <a:pt x="164591" y="80771"/>
                </a:lnTo>
                <a:lnTo>
                  <a:pt x="163067" y="73151"/>
                </a:lnTo>
                <a:lnTo>
                  <a:pt x="163067" y="64007"/>
                </a:lnTo>
                <a:lnTo>
                  <a:pt x="156971" y="48767"/>
                </a:lnTo>
                <a:lnTo>
                  <a:pt x="156209" y="47243"/>
                </a:lnTo>
                <a:lnTo>
                  <a:pt x="135635" y="47243"/>
                </a:lnTo>
                <a:lnTo>
                  <a:pt x="134111" y="45719"/>
                </a:lnTo>
                <a:close/>
              </a:path>
              <a:path w="165100" h="163195">
                <a:moveTo>
                  <a:pt x="31568" y="45719"/>
                </a:moveTo>
                <a:lnTo>
                  <a:pt x="30479" y="45719"/>
                </a:lnTo>
                <a:lnTo>
                  <a:pt x="30479" y="47243"/>
                </a:lnTo>
                <a:lnTo>
                  <a:pt x="31568" y="45719"/>
                </a:lnTo>
                <a:close/>
              </a:path>
              <a:path w="165100" h="163195">
                <a:moveTo>
                  <a:pt x="127195" y="37396"/>
                </a:moveTo>
                <a:lnTo>
                  <a:pt x="135635" y="47243"/>
                </a:lnTo>
                <a:lnTo>
                  <a:pt x="156209" y="47243"/>
                </a:lnTo>
                <a:lnTo>
                  <a:pt x="151637" y="38099"/>
                </a:lnTo>
                <a:lnTo>
                  <a:pt x="128015" y="38099"/>
                </a:lnTo>
                <a:lnTo>
                  <a:pt x="127195" y="37396"/>
                </a:lnTo>
                <a:close/>
              </a:path>
              <a:path w="165100" h="163195">
                <a:moveTo>
                  <a:pt x="39877" y="36575"/>
                </a:moveTo>
                <a:lnTo>
                  <a:pt x="38099" y="36575"/>
                </a:lnTo>
                <a:lnTo>
                  <a:pt x="38099" y="38099"/>
                </a:lnTo>
                <a:lnTo>
                  <a:pt x="39877" y="36575"/>
                </a:lnTo>
                <a:close/>
              </a:path>
              <a:path w="165100" h="163195">
                <a:moveTo>
                  <a:pt x="126491" y="36575"/>
                </a:moveTo>
                <a:lnTo>
                  <a:pt x="127195" y="37396"/>
                </a:lnTo>
                <a:lnTo>
                  <a:pt x="128015" y="38099"/>
                </a:lnTo>
                <a:lnTo>
                  <a:pt x="126491" y="36575"/>
                </a:lnTo>
                <a:close/>
              </a:path>
              <a:path w="165100" h="163195">
                <a:moveTo>
                  <a:pt x="150875" y="36575"/>
                </a:moveTo>
                <a:lnTo>
                  <a:pt x="126491" y="36575"/>
                </a:lnTo>
                <a:lnTo>
                  <a:pt x="128015" y="38099"/>
                </a:lnTo>
                <a:lnTo>
                  <a:pt x="151637" y="38099"/>
                </a:lnTo>
                <a:lnTo>
                  <a:pt x="150875" y="36575"/>
                </a:lnTo>
                <a:close/>
              </a:path>
              <a:path w="165100" h="163195">
                <a:moveTo>
                  <a:pt x="144126" y="28955"/>
                </a:moveTo>
                <a:lnTo>
                  <a:pt x="117347" y="28955"/>
                </a:lnTo>
                <a:lnTo>
                  <a:pt x="127195" y="37396"/>
                </a:lnTo>
                <a:lnTo>
                  <a:pt x="126491" y="36575"/>
                </a:lnTo>
                <a:lnTo>
                  <a:pt x="150875" y="36575"/>
                </a:lnTo>
                <a:lnTo>
                  <a:pt x="150875" y="35051"/>
                </a:lnTo>
                <a:lnTo>
                  <a:pt x="149351" y="35051"/>
                </a:lnTo>
                <a:lnTo>
                  <a:pt x="144126" y="28955"/>
                </a:lnTo>
                <a:close/>
              </a:path>
              <a:path w="165100" h="163195">
                <a:moveTo>
                  <a:pt x="134873" y="18287"/>
                </a:moveTo>
                <a:lnTo>
                  <a:pt x="82295" y="18287"/>
                </a:lnTo>
                <a:lnTo>
                  <a:pt x="89915" y="19811"/>
                </a:lnTo>
                <a:lnTo>
                  <a:pt x="96011" y="19811"/>
                </a:lnTo>
                <a:lnTo>
                  <a:pt x="102107" y="21335"/>
                </a:lnTo>
                <a:lnTo>
                  <a:pt x="106679" y="24383"/>
                </a:lnTo>
                <a:lnTo>
                  <a:pt x="112775" y="25907"/>
                </a:lnTo>
                <a:lnTo>
                  <a:pt x="117347" y="30479"/>
                </a:lnTo>
                <a:lnTo>
                  <a:pt x="117347" y="28955"/>
                </a:lnTo>
                <a:lnTo>
                  <a:pt x="144126" y="28955"/>
                </a:lnTo>
                <a:lnTo>
                  <a:pt x="140207" y="24383"/>
                </a:lnTo>
                <a:lnTo>
                  <a:pt x="140207" y="22859"/>
                </a:lnTo>
                <a:lnTo>
                  <a:pt x="134873" y="18287"/>
                </a:lnTo>
                <a:close/>
              </a:path>
            </a:pathLst>
          </a:custGeom>
          <a:solidFill>
            <a:srgbClr val="130B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 txBox="1"/>
          <p:nvPr/>
        </p:nvSpPr>
        <p:spPr>
          <a:xfrm>
            <a:off x="4824360" y="6324955"/>
            <a:ext cx="1315085" cy="647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80035" algn="r">
              <a:lnSpc>
                <a:spcPct val="100000"/>
              </a:lnSpc>
            </a:pPr>
            <a:r>
              <a:rPr sz="1800" i="1" dirty="0">
                <a:latin typeface="Arial"/>
                <a:cs typeface="Arial"/>
              </a:rPr>
              <a:t>f</a:t>
            </a:r>
            <a:r>
              <a:rPr sz="1800" i="1" baseline="-20833" dirty="0">
                <a:latin typeface="Arial"/>
                <a:cs typeface="Arial"/>
              </a:rPr>
              <a:t>0</a:t>
            </a:r>
            <a:endParaRPr sz="1800" baseline="-20833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1200" b="1" i="1" dirty="0">
                <a:latin typeface="Times New Roman"/>
                <a:cs typeface="Times New Roman"/>
              </a:rPr>
              <a:t>Jin</a:t>
            </a:r>
            <a:r>
              <a:rPr sz="1200" b="1" i="1" spc="-5" dirty="0">
                <a:latin typeface="Times New Roman"/>
                <a:cs typeface="Times New Roman"/>
              </a:rPr>
              <a:t>-</a:t>
            </a:r>
            <a:r>
              <a:rPr sz="1200" b="1" i="1" dirty="0">
                <a:latin typeface="Times New Roman"/>
                <a:cs typeface="Times New Roman"/>
              </a:rPr>
              <a:t>Fu</a:t>
            </a:r>
            <a:r>
              <a:rPr sz="1200" b="1" i="1" spc="-20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L</a:t>
            </a:r>
            <a:r>
              <a:rPr sz="1200" b="1" i="1" dirty="0">
                <a:latin typeface="Times New Roman"/>
                <a:cs typeface="Times New Roman"/>
              </a:rPr>
              <a:t>i, EE,</a:t>
            </a:r>
            <a:r>
              <a:rPr sz="1200" b="1" i="1" spc="-15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N</a:t>
            </a:r>
            <a:r>
              <a:rPr sz="1200" b="1" i="1" dirty="0">
                <a:latin typeface="Times New Roman"/>
                <a:cs typeface="Times New Roman"/>
              </a:rPr>
              <a:t>CU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6555630" y="6324955"/>
            <a:ext cx="174625" cy="308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latin typeface="Arial"/>
                <a:cs typeface="Arial"/>
              </a:rPr>
              <a:t>f</a:t>
            </a:r>
            <a:r>
              <a:rPr sz="1800" i="1" baseline="-20833" dirty="0">
                <a:latin typeface="Arial"/>
                <a:cs typeface="Arial"/>
              </a:rPr>
              <a:t>1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7348111" y="6324955"/>
            <a:ext cx="174625" cy="308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latin typeface="Arial"/>
                <a:cs typeface="Arial"/>
              </a:rPr>
              <a:t>f</a:t>
            </a:r>
            <a:r>
              <a:rPr sz="1800" i="1" baseline="-20833" dirty="0">
                <a:latin typeface="Arial"/>
                <a:cs typeface="Arial"/>
              </a:rPr>
              <a:t>2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8067440" y="6324955"/>
            <a:ext cx="174625" cy="308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latin typeface="Arial"/>
                <a:cs typeface="Arial"/>
              </a:rPr>
              <a:t>f</a:t>
            </a:r>
            <a:r>
              <a:rPr sz="1800" i="1" baseline="-20833" dirty="0">
                <a:latin typeface="Arial"/>
                <a:cs typeface="Arial"/>
              </a:rPr>
              <a:t>3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2172603" y="6367479"/>
            <a:ext cx="1530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2823352" y="6367479"/>
            <a:ext cx="1530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3332369" y="6367479"/>
            <a:ext cx="1397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3902345" y="6367479"/>
            <a:ext cx="1530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6" name="object 13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47</a:t>
            </a:fld>
            <a:endParaRPr dirty="0"/>
          </a:p>
        </p:txBody>
      </p:sp>
      <p:sp>
        <p:nvSpPr>
          <p:cNvPr id="137" name="object 13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Ad</a:t>
            </a:r>
            <a:r>
              <a:rPr spc="-5" dirty="0"/>
              <a:t>v</a:t>
            </a:r>
            <a:r>
              <a:rPr dirty="0"/>
              <a:t>an</a:t>
            </a:r>
            <a:r>
              <a:rPr spc="-5" dirty="0"/>
              <a:t>ce</a:t>
            </a:r>
            <a:r>
              <a:rPr dirty="0"/>
              <a:t>d R</a:t>
            </a:r>
            <a:r>
              <a:rPr spc="-5" dirty="0"/>
              <a:t>e</a:t>
            </a:r>
            <a:r>
              <a:rPr dirty="0"/>
              <a:t>liable</a:t>
            </a:r>
            <a:r>
              <a:rPr spc="15" dirty="0"/>
              <a:t> </a:t>
            </a:r>
            <a:r>
              <a:rPr dirty="0"/>
              <a:t>S</a:t>
            </a:r>
            <a:r>
              <a:rPr spc="-5" dirty="0"/>
              <a:t>y</a:t>
            </a:r>
            <a:r>
              <a:rPr dirty="0"/>
              <a:t>st</a:t>
            </a:r>
            <a:r>
              <a:rPr spc="-5" dirty="0"/>
              <a:t>e</a:t>
            </a:r>
            <a:r>
              <a:rPr spc="10" dirty="0"/>
              <a:t>m</a:t>
            </a:r>
            <a:r>
              <a:rPr dirty="0"/>
              <a:t>s</a:t>
            </a:r>
            <a:r>
              <a:rPr spc="-15" dirty="0"/>
              <a:t> </a:t>
            </a:r>
            <a:r>
              <a:rPr spc="-5" dirty="0"/>
              <a:t>(</a:t>
            </a:r>
            <a:r>
              <a:rPr dirty="0"/>
              <a:t>ARES)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ab.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Datapath</a:t>
            </a:r>
            <a:r>
              <a:rPr spc="-25" dirty="0"/>
              <a:t> </a:t>
            </a:r>
            <a:r>
              <a:rPr dirty="0"/>
              <a:t>– 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A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dder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06049" y="1475221"/>
            <a:ext cx="6410325" cy="0"/>
          </a:xfrm>
          <a:custGeom>
            <a:avLst/>
            <a:gdLst/>
            <a:ahLst/>
            <a:cxnLst/>
            <a:rect l="l" t="t" r="r" b="b"/>
            <a:pathLst>
              <a:path w="6410325">
                <a:moveTo>
                  <a:pt x="0" y="0"/>
                </a:moveTo>
                <a:lnTo>
                  <a:pt x="6409943" y="0"/>
                </a:lnTo>
              </a:path>
            </a:pathLst>
          </a:custGeom>
          <a:ln w="287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06049" y="1835648"/>
            <a:ext cx="6410325" cy="0"/>
          </a:xfrm>
          <a:custGeom>
            <a:avLst/>
            <a:gdLst/>
            <a:ahLst/>
            <a:cxnLst/>
            <a:rect l="l" t="t" r="r" b="b"/>
            <a:pathLst>
              <a:path w="6410325">
                <a:moveTo>
                  <a:pt x="0" y="0"/>
                </a:moveTo>
                <a:lnTo>
                  <a:pt x="6409943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57777" y="1897370"/>
            <a:ext cx="234950" cy="234950"/>
          </a:xfrm>
          <a:custGeom>
            <a:avLst/>
            <a:gdLst/>
            <a:ahLst/>
            <a:cxnLst/>
            <a:rect l="l" t="t" r="r" b="b"/>
            <a:pathLst>
              <a:path w="234950" h="234950">
                <a:moveTo>
                  <a:pt x="129539" y="0"/>
                </a:moveTo>
                <a:lnTo>
                  <a:pt x="117347" y="0"/>
                </a:lnTo>
                <a:lnTo>
                  <a:pt x="92963" y="3047"/>
                </a:lnTo>
                <a:lnTo>
                  <a:pt x="71627" y="9143"/>
                </a:lnTo>
                <a:lnTo>
                  <a:pt x="60959" y="15239"/>
                </a:lnTo>
                <a:lnTo>
                  <a:pt x="51815" y="19811"/>
                </a:lnTo>
                <a:lnTo>
                  <a:pt x="19811" y="51815"/>
                </a:lnTo>
                <a:lnTo>
                  <a:pt x="3047" y="94487"/>
                </a:lnTo>
                <a:lnTo>
                  <a:pt x="0" y="118871"/>
                </a:lnTo>
                <a:lnTo>
                  <a:pt x="1523" y="129539"/>
                </a:lnTo>
                <a:lnTo>
                  <a:pt x="3047" y="141731"/>
                </a:lnTo>
                <a:lnTo>
                  <a:pt x="6095" y="152399"/>
                </a:lnTo>
                <a:lnTo>
                  <a:pt x="9143" y="164591"/>
                </a:lnTo>
                <a:lnTo>
                  <a:pt x="15239" y="173735"/>
                </a:lnTo>
                <a:lnTo>
                  <a:pt x="42671" y="208787"/>
                </a:lnTo>
                <a:lnTo>
                  <a:pt x="83819" y="230123"/>
                </a:lnTo>
                <a:lnTo>
                  <a:pt x="106679" y="234695"/>
                </a:lnTo>
                <a:lnTo>
                  <a:pt x="129539" y="234695"/>
                </a:lnTo>
                <a:lnTo>
                  <a:pt x="173735" y="220979"/>
                </a:lnTo>
                <a:lnTo>
                  <a:pt x="181736" y="216407"/>
                </a:lnTo>
                <a:lnTo>
                  <a:pt x="117347" y="216407"/>
                </a:lnTo>
                <a:lnTo>
                  <a:pt x="106679" y="214883"/>
                </a:lnTo>
                <a:lnTo>
                  <a:pt x="62483" y="199643"/>
                </a:lnTo>
                <a:lnTo>
                  <a:pt x="36575" y="172211"/>
                </a:lnTo>
                <a:lnTo>
                  <a:pt x="30479" y="164591"/>
                </a:lnTo>
                <a:lnTo>
                  <a:pt x="27431" y="155447"/>
                </a:lnTo>
                <a:lnTo>
                  <a:pt x="22859" y="146303"/>
                </a:lnTo>
                <a:lnTo>
                  <a:pt x="19811" y="128015"/>
                </a:lnTo>
                <a:lnTo>
                  <a:pt x="19811" y="106679"/>
                </a:lnTo>
                <a:lnTo>
                  <a:pt x="21335" y="97535"/>
                </a:lnTo>
                <a:lnTo>
                  <a:pt x="36575" y="62483"/>
                </a:lnTo>
                <a:lnTo>
                  <a:pt x="71627" y="30479"/>
                </a:lnTo>
                <a:lnTo>
                  <a:pt x="79247" y="27431"/>
                </a:lnTo>
                <a:lnTo>
                  <a:pt x="88391" y="22859"/>
                </a:lnTo>
                <a:lnTo>
                  <a:pt x="99059" y="21335"/>
                </a:lnTo>
                <a:lnTo>
                  <a:pt x="108203" y="19811"/>
                </a:lnTo>
                <a:lnTo>
                  <a:pt x="182879" y="19811"/>
                </a:lnTo>
                <a:lnTo>
                  <a:pt x="173735" y="13715"/>
                </a:lnTo>
                <a:lnTo>
                  <a:pt x="152399" y="4571"/>
                </a:lnTo>
                <a:lnTo>
                  <a:pt x="140207" y="3047"/>
                </a:lnTo>
                <a:lnTo>
                  <a:pt x="129539" y="0"/>
                </a:lnTo>
                <a:close/>
              </a:path>
              <a:path w="234950" h="234950">
                <a:moveTo>
                  <a:pt x="182879" y="19811"/>
                </a:moveTo>
                <a:lnTo>
                  <a:pt x="128015" y="19811"/>
                </a:lnTo>
                <a:lnTo>
                  <a:pt x="138683" y="21335"/>
                </a:lnTo>
                <a:lnTo>
                  <a:pt x="156971" y="27431"/>
                </a:lnTo>
                <a:lnTo>
                  <a:pt x="164591" y="32003"/>
                </a:lnTo>
                <a:lnTo>
                  <a:pt x="173735" y="36575"/>
                </a:lnTo>
                <a:lnTo>
                  <a:pt x="181355" y="42671"/>
                </a:lnTo>
                <a:lnTo>
                  <a:pt x="193547" y="54863"/>
                </a:lnTo>
                <a:lnTo>
                  <a:pt x="199643" y="62483"/>
                </a:lnTo>
                <a:lnTo>
                  <a:pt x="204215" y="71627"/>
                </a:lnTo>
                <a:lnTo>
                  <a:pt x="208787" y="79247"/>
                </a:lnTo>
                <a:lnTo>
                  <a:pt x="211835" y="88391"/>
                </a:lnTo>
                <a:lnTo>
                  <a:pt x="214883" y="99059"/>
                </a:lnTo>
                <a:lnTo>
                  <a:pt x="216407" y="108203"/>
                </a:lnTo>
                <a:lnTo>
                  <a:pt x="216407" y="118871"/>
                </a:lnTo>
                <a:lnTo>
                  <a:pt x="214883" y="128015"/>
                </a:lnTo>
                <a:lnTo>
                  <a:pt x="213359" y="138683"/>
                </a:lnTo>
                <a:lnTo>
                  <a:pt x="211835" y="147827"/>
                </a:lnTo>
                <a:lnTo>
                  <a:pt x="208787" y="156971"/>
                </a:lnTo>
                <a:lnTo>
                  <a:pt x="204215" y="164591"/>
                </a:lnTo>
                <a:lnTo>
                  <a:pt x="199643" y="173735"/>
                </a:lnTo>
                <a:lnTo>
                  <a:pt x="164591" y="204215"/>
                </a:lnTo>
                <a:lnTo>
                  <a:pt x="137159" y="214883"/>
                </a:lnTo>
                <a:lnTo>
                  <a:pt x="128015" y="214883"/>
                </a:lnTo>
                <a:lnTo>
                  <a:pt x="117347" y="216407"/>
                </a:lnTo>
                <a:lnTo>
                  <a:pt x="181736" y="216407"/>
                </a:lnTo>
                <a:lnTo>
                  <a:pt x="184403" y="214883"/>
                </a:lnTo>
                <a:lnTo>
                  <a:pt x="192023" y="207263"/>
                </a:lnTo>
                <a:lnTo>
                  <a:pt x="201167" y="199643"/>
                </a:lnTo>
                <a:lnTo>
                  <a:pt x="230123" y="152399"/>
                </a:lnTo>
                <a:lnTo>
                  <a:pt x="234695" y="129539"/>
                </a:lnTo>
                <a:lnTo>
                  <a:pt x="234695" y="105155"/>
                </a:lnTo>
                <a:lnTo>
                  <a:pt x="220979" y="60959"/>
                </a:lnTo>
                <a:lnTo>
                  <a:pt x="192023" y="27431"/>
                </a:lnTo>
                <a:lnTo>
                  <a:pt x="182879" y="198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66921" y="2014717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5">
                <a:moveTo>
                  <a:pt x="0" y="0"/>
                </a:moveTo>
                <a:lnTo>
                  <a:pt x="216407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75887" y="1906514"/>
            <a:ext cx="0" cy="216535"/>
          </a:xfrm>
          <a:custGeom>
            <a:avLst/>
            <a:gdLst/>
            <a:ahLst/>
            <a:cxnLst/>
            <a:rect l="l" t="t" r="r" b="b"/>
            <a:pathLst>
              <a:path h="216535">
                <a:moveTo>
                  <a:pt x="0" y="0"/>
                </a:moveTo>
                <a:lnTo>
                  <a:pt x="0" y="216407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98685" y="6731503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0" y="0"/>
                </a:moveTo>
                <a:lnTo>
                  <a:pt x="8496299" y="0"/>
                </a:lnTo>
              </a:path>
            </a:pathLst>
          </a:custGeom>
          <a:ln w="4317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076081" y="1541718"/>
            <a:ext cx="218059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5" dirty="0">
                <a:latin typeface="Arial"/>
                <a:cs typeface="Arial"/>
              </a:rPr>
              <a:t>A</a:t>
            </a:r>
            <a:r>
              <a:rPr sz="2000" b="1" spc="-5" dirty="0">
                <a:latin typeface="Arial"/>
                <a:cs typeface="Arial"/>
              </a:rPr>
              <a:t>dd</a:t>
            </a:r>
            <a:r>
              <a:rPr sz="2000" b="1" dirty="0">
                <a:latin typeface="Arial"/>
                <a:cs typeface="Arial"/>
              </a:rPr>
              <a:t>er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110" dirty="0">
                <a:latin typeface="Arial"/>
                <a:cs typeface="Arial"/>
              </a:rPr>
              <a:t>T</a:t>
            </a:r>
            <a:r>
              <a:rPr sz="2000" b="1" dirty="0">
                <a:latin typeface="Arial"/>
                <a:cs typeface="Arial"/>
              </a:rPr>
              <a:t>r</a:t>
            </a:r>
            <a:r>
              <a:rPr sz="2000" b="1" spc="-5" dirty="0">
                <a:latin typeface="Arial"/>
                <a:cs typeface="Arial"/>
              </a:rPr>
              <a:t>u</a:t>
            </a:r>
            <a:r>
              <a:rPr sz="2000" b="1" dirty="0">
                <a:latin typeface="Arial"/>
                <a:cs typeface="Arial"/>
              </a:rPr>
              <a:t>th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145" dirty="0">
                <a:latin typeface="Arial"/>
                <a:cs typeface="Arial"/>
              </a:rPr>
              <a:t>T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-5" dirty="0">
                <a:latin typeface="Arial"/>
                <a:cs typeface="Arial"/>
              </a:rPr>
              <a:t>b</a:t>
            </a:r>
            <a:r>
              <a:rPr sz="2000" b="1" spc="-10" dirty="0">
                <a:latin typeface="Arial"/>
                <a:cs typeface="Arial"/>
              </a:rPr>
              <a:t>l</a:t>
            </a:r>
            <a:r>
              <a:rPr sz="2000" b="1" dirty="0"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92415" y="1898624"/>
            <a:ext cx="342074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30225" algn="l"/>
                <a:tab pos="1035050" algn="l"/>
                <a:tab pos="1541145" algn="l"/>
                <a:tab pos="2580005" algn="l"/>
              </a:tabLst>
            </a:pPr>
            <a:r>
              <a:rPr sz="2000" dirty="0">
                <a:latin typeface="Arial"/>
                <a:cs typeface="Arial"/>
              </a:rPr>
              <a:t>C	A	B	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.</a:t>
            </a:r>
            <a:r>
              <a:rPr sz="2000" spc="-5" dirty="0">
                <a:latin typeface="Arial"/>
                <a:cs typeface="Arial"/>
              </a:rPr>
              <a:t>B</a:t>
            </a:r>
            <a:r>
              <a:rPr sz="2000" dirty="0">
                <a:latin typeface="Arial"/>
                <a:cs typeface="Arial"/>
              </a:rPr>
              <a:t>(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G</a:t>
            </a:r>
            <a:r>
              <a:rPr sz="2000" dirty="0">
                <a:latin typeface="Arial"/>
                <a:cs typeface="Arial"/>
              </a:rPr>
              <a:t>)	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spc="5" dirty="0">
                <a:latin typeface="Arial"/>
                <a:cs typeface="Arial"/>
              </a:rPr>
              <a:t>+</a:t>
            </a:r>
            <a:r>
              <a:rPr sz="2000" spc="-5" dirty="0">
                <a:latin typeface="Arial"/>
                <a:cs typeface="Arial"/>
              </a:rPr>
              <a:t>B</a:t>
            </a:r>
            <a:r>
              <a:rPr sz="2000" dirty="0">
                <a:latin typeface="Arial"/>
                <a:cs typeface="Arial"/>
              </a:rPr>
              <a:t>(</a:t>
            </a: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P</a:t>
            </a:r>
            <a:r>
              <a:rPr sz="2000" dirty="0"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51542" y="1898624"/>
            <a:ext cx="257302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46405" algn="l"/>
                <a:tab pos="895985" algn="l"/>
                <a:tab pos="1671955" algn="l"/>
              </a:tabLst>
            </a:pPr>
            <a:r>
              <a:rPr sz="2000" dirty="0">
                <a:latin typeface="Arial"/>
                <a:cs typeface="Arial"/>
              </a:rPr>
              <a:t>A	B	</a:t>
            </a:r>
            <a:r>
              <a:rPr sz="2000" spc="-5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M	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spc="-3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Y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32645" y="5023314"/>
            <a:ext cx="631698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231AF0"/>
                </a:solidFill>
                <a:latin typeface="Arial"/>
                <a:cs typeface="Arial"/>
              </a:rPr>
              <a:t>G</a:t>
            </a:r>
            <a:r>
              <a:rPr sz="1800" spc="-5" dirty="0">
                <a:solidFill>
                  <a:srgbClr val="231AF0"/>
                </a:solidFill>
                <a:latin typeface="Arial"/>
                <a:cs typeface="Arial"/>
              </a:rPr>
              <a:t>ene</a:t>
            </a:r>
            <a:r>
              <a:rPr sz="1800" dirty="0">
                <a:solidFill>
                  <a:srgbClr val="231AF0"/>
                </a:solidFill>
                <a:latin typeface="Arial"/>
                <a:cs typeface="Arial"/>
              </a:rPr>
              <a:t>r</a:t>
            </a:r>
            <a:r>
              <a:rPr sz="1800" spc="-5" dirty="0">
                <a:solidFill>
                  <a:srgbClr val="231AF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231AF0"/>
                </a:solidFill>
                <a:latin typeface="Arial"/>
                <a:cs typeface="Arial"/>
              </a:rPr>
              <a:t>te</a:t>
            </a:r>
            <a:r>
              <a:rPr sz="1800" spc="-5" dirty="0">
                <a:solidFill>
                  <a:srgbClr val="231AF0"/>
                </a:solidFill>
                <a:latin typeface="Arial"/>
                <a:cs typeface="Arial"/>
              </a:rPr>
              <a:t> Signa</a:t>
            </a:r>
            <a:r>
              <a:rPr sz="1800" dirty="0">
                <a:solidFill>
                  <a:srgbClr val="231AF0"/>
                </a:solidFill>
                <a:latin typeface="Arial"/>
                <a:cs typeface="Arial"/>
              </a:rPr>
              <a:t>l</a:t>
            </a:r>
            <a:r>
              <a:rPr sz="1800" spc="10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31AF0"/>
                </a:solidFill>
                <a:latin typeface="Arial"/>
                <a:cs typeface="Arial"/>
              </a:rPr>
              <a:t>G(</a:t>
            </a:r>
            <a:r>
              <a:rPr sz="1800" spc="-5" dirty="0">
                <a:solidFill>
                  <a:srgbClr val="231AF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231AF0"/>
                </a:solidFill>
                <a:latin typeface="Arial"/>
                <a:cs typeface="Arial"/>
              </a:rPr>
              <a:t>.</a:t>
            </a:r>
            <a:r>
              <a:rPr sz="1800" spc="-5" dirty="0">
                <a:solidFill>
                  <a:srgbClr val="231AF0"/>
                </a:solidFill>
                <a:latin typeface="Arial"/>
                <a:cs typeface="Arial"/>
              </a:rPr>
              <a:t>B</a:t>
            </a:r>
            <a:r>
              <a:rPr sz="1800" dirty="0">
                <a:solidFill>
                  <a:srgbClr val="231AF0"/>
                </a:solidFill>
                <a:latin typeface="Arial"/>
                <a:cs typeface="Arial"/>
              </a:rPr>
              <a:t>):</a:t>
            </a:r>
            <a:r>
              <a:rPr sz="1800" spc="-5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cc</a:t>
            </a:r>
            <a:r>
              <a:rPr sz="1800" spc="-5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rs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spc="-5" dirty="0">
                <a:latin typeface="Arial"/>
                <a:cs typeface="Arial"/>
              </a:rPr>
              <a:t>he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rry </a:t>
            </a:r>
            <a:r>
              <a:rPr sz="1800" spc="-5" dirty="0">
                <a:latin typeface="Arial"/>
                <a:cs typeface="Arial"/>
              </a:rPr>
              <a:t>ou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pu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</a:t>
            </a:r>
            <a:r>
              <a:rPr sz="1800" spc="-5" dirty="0">
                <a:latin typeface="Arial"/>
                <a:cs typeface="Arial"/>
              </a:rPr>
              <a:t>CAR</a:t>
            </a:r>
            <a:r>
              <a:rPr sz="1800" spc="-40" dirty="0">
                <a:latin typeface="Arial"/>
                <a:cs typeface="Arial"/>
              </a:rPr>
              <a:t>R</a:t>
            </a:r>
            <a:r>
              <a:rPr sz="1800" spc="-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71636" y="5379930"/>
            <a:ext cx="40640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s </a:t>
            </a:r>
            <a:r>
              <a:rPr sz="1800" spc="-5" dirty="0">
                <a:latin typeface="Arial"/>
                <a:cs typeface="Arial"/>
              </a:rPr>
              <a:t>in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5" dirty="0">
                <a:latin typeface="Arial"/>
                <a:cs typeface="Arial"/>
              </a:rPr>
              <a:t>nall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gene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hi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 adde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32645" y="5907235"/>
            <a:ext cx="7356475" cy="610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231AF0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231AF0"/>
                </a:solidFill>
                <a:latin typeface="Arial"/>
                <a:cs typeface="Arial"/>
              </a:rPr>
              <a:t>r</a:t>
            </a:r>
            <a:r>
              <a:rPr sz="1800" spc="-5" dirty="0">
                <a:solidFill>
                  <a:srgbClr val="231AF0"/>
                </a:solidFill>
                <a:latin typeface="Arial"/>
                <a:cs typeface="Arial"/>
              </a:rPr>
              <a:t>opaga</a:t>
            </a:r>
            <a:r>
              <a:rPr sz="1800" dirty="0">
                <a:solidFill>
                  <a:srgbClr val="231AF0"/>
                </a:solidFill>
                <a:latin typeface="Arial"/>
                <a:cs typeface="Arial"/>
              </a:rPr>
              <a:t>te</a:t>
            </a:r>
            <a:r>
              <a:rPr sz="1800" spc="-5" dirty="0">
                <a:solidFill>
                  <a:srgbClr val="231AF0"/>
                </a:solidFill>
                <a:latin typeface="Arial"/>
                <a:cs typeface="Arial"/>
              </a:rPr>
              <a:t> Signa</a:t>
            </a:r>
            <a:r>
              <a:rPr sz="1800" dirty="0">
                <a:solidFill>
                  <a:srgbClr val="231AF0"/>
                </a:solidFill>
                <a:latin typeface="Arial"/>
                <a:cs typeface="Arial"/>
              </a:rPr>
              <a:t>l</a:t>
            </a:r>
            <a:r>
              <a:rPr sz="1800" spc="20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31AF0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231AF0"/>
                </a:solidFill>
                <a:latin typeface="Arial"/>
                <a:cs typeface="Arial"/>
              </a:rPr>
              <a:t>(</a:t>
            </a:r>
            <a:r>
              <a:rPr sz="1800" spc="-5" dirty="0">
                <a:solidFill>
                  <a:srgbClr val="231AF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231AF0"/>
                </a:solidFill>
                <a:latin typeface="Arial"/>
                <a:cs typeface="Arial"/>
              </a:rPr>
              <a:t>+</a:t>
            </a:r>
            <a:r>
              <a:rPr sz="1800" spc="-5" dirty="0">
                <a:solidFill>
                  <a:srgbClr val="231AF0"/>
                </a:solidFill>
                <a:latin typeface="Arial"/>
                <a:cs typeface="Arial"/>
              </a:rPr>
              <a:t>B</a:t>
            </a:r>
            <a:r>
              <a:rPr sz="1800" dirty="0">
                <a:solidFill>
                  <a:srgbClr val="231AF0"/>
                </a:solidFill>
                <a:latin typeface="Arial"/>
                <a:cs typeface="Arial"/>
              </a:rPr>
              <a:t>): </a:t>
            </a:r>
            <a:r>
              <a:rPr sz="1800" spc="-5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spc="-5" dirty="0">
                <a:latin typeface="Arial"/>
                <a:cs typeface="Arial"/>
              </a:rPr>
              <a:t>he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s tr</a:t>
            </a:r>
            <a:r>
              <a:rPr sz="1800" spc="-5" dirty="0">
                <a:latin typeface="Arial"/>
                <a:cs typeface="Arial"/>
              </a:rPr>
              <a:t>ue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rry 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5" dirty="0">
                <a:latin typeface="Arial"/>
                <a:cs typeface="Arial"/>
              </a:rPr>
              <a:t>igna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 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s </a:t>
            </a:r>
            <a:r>
              <a:rPr sz="1800" spc="-5" dirty="0">
                <a:latin typeface="Arial"/>
                <a:cs typeface="Arial"/>
              </a:rPr>
              <a:t>pa</a:t>
            </a:r>
            <a:r>
              <a:rPr sz="1800" dirty="0">
                <a:latin typeface="Arial"/>
                <a:cs typeface="Arial"/>
              </a:rPr>
              <a:t>ss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  <a:p>
            <a:pPr marL="2741930">
              <a:lnSpc>
                <a:spcPct val="100000"/>
              </a:lnSpc>
              <a:spcBef>
                <a:spcPts val="645"/>
              </a:spcBef>
            </a:pPr>
            <a:r>
              <a:rPr sz="1800" dirty="0">
                <a:latin typeface="Arial"/>
                <a:cs typeface="Arial"/>
              </a:rPr>
              <a:t>to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rry </a:t>
            </a:r>
            <a:r>
              <a:rPr sz="1800" spc="-5" dirty="0">
                <a:latin typeface="Arial"/>
                <a:cs typeface="Arial"/>
              </a:rPr>
              <a:t>ou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pu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</a:t>
            </a:r>
            <a:r>
              <a:rPr sz="1800" spc="-5" dirty="0">
                <a:latin typeface="Arial"/>
                <a:cs typeface="Arial"/>
              </a:rPr>
              <a:t>CAR</a:t>
            </a:r>
            <a:r>
              <a:rPr sz="1800" spc="-40" dirty="0">
                <a:latin typeface="Arial"/>
                <a:cs typeface="Arial"/>
              </a:rPr>
              <a:t>R</a:t>
            </a:r>
            <a:r>
              <a:rPr sz="1800" spc="-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)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spc="-5" dirty="0">
                <a:latin typeface="Arial"/>
                <a:cs typeface="Arial"/>
              </a:rPr>
              <a:t>he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 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s tr</a:t>
            </a:r>
            <a:r>
              <a:rPr sz="1800" spc="-5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576950" y="5064247"/>
            <a:ext cx="741045" cy="596265"/>
          </a:xfrm>
          <a:custGeom>
            <a:avLst/>
            <a:gdLst/>
            <a:ahLst/>
            <a:cxnLst/>
            <a:rect l="l" t="t" r="r" b="b"/>
            <a:pathLst>
              <a:path w="741045" h="596264">
                <a:moveTo>
                  <a:pt x="740663" y="0"/>
                </a:moveTo>
                <a:lnTo>
                  <a:pt x="0" y="0"/>
                </a:lnTo>
                <a:lnTo>
                  <a:pt x="0" y="595883"/>
                </a:lnTo>
                <a:lnTo>
                  <a:pt x="740663" y="595883"/>
                </a:lnTo>
                <a:lnTo>
                  <a:pt x="740663" y="586739"/>
                </a:lnTo>
                <a:lnTo>
                  <a:pt x="19811" y="586739"/>
                </a:lnTo>
                <a:lnTo>
                  <a:pt x="10667" y="576071"/>
                </a:lnTo>
                <a:lnTo>
                  <a:pt x="19811" y="576071"/>
                </a:lnTo>
                <a:lnTo>
                  <a:pt x="19811" y="19811"/>
                </a:lnTo>
                <a:lnTo>
                  <a:pt x="10667" y="19811"/>
                </a:lnTo>
                <a:lnTo>
                  <a:pt x="19811" y="9143"/>
                </a:lnTo>
                <a:lnTo>
                  <a:pt x="740663" y="9143"/>
                </a:lnTo>
                <a:lnTo>
                  <a:pt x="740663" y="0"/>
                </a:lnTo>
                <a:close/>
              </a:path>
              <a:path w="741045" h="596264">
                <a:moveTo>
                  <a:pt x="19811" y="576071"/>
                </a:moveTo>
                <a:lnTo>
                  <a:pt x="10667" y="576071"/>
                </a:lnTo>
                <a:lnTo>
                  <a:pt x="19811" y="586739"/>
                </a:lnTo>
                <a:lnTo>
                  <a:pt x="19811" y="576071"/>
                </a:lnTo>
                <a:close/>
              </a:path>
              <a:path w="741045" h="596264">
                <a:moveTo>
                  <a:pt x="720851" y="576071"/>
                </a:moveTo>
                <a:lnTo>
                  <a:pt x="19811" y="576071"/>
                </a:lnTo>
                <a:lnTo>
                  <a:pt x="19811" y="586739"/>
                </a:lnTo>
                <a:lnTo>
                  <a:pt x="720851" y="586739"/>
                </a:lnTo>
                <a:lnTo>
                  <a:pt x="720851" y="576071"/>
                </a:lnTo>
                <a:close/>
              </a:path>
              <a:path w="741045" h="596264">
                <a:moveTo>
                  <a:pt x="720851" y="9143"/>
                </a:moveTo>
                <a:lnTo>
                  <a:pt x="720851" y="586739"/>
                </a:lnTo>
                <a:lnTo>
                  <a:pt x="729995" y="576071"/>
                </a:lnTo>
                <a:lnTo>
                  <a:pt x="740663" y="576071"/>
                </a:lnTo>
                <a:lnTo>
                  <a:pt x="740663" y="19811"/>
                </a:lnTo>
                <a:lnTo>
                  <a:pt x="729995" y="19811"/>
                </a:lnTo>
                <a:lnTo>
                  <a:pt x="720851" y="9143"/>
                </a:lnTo>
                <a:close/>
              </a:path>
              <a:path w="741045" h="596264">
                <a:moveTo>
                  <a:pt x="740663" y="576071"/>
                </a:moveTo>
                <a:lnTo>
                  <a:pt x="729995" y="576071"/>
                </a:lnTo>
                <a:lnTo>
                  <a:pt x="720851" y="586739"/>
                </a:lnTo>
                <a:lnTo>
                  <a:pt x="740663" y="586739"/>
                </a:lnTo>
                <a:lnTo>
                  <a:pt x="740663" y="576071"/>
                </a:lnTo>
                <a:close/>
              </a:path>
              <a:path w="741045" h="596264">
                <a:moveTo>
                  <a:pt x="19811" y="9143"/>
                </a:moveTo>
                <a:lnTo>
                  <a:pt x="10667" y="19811"/>
                </a:lnTo>
                <a:lnTo>
                  <a:pt x="19811" y="19811"/>
                </a:lnTo>
                <a:lnTo>
                  <a:pt x="19811" y="9143"/>
                </a:lnTo>
                <a:close/>
              </a:path>
              <a:path w="741045" h="596264">
                <a:moveTo>
                  <a:pt x="720851" y="9143"/>
                </a:moveTo>
                <a:lnTo>
                  <a:pt x="19811" y="9143"/>
                </a:lnTo>
                <a:lnTo>
                  <a:pt x="19811" y="19811"/>
                </a:lnTo>
                <a:lnTo>
                  <a:pt x="720851" y="19811"/>
                </a:lnTo>
                <a:lnTo>
                  <a:pt x="720851" y="9143"/>
                </a:lnTo>
                <a:close/>
              </a:path>
              <a:path w="741045" h="596264">
                <a:moveTo>
                  <a:pt x="740663" y="9143"/>
                </a:moveTo>
                <a:lnTo>
                  <a:pt x="720851" y="9143"/>
                </a:lnTo>
                <a:lnTo>
                  <a:pt x="729995" y="19811"/>
                </a:lnTo>
                <a:lnTo>
                  <a:pt x="740663" y="19811"/>
                </a:lnTo>
                <a:lnTo>
                  <a:pt x="740663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801739" y="4860032"/>
            <a:ext cx="0" cy="215265"/>
          </a:xfrm>
          <a:custGeom>
            <a:avLst/>
            <a:gdLst/>
            <a:ahLst/>
            <a:cxnLst/>
            <a:rect l="l" t="t" r="r" b="b"/>
            <a:pathLst>
              <a:path h="215264">
                <a:moveTo>
                  <a:pt x="0" y="0"/>
                </a:moveTo>
                <a:lnTo>
                  <a:pt x="0" y="214883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090538" y="4858508"/>
            <a:ext cx="0" cy="216535"/>
          </a:xfrm>
          <a:custGeom>
            <a:avLst/>
            <a:gdLst/>
            <a:ahLst/>
            <a:cxnLst/>
            <a:rect l="l" t="t" r="r" b="b"/>
            <a:pathLst>
              <a:path h="216535">
                <a:moveTo>
                  <a:pt x="0" y="0"/>
                </a:moveTo>
                <a:lnTo>
                  <a:pt x="0" y="216407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48043" y="5650988"/>
            <a:ext cx="0" cy="215265"/>
          </a:xfrm>
          <a:custGeom>
            <a:avLst/>
            <a:gdLst/>
            <a:ahLst/>
            <a:cxnLst/>
            <a:rect l="l" t="t" r="r" b="b"/>
            <a:pathLst>
              <a:path h="215264">
                <a:moveTo>
                  <a:pt x="0" y="0"/>
                </a:moveTo>
                <a:lnTo>
                  <a:pt x="0" y="214883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299581" y="5362952"/>
            <a:ext cx="291465" cy="0"/>
          </a:xfrm>
          <a:custGeom>
            <a:avLst/>
            <a:gdLst/>
            <a:ahLst/>
            <a:cxnLst/>
            <a:rect l="l" t="t" r="r" b="b"/>
            <a:pathLst>
              <a:path w="291465">
                <a:moveTo>
                  <a:pt x="0" y="0"/>
                </a:moveTo>
                <a:lnTo>
                  <a:pt x="291083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303897" y="5362952"/>
            <a:ext cx="291465" cy="0"/>
          </a:xfrm>
          <a:custGeom>
            <a:avLst/>
            <a:gdLst/>
            <a:ahLst/>
            <a:cxnLst/>
            <a:rect l="l" t="t" r="r" b="b"/>
            <a:pathLst>
              <a:path w="291465">
                <a:moveTo>
                  <a:pt x="0" y="0"/>
                </a:moveTo>
                <a:lnTo>
                  <a:pt x="291083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684660" y="4644325"/>
            <a:ext cx="52197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73380" algn="l"/>
              </a:tabLst>
            </a:pPr>
            <a:r>
              <a:rPr sz="1600" spc="-15" dirty="0">
                <a:latin typeface="Arial"/>
                <a:cs typeface="Arial"/>
              </a:rPr>
              <a:t>A	B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617349" y="5220398"/>
            <a:ext cx="17208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C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572140" y="5244781"/>
            <a:ext cx="73215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20" dirty="0">
                <a:latin typeface="Arial"/>
                <a:cs typeface="Arial"/>
              </a:rPr>
              <a:t>C</a:t>
            </a:r>
            <a:r>
              <a:rPr sz="1600" spc="-15" dirty="0">
                <a:latin typeface="Arial"/>
                <a:cs typeface="Arial"/>
              </a:rPr>
              <a:t>A</a:t>
            </a:r>
            <a:r>
              <a:rPr sz="1600" spc="-20" dirty="0">
                <a:latin typeface="Arial"/>
                <a:cs typeface="Arial"/>
              </a:rPr>
              <a:t>R</a:t>
            </a:r>
            <a:r>
              <a:rPr sz="1600" spc="-40" dirty="0">
                <a:latin typeface="Arial"/>
                <a:cs typeface="Arial"/>
              </a:rPr>
              <a:t>R</a:t>
            </a:r>
            <a:r>
              <a:rPr sz="1600" spc="-15" dirty="0">
                <a:latin typeface="Arial"/>
                <a:cs typeface="Arial"/>
              </a:rPr>
              <a:t>Y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659245" y="5138923"/>
            <a:ext cx="292735" cy="152400"/>
          </a:xfrm>
          <a:custGeom>
            <a:avLst/>
            <a:gdLst/>
            <a:ahLst/>
            <a:cxnLst/>
            <a:rect l="l" t="t" r="r" b="b"/>
            <a:pathLst>
              <a:path w="292734" h="152400">
                <a:moveTo>
                  <a:pt x="51815" y="83819"/>
                </a:moveTo>
                <a:lnTo>
                  <a:pt x="0" y="152399"/>
                </a:lnTo>
                <a:lnTo>
                  <a:pt x="85343" y="152399"/>
                </a:lnTo>
                <a:lnTo>
                  <a:pt x="75658" y="132587"/>
                </a:lnTo>
                <a:lnTo>
                  <a:pt x="60959" y="132587"/>
                </a:lnTo>
                <a:lnTo>
                  <a:pt x="53339" y="115823"/>
                </a:lnTo>
                <a:lnTo>
                  <a:pt x="64673" y="110119"/>
                </a:lnTo>
                <a:lnTo>
                  <a:pt x="51815" y="83819"/>
                </a:lnTo>
                <a:close/>
              </a:path>
              <a:path w="292734" h="152400">
                <a:moveTo>
                  <a:pt x="64673" y="110119"/>
                </a:moveTo>
                <a:lnTo>
                  <a:pt x="53339" y="115823"/>
                </a:lnTo>
                <a:lnTo>
                  <a:pt x="60959" y="132587"/>
                </a:lnTo>
                <a:lnTo>
                  <a:pt x="72770" y="126682"/>
                </a:lnTo>
                <a:lnTo>
                  <a:pt x="64673" y="110119"/>
                </a:lnTo>
                <a:close/>
              </a:path>
              <a:path w="292734" h="152400">
                <a:moveTo>
                  <a:pt x="72770" y="126682"/>
                </a:moveTo>
                <a:lnTo>
                  <a:pt x="60959" y="132587"/>
                </a:lnTo>
                <a:lnTo>
                  <a:pt x="75658" y="132587"/>
                </a:lnTo>
                <a:lnTo>
                  <a:pt x="72770" y="126682"/>
                </a:lnTo>
                <a:close/>
              </a:path>
              <a:path w="292734" h="152400">
                <a:moveTo>
                  <a:pt x="283463" y="0"/>
                </a:moveTo>
                <a:lnTo>
                  <a:pt x="64673" y="110119"/>
                </a:lnTo>
                <a:lnTo>
                  <a:pt x="72770" y="126682"/>
                </a:lnTo>
                <a:lnTo>
                  <a:pt x="292607" y="16763"/>
                </a:lnTo>
                <a:lnTo>
                  <a:pt x="283463" y="0"/>
                </a:lnTo>
                <a:close/>
              </a:path>
            </a:pathLst>
          </a:custGeom>
          <a:solidFill>
            <a:srgbClr val="231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659245" y="5353808"/>
            <a:ext cx="579120" cy="90170"/>
          </a:xfrm>
          <a:custGeom>
            <a:avLst/>
            <a:gdLst/>
            <a:ahLst/>
            <a:cxnLst/>
            <a:rect l="l" t="t" r="r" b="b"/>
            <a:pathLst>
              <a:path w="579120" h="90170">
                <a:moveTo>
                  <a:pt x="76000" y="25833"/>
                </a:moveTo>
                <a:lnTo>
                  <a:pt x="69447" y="43949"/>
                </a:lnTo>
                <a:lnTo>
                  <a:pt x="70103" y="44195"/>
                </a:lnTo>
                <a:lnTo>
                  <a:pt x="105155" y="56387"/>
                </a:lnTo>
                <a:lnTo>
                  <a:pt x="141731" y="67055"/>
                </a:lnTo>
                <a:lnTo>
                  <a:pt x="196595" y="80771"/>
                </a:lnTo>
                <a:lnTo>
                  <a:pt x="233171" y="86867"/>
                </a:lnTo>
                <a:lnTo>
                  <a:pt x="269747" y="89915"/>
                </a:lnTo>
                <a:lnTo>
                  <a:pt x="306323" y="89915"/>
                </a:lnTo>
                <a:lnTo>
                  <a:pt x="342899" y="86867"/>
                </a:lnTo>
                <a:lnTo>
                  <a:pt x="379475" y="80771"/>
                </a:lnTo>
                <a:lnTo>
                  <a:pt x="416051" y="71627"/>
                </a:lnTo>
                <a:lnTo>
                  <a:pt x="288035" y="71627"/>
                </a:lnTo>
                <a:lnTo>
                  <a:pt x="269747" y="70103"/>
                </a:lnTo>
                <a:lnTo>
                  <a:pt x="252983" y="70103"/>
                </a:lnTo>
                <a:lnTo>
                  <a:pt x="234695" y="67055"/>
                </a:lnTo>
                <a:lnTo>
                  <a:pt x="217931" y="65531"/>
                </a:lnTo>
                <a:lnTo>
                  <a:pt x="199643" y="62483"/>
                </a:lnTo>
                <a:lnTo>
                  <a:pt x="182879" y="57911"/>
                </a:lnTo>
                <a:lnTo>
                  <a:pt x="146303" y="48767"/>
                </a:lnTo>
                <a:lnTo>
                  <a:pt x="111251" y="38099"/>
                </a:lnTo>
                <a:lnTo>
                  <a:pt x="76199" y="25907"/>
                </a:lnTo>
                <a:lnTo>
                  <a:pt x="76000" y="25833"/>
                </a:lnTo>
                <a:close/>
              </a:path>
              <a:path w="579120" h="90170">
                <a:moveTo>
                  <a:pt x="85343" y="0"/>
                </a:moveTo>
                <a:lnTo>
                  <a:pt x="0" y="9143"/>
                </a:lnTo>
                <a:lnTo>
                  <a:pt x="59435" y="71627"/>
                </a:lnTo>
                <a:lnTo>
                  <a:pt x="69447" y="43949"/>
                </a:lnTo>
                <a:lnTo>
                  <a:pt x="57911" y="39623"/>
                </a:lnTo>
                <a:lnTo>
                  <a:pt x="64007" y="21335"/>
                </a:lnTo>
                <a:lnTo>
                  <a:pt x="77626" y="21335"/>
                </a:lnTo>
                <a:lnTo>
                  <a:pt x="85343" y="0"/>
                </a:lnTo>
                <a:close/>
              </a:path>
              <a:path w="579120" h="90170">
                <a:moveTo>
                  <a:pt x="571499" y="0"/>
                </a:moveTo>
                <a:lnTo>
                  <a:pt x="463295" y="38099"/>
                </a:lnTo>
                <a:lnTo>
                  <a:pt x="393191" y="57911"/>
                </a:lnTo>
                <a:lnTo>
                  <a:pt x="339851" y="67055"/>
                </a:lnTo>
                <a:lnTo>
                  <a:pt x="323087" y="70103"/>
                </a:lnTo>
                <a:lnTo>
                  <a:pt x="304799" y="70103"/>
                </a:lnTo>
                <a:lnTo>
                  <a:pt x="288035" y="71627"/>
                </a:lnTo>
                <a:lnTo>
                  <a:pt x="416051" y="71627"/>
                </a:lnTo>
                <a:lnTo>
                  <a:pt x="434339" y="67055"/>
                </a:lnTo>
                <a:lnTo>
                  <a:pt x="469391" y="56387"/>
                </a:lnTo>
                <a:lnTo>
                  <a:pt x="542543" y="32003"/>
                </a:lnTo>
                <a:lnTo>
                  <a:pt x="579119" y="18287"/>
                </a:lnTo>
                <a:lnTo>
                  <a:pt x="571499" y="0"/>
                </a:lnTo>
                <a:close/>
              </a:path>
              <a:path w="579120" h="90170">
                <a:moveTo>
                  <a:pt x="64007" y="21335"/>
                </a:moveTo>
                <a:lnTo>
                  <a:pt x="57911" y="39623"/>
                </a:lnTo>
                <a:lnTo>
                  <a:pt x="69447" y="43949"/>
                </a:lnTo>
                <a:lnTo>
                  <a:pt x="76000" y="25833"/>
                </a:lnTo>
                <a:lnTo>
                  <a:pt x="64007" y="21335"/>
                </a:lnTo>
                <a:close/>
              </a:path>
              <a:path w="579120" h="90170">
                <a:moveTo>
                  <a:pt x="77626" y="21335"/>
                </a:moveTo>
                <a:lnTo>
                  <a:pt x="64007" y="21335"/>
                </a:lnTo>
                <a:lnTo>
                  <a:pt x="76000" y="25833"/>
                </a:lnTo>
                <a:lnTo>
                  <a:pt x="77626" y="21335"/>
                </a:lnTo>
                <a:close/>
              </a:path>
            </a:pathLst>
          </a:custGeom>
          <a:solidFill>
            <a:srgbClr val="B327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8901069" y="5101525"/>
            <a:ext cx="244475" cy="561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0960">
              <a:lnSpc>
                <a:spcPct val="136900"/>
              </a:lnSpc>
            </a:pPr>
            <a:r>
              <a:rPr sz="1600" spc="-10" dirty="0">
                <a:solidFill>
                  <a:srgbClr val="130BB6"/>
                </a:solidFill>
                <a:latin typeface="Arial"/>
                <a:cs typeface="Arial"/>
              </a:rPr>
              <a:t>G </a:t>
            </a:r>
            <a:r>
              <a:rPr sz="1600" spc="-15" dirty="0">
                <a:solidFill>
                  <a:srgbClr val="B427A7"/>
                </a:solidFill>
                <a:latin typeface="Arial"/>
                <a:cs typeface="Arial"/>
              </a:rPr>
              <a:t>P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Jin</a:t>
            </a:r>
            <a:r>
              <a:rPr spc="-5" dirty="0"/>
              <a:t>-</a:t>
            </a:r>
            <a:r>
              <a:rPr dirty="0"/>
              <a:t>Fu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i, EE,</a:t>
            </a:r>
            <a:r>
              <a:rPr spc="-15" dirty="0"/>
              <a:t> </a:t>
            </a:r>
            <a:r>
              <a:rPr spc="-5" dirty="0"/>
              <a:t>N</a:t>
            </a:r>
            <a:r>
              <a:rPr dirty="0"/>
              <a:t>CU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Ad</a:t>
            </a:r>
            <a:r>
              <a:rPr spc="-5" dirty="0"/>
              <a:t>v</a:t>
            </a:r>
            <a:r>
              <a:rPr dirty="0"/>
              <a:t>an</a:t>
            </a:r>
            <a:r>
              <a:rPr spc="-5" dirty="0"/>
              <a:t>ce</a:t>
            </a:r>
            <a:r>
              <a:rPr dirty="0"/>
              <a:t>d R</a:t>
            </a:r>
            <a:r>
              <a:rPr spc="-5" dirty="0"/>
              <a:t>e</a:t>
            </a:r>
            <a:r>
              <a:rPr dirty="0"/>
              <a:t>liable</a:t>
            </a:r>
            <a:r>
              <a:rPr spc="15" dirty="0"/>
              <a:t> </a:t>
            </a:r>
            <a:r>
              <a:rPr dirty="0"/>
              <a:t>S</a:t>
            </a:r>
            <a:r>
              <a:rPr spc="-5" dirty="0"/>
              <a:t>y</a:t>
            </a:r>
            <a:r>
              <a:rPr dirty="0"/>
              <a:t>st</a:t>
            </a:r>
            <a:r>
              <a:rPr spc="-5" dirty="0"/>
              <a:t>e</a:t>
            </a:r>
            <a:r>
              <a:rPr spc="10" dirty="0"/>
              <a:t>m</a:t>
            </a:r>
            <a:r>
              <a:rPr dirty="0"/>
              <a:t>s</a:t>
            </a:r>
            <a:r>
              <a:rPr spc="-15" dirty="0"/>
              <a:t> </a:t>
            </a:r>
            <a:r>
              <a:rPr spc="-5" dirty="0"/>
              <a:t>(</a:t>
            </a:r>
            <a:r>
              <a:rPr dirty="0"/>
              <a:t>ARES)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ab.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8707520" y="5892482"/>
            <a:ext cx="47625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S</a:t>
            </a:r>
            <a:r>
              <a:rPr sz="1600" spc="-20" dirty="0">
                <a:latin typeface="Arial"/>
                <a:cs typeface="Arial"/>
              </a:rPr>
              <a:t>U</a:t>
            </a:r>
            <a:r>
              <a:rPr sz="1600" spc="-15" dirty="0">
                <a:latin typeface="Arial"/>
                <a:cs typeface="Arial"/>
              </a:rPr>
              <a:t>M</a:t>
            </a:r>
            <a:endParaRPr sz="1600">
              <a:latin typeface="Arial"/>
              <a:cs typeface="Arial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2106049" y="2205852"/>
          <a:ext cx="6410325" cy="2552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3753"/>
                <a:gridCol w="559308"/>
                <a:gridCol w="611886"/>
                <a:gridCol w="871728"/>
                <a:gridCol w="1080516"/>
                <a:gridCol w="1008126"/>
                <a:gridCol w="899922"/>
                <a:gridCol w="974699"/>
              </a:tblGrid>
              <a:tr h="371460"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9557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9557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44450"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9557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6098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9557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9557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3660"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9557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9557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00965"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9557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4450"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098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660"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0965"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304800"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4450"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098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660"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0965"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304800"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4450"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098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660"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0965"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304800"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4450"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098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660"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0965"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304800"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4450"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098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660"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0965"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304800"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4450"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098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660"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0965"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323488"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2870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2870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2870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98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2870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2870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2870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2870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0965"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28701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Datapath</a:t>
            </a:r>
            <a:r>
              <a:rPr spc="-25" dirty="0"/>
              <a:t> </a:t>
            </a:r>
            <a:r>
              <a:rPr dirty="0"/>
              <a:t>– 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A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dder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848989" y="3636254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35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69742" y="3698737"/>
            <a:ext cx="88265" cy="79375"/>
          </a:xfrm>
          <a:custGeom>
            <a:avLst/>
            <a:gdLst/>
            <a:ahLst/>
            <a:cxnLst/>
            <a:rect l="l" t="t" r="r" b="b"/>
            <a:pathLst>
              <a:path w="88264" h="79375">
                <a:moveTo>
                  <a:pt x="54863" y="3047"/>
                </a:moveTo>
                <a:lnTo>
                  <a:pt x="32003" y="3047"/>
                </a:lnTo>
                <a:lnTo>
                  <a:pt x="28955" y="4571"/>
                </a:lnTo>
                <a:lnTo>
                  <a:pt x="27431" y="6095"/>
                </a:lnTo>
                <a:lnTo>
                  <a:pt x="22859" y="9143"/>
                </a:lnTo>
                <a:lnTo>
                  <a:pt x="19811" y="12191"/>
                </a:lnTo>
                <a:lnTo>
                  <a:pt x="10667" y="25907"/>
                </a:lnTo>
                <a:lnTo>
                  <a:pt x="10667" y="27431"/>
                </a:lnTo>
                <a:lnTo>
                  <a:pt x="1523" y="51815"/>
                </a:lnTo>
                <a:lnTo>
                  <a:pt x="0" y="67055"/>
                </a:lnTo>
                <a:lnTo>
                  <a:pt x="0" y="79247"/>
                </a:lnTo>
                <a:lnTo>
                  <a:pt x="18457" y="79247"/>
                </a:lnTo>
                <a:lnTo>
                  <a:pt x="19811" y="67055"/>
                </a:lnTo>
                <a:lnTo>
                  <a:pt x="21335" y="54863"/>
                </a:lnTo>
                <a:lnTo>
                  <a:pt x="24383" y="44195"/>
                </a:lnTo>
                <a:lnTo>
                  <a:pt x="27431" y="35051"/>
                </a:lnTo>
                <a:lnTo>
                  <a:pt x="28193" y="35051"/>
                </a:lnTo>
                <a:lnTo>
                  <a:pt x="32003" y="27431"/>
                </a:lnTo>
                <a:lnTo>
                  <a:pt x="33019" y="27431"/>
                </a:lnTo>
                <a:lnTo>
                  <a:pt x="35051" y="24383"/>
                </a:lnTo>
                <a:lnTo>
                  <a:pt x="36575" y="22859"/>
                </a:lnTo>
                <a:lnTo>
                  <a:pt x="39623" y="21335"/>
                </a:lnTo>
                <a:lnTo>
                  <a:pt x="38099" y="21335"/>
                </a:lnTo>
                <a:lnTo>
                  <a:pt x="41147" y="19811"/>
                </a:lnTo>
                <a:lnTo>
                  <a:pt x="73151" y="19811"/>
                </a:lnTo>
                <a:lnTo>
                  <a:pt x="71627" y="16763"/>
                </a:lnTo>
                <a:lnTo>
                  <a:pt x="70103" y="16763"/>
                </a:lnTo>
                <a:lnTo>
                  <a:pt x="67055" y="12191"/>
                </a:lnTo>
                <a:lnTo>
                  <a:pt x="64007" y="9143"/>
                </a:lnTo>
                <a:lnTo>
                  <a:pt x="64007" y="7619"/>
                </a:lnTo>
                <a:lnTo>
                  <a:pt x="62483" y="7619"/>
                </a:lnTo>
                <a:lnTo>
                  <a:pt x="59435" y="4571"/>
                </a:lnTo>
                <a:lnTo>
                  <a:pt x="54863" y="3047"/>
                </a:lnTo>
                <a:close/>
              </a:path>
              <a:path w="88264" h="79375">
                <a:moveTo>
                  <a:pt x="59435" y="35051"/>
                </a:moveTo>
                <a:lnTo>
                  <a:pt x="64007" y="45719"/>
                </a:lnTo>
                <a:lnTo>
                  <a:pt x="67055" y="56387"/>
                </a:lnTo>
                <a:lnTo>
                  <a:pt x="68579" y="68579"/>
                </a:lnTo>
                <a:lnTo>
                  <a:pt x="68579" y="79247"/>
                </a:lnTo>
                <a:lnTo>
                  <a:pt x="88239" y="79247"/>
                </a:lnTo>
                <a:lnTo>
                  <a:pt x="86867" y="65531"/>
                </a:lnTo>
                <a:lnTo>
                  <a:pt x="85343" y="51815"/>
                </a:lnTo>
                <a:lnTo>
                  <a:pt x="82295" y="38099"/>
                </a:lnTo>
                <a:lnTo>
                  <a:pt x="81642" y="36575"/>
                </a:lnTo>
                <a:lnTo>
                  <a:pt x="60959" y="36575"/>
                </a:lnTo>
                <a:lnTo>
                  <a:pt x="59435" y="35051"/>
                </a:lnTo>
                <a:close/>
              </a:path>
              <a:path w="88264" h="79375">
                <a:moveTo>
                  <a:pt x="28193" y="35051"/>
                </a:moveTo>
                <a:lnTo>
                  <a:pt x="27431" y="35051"/>
                </a:lnTo>
                <a:lnTo>
                  <a:pt x="27431" y="36575"/>
                </a:lnTo>
                <a:lnTo>
                  <a:pt x="28193" y="35051"/>
                </a:lnTo>
                <a:close/>
              </a:path>
              <a:path w="88264" h="79375">
                <a:moveTo>
                  <a:pt x="54863" y="27431"/>
                </a:moveTo>
                <a:lnTo>
                  <a:pt x="60959" y="36575"/>
                </a:lnTo>
                <a:lnTo>
                  <a:pt x="81642" y="36575"/>
                </a:lnTo>
                <a:lnTo>
                  <a:pt x="78377" y="28955"/>
                </a:lnTo>
                <a:lnTo>
                  <a:pt x="56387" y="28955"/>
                </a:lnTo>
                <a:lnTo>
                  <a:pt x="54863" y="27431"/>
                </a:lnTo>
                <a:close/>
              </a:path>
              <a:path w="88264" h="79375">
                <a:moveTo>
                  <a:pt x="33019" y="27431"/>
                </a:moveTo>
                <a:lnTo>
                  <a:pt x="32003" y="27431"/>
                </a:lnTo>
                <a:lnTo>
                  <a:pt x="32003" y="28955"/>
                </a:lnTo>
                <a:lnTo>
                  <a:pt x="33019" y="27431"/>
                </a:lnTo>
                <a:close/>
              </a:path>
              <a:path w="88264" h="79375">
                <a:moveTo>
                  <a:pt x="73151" y="19811"/>
                </a:moveTo>
                <a:lnTo>
                  <a:pt x="45719" y="19811"/>
                </a:lnTo>
                <a:lnTo>
                  <a:pt x="50291" y="21335"/>
                </a:lnTo>
                <a:lnTo>
                  <a:pt x="51815" y="22859"/>
                </a:lnTo>
                <a:lnTo>
                  <a:pt x="50291" y="22859"/>
                </a:lnTo>
                <a:lnTo>
                  <a:pt x="56387" y="28955"/>
                </a:lnTo>
                <a:lnTo>
                  <a:pt x="78377" y="28955"/>
                </a:lnTo>
                <a:lnTo>
                  <a:pt x="77723" y="27431"/>
                </a:lnTo>
                <a:lnTo>
                  <a:pt x="77723" y="25907"/>
                </a:lnTo>
                <a:lnTo>
                  <a:pt x="76199" y="25907"/>
                </a:lnTo>
                <a:lnTo>
                  <a:pt x="73151" y="19811"/>
                </a:lnTo>
                <a:close/>
              </a:path>
              <a:path w="88264" h="79375">
                <a:moveTo>
                  <a:pt x="42671" y="19811"/>
                </a:moveTo>
                <a:lnTo>
                  <a:pt x="41147" y="19811"/>
                </a:lnTo>
                <a:lnTo>
                  <a:pt x="39623" y="21335"/>
                </a:lnTo>
                <a:lnTo>
                  <a:pt x="42671" y="19811"/>
                </a:lnTo>
                <a:close/>
              </a:path>
              <a:path w="88264" h="79375">
                <a:moveTo>
                  <a:pt x="45719" y="19811"/>
                </a:moveTo>
                <a:lnTo>
                  <a:pt x="44195" y="19811"/>
                </a:lnTo>
                <a:lnTo>
                  <a:pt x="48767" y="21335"/>
                </a:lnTo>
                <a:lnTo>
                  <a:pt x="45719" y="19811"/>
                </a:lnTo>
                <a:close/>
              </a:path>
              <a:path w="88264" h="79375">
                <a:moveTo>
                  <a:pt x="50291" y="1523"/>
                </a:moveTo>
                <a:lnTo>
                  <a:pt x="38099" y="1523"/>
                </a:lnTo>
                <a:lnTo>
                  <a:pt x="33527" y="3047"/>
                </a:lnTo>
                <a:lnTo>
                  <a:pt x="53339" y="3047"/>
                </a:lnTo>
                <a:lnTo>
                  <a:pt x="50291" y="1523"/>
                </a:lnTo>
                <a:close/>
              </a:path>
              <a:path w="88264" h="79375">
                <a:moveTo>
                  <a:pt x="44195" y="0"/>
                </a:moveTo>
                <a:lnTo>
                  <a:pt x="42671" y="0"/>
                </a:lnTo>
                <a:lnTo>
                  <a:pt x="39623" y="1523"/>
                </a:lnTo>
                <a:lnTo>
                  <a:pt x="48767" y="1523"/>
                </a:lnTo>
                <a:lnTo>
                  <a:pt x="441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34106" y="3781033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>
                <a:moveTo>
                  <a:pt x="0" y="0"/>
                </a:moveTo>
                <a:lnTo>
                  <a:pt x="144779" y="0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12997" y="3564625"/>
            <a:ext cx="163195" cy="213360"/>
          </a:xfrm>
          <a:custGeom>
            <a:avLst/>
            <a:gdLst/>
            <a:ahLst/>
            <a:cxnLst/>
            <a:rect l="l" t="t" r="r" b="b"/>
            <a:pathLst>
              <a:path w="163195" h="213360">
                <a:moveTo>
                  <a:pt x="143255" y="60959"/>
                </a:moveTo>
                <a:lnTo>
                  <a:pt x="4571" y="60959"/>
                </a:lnTo>
                <a:lnTo>
                  <a:pt x="0" y="65531"/>
                </a:lnTo>
                <a:lnTo>
                  <a:pt x="0" y="213359"/>
                </a:lnTo>
                <a:lnTo>
                  <a:pt x="19811" y="213359"/>
                </a:lnTo>
                <a:lnTo>
                  <a:pt x="19811" y="80771"/>
                </a:lnTo>
                <a:lnTo>
                  <a:pt x="10667" y="80771"/>
                </a:lnTo>
                <a:lnTo>
                  <a:pt x="19811" y="71627"/>
                </a:lnTo>
                <a:lnTo>
                  <a:pt x="143255" y="71627"/>
                </a:lnTo>
                <a:lnTo>
                  <a:pt x="143255" y="60959"/>
                </a:lnTo>
                <a:close/>
              </a:path>
              <a:path w="163195" h="213360">
                <a:moveTo>
                  <a:pt x="19811" y="71627"/>
                </a:moveTo>
                <a:lnTo>
                  <a:pt x="10667" y="80771"/>
                </a:lnTo>
                <a:lnTo>
                  <a:pt x="19811" y="80771"/>
                </a:lnTo>
                <a:lnTo>
                  <a:pt x="19811" y="71627"/>
                </a:lnTo>
                <a:close/>
              </a:path>
              <a:path w="163195" h="213360">
                <a:moveTo>
                  <a:pt x="163067" y="60959"/>
                </a:moveTo>
                <a:lnTo>
                  <a:pt x="152399" y="60959"/>
                </a:lnTo>
                <a:lnTo>
                  <a:pt x="143255" y="71627"/>
                </a:lnTo>
                <a:lnTo>
                  <a:pt x="19811" y="71627"/>
                </a:lnTo>
                <a:lnTo>
                  <a:pt x="19811" y="80771"/>
                </a:lnTo>
                <a:lnTo>
                  <a:pt x="158495" y="80771"/>
                </a:lnTo>
                <a:lnTo>
                  <a:pt x="163067" y="76199"/>
                </a:lnTo>
                <a:lnTo>
                  <a:pt x="163067" y="60959"/>
                </a:lnTo>
                <a:close/>
              </a:path>
              <a:path w="163195" h="213360">
                <a:moveTo>
                  <a:pt x="163067" y="0"/>
                </a:moveTo>
                <a:lnTo>
                  <a:pt x="143255" y="0"/>
                </a:lnTo>
                <a:lnTo>
                  <a:pt x="143255" y="71627"/>
                </a:lnTo>
                <a:lnTo>
                  <a:pt x="152399" y="60959"/>
                </a:lnTo>
                <a:lnTo>
                  <a:pt x="163067" y="60959"/>
                </a:lnTo>
                <a:lnTo>
                  <a:pt x="1630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93614" y="3636254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35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14365" y="3698737"/>
            <a:ext cx="88265" cy="79375"/>
          </a:xfrm>
          <a:custGeom>
            <a:avLst/>
            <a:gdLst/>
            <a:ahLst/>
            <a:cxnLst/>
            <a:rect l="l" t="t" r="r" b="b"/>
            <a:pathLst>
              <a:path w="88265" h="79375">
                <a:moveTo>
                  <a:pt x="54863" y="3047"/>
                </a:moveTo>
                <a:lnTo>
                  <a:pt x="32003" y="3047"/>
                </a:lnTo>
                <a:lnTo>
                  <a:pt x="27431" y="6095"/>
                </a:lnTo>
                <a:lnTo>
                  <a:pt x="24383" y="7619"/>
                </a:lnTo>
                <a:lnTo>
                  <a:pt x="24383" y="9143"/>
                </a:lnTo>
                <a:lnTo>
                  <a:pt x="22859" y="9143"/>
                </a:lnTo>
                <a:lnTo>
                  <a:pt x="19811" y="12191"/>
                </a:lnTo>
                <a:lnTo>
                  <a:pt x="10667" y="25907"/>
                </a:lnTo>
                <a:lnTo>
                  <a:pt x="10667" y="27431"/>
                </a:lnTo>
                <a:lnTo>
                  <a:pt x="1523" y="51815"/>
                </a:lnTo>
                <a:lnTo>
                  <a:pt x="0" y="67055"/>
                </a:lnTo>
                <a:lnTo>
                  <a:pt x="0" y="79247"/>
                </a:lnTo>
                <a:lnTo>
                  <a:pt x="18457" y="79247"/>
                </a:lnTo>
                <a:lnTo>
                  <a:pt x="19811" y="67055"/>
                </a:lnTo>
                <a:lnTo>
                  <a:pt x="21335" y="54863"/>
                </a:lnTo>
                <a:lnTo>
                  <a:pt x="24383" y="44195"/>
                </a:lnTo>
                <a:lnTo>
                  <a:pt x="27431" y="35051"/>
                </a:lnTo>
                <a:lnTo>
                  <a:pt x="28193" y="35051"/>
                </a:lnTo>
                <a:lnTo>
                  <a:pt x="32003" y="27431"/>
                </a:lnTo>
                <a:lnTo>
                  <a:pt x="33019" y="27431"/>
                </a:lnTo>
                <a:lnTo>
                  <a:pt x="35051" y="24383"/>
                </a:lnTo>
                <a:lnTo>
                  <a:pt x="36575" y="22859"/>
                </a:lnTo>
                <a:lnTo>
                  <a:pt x="39623" y="21335"/>
                </a:lnTo>
                <a:lnTo>
                  <a:pt x="41147" y="19811"/>
                </a:lnTo>
                <a:lnTo>
                  <a:pt x="73151" y="19811"/>
                </a:lnTo>
                <a:lnTo>
                  <a:pt x="71627" y="16763"/>
                </a:lnTo>
                <a:lnTo>
                  <a:pt x="70103" y="16763"/>
                </a:lnTo>
                <a:lnTo>
                  <a:pt x="67055" y="12191"/>
                </a:lnTo>
                <a:lnTo>
                  <a:pt x="64007" y="9143"/>
                </a:lnTo>
                <a:lnTo>
                  <a:pt x="64007" y="7619"/>
                </a:lnTo>
                <a:lnTo>
                  <a:pt x="62483" y="7619"/>
                </a:lnTo>
                <a:lnTo>
                  <a:pt x="59435" y="4571"/>
                </a:lnTo>
                <a:lnTo>
                  <a:pt x="54863" y="3047"/>
                </a:lnTo>
                <a:close/>
              </a:path>
              <a:path w="88265" h="79375">
                <a:moveTo>
                  <a:pt x="59435" y="35051"/>
                </a:moveTo>
                <a:lnTo>
                  <a:pt x="64007" y="45719"/>
                </a:lnTo>
                <a:lnTo>
                  <a:pt x="67055" y="56387"/>
                </a:lnTo>
                <a:lnTo>
                  <a:pt x="68579" y="68579"/>
                </a:lnTo>
                <a:lnTo>
                  <a:pt x="68579" y="79247"/>
                </a:lnTo>
                <a:lnTo>
                  <a:pt x="88239" y="79247"/>
                </a:lnTo>
                <a:lnTo>
                  <a:pt x="86867" y="65531"/>
                </a:lnTo>
                <a:lnTo>
                  <a:pt x="85343" y="51815"/>
                </a:lnTo>
                <a:lnTo>
                  <a:pt x="82295" y="38099"/>
                </a:lnTo>
                <a:lnTo>
                  <a:pt x="81642" y="36575"/>
                </a:lnTo>
                <a:lnTo>
                  <a:pt x="60959" y="36575"/>
                </a:lnTo>
                <a:lnTo>
                  <a:pt x="59435" y="35051"/>
                </a:lnTo>
                <a:close/>
              </a:path>
              <a:path w="88265" h="79375">
                <a:moveTo>
                  <a:pt x="28193" y="35051"/>
                </a:moveTo>
                <a:lnTo>
                  <a:pt x="27431" y="35051"/>
                </a:lnTo>
                <a:lnTo>
                  <a:pt x="27431" y="36575"/>
                </a:lnTo>
                <a:lnTo>
                  <a:pt x="28193" y="35051"/>
                </a:lnTo>
                <a:close/>
              </a:path>
              <a:path w="88265" h="79375">
                <a:moveTo>
                  <a:pt x="54863" y="27431"/>
                </a:moveTo>
                <a:lnTo>
                  <a:pt x="60959" y="36575"/>
                </a:lnTo>
                <a:lnTo>
                  <a:pt x="81642" y="36575"/>
                </a:lnTo>
                <a:lnTo>
                  <a:pt x="78377" y="28955"/>
                </a:lnTo>
                <a:lnTo>
                  <a:pt x="56387" y="28955"/>
                </a:lnTo>
                <a:lnTo>
                  <a:pt x="54863" y="27431"/>
                </a:lnTo>
                <a:close/>
              </a:path>
              <a:path w="88265" h="79375">
                <a:moveTo>
                  <a:pt x="33019" y="27431"/>
                </a:moveTo>
                <a:lnTo>
                  <a:pt x="32003" y="27431"/>
                </a:lnTo>
                <a:lnTo>
                  <a:pt x="32003" y="28955"/>
                </a:lnTo>
                <a:lnTo>
                  <a:pt x="33019" y="27431"/>
                </a:lnTo>
                <a:close/>
              </a:path>
              <a:path w="88265" h="79375">
                <a:moveTo>
                  <a:pt x="73151" y="19811"/>
                </a:moveTo>
                <a:lnTo>
                  <a:pt x="45719" y="19811"/>
                </a:lnTo>
                <a:lnTo>
                  <a:pt x="50291" y="21335"/>
                </a:lnTo>
                <a:lnTo>
                  <a:pt x="51815" y="22859"/>
                </a:lnTo>
                <a:lnTo>
                  <a:pt x="50291" y="22859"/>
                </a:lnTo>
                <a:lnTo>
                  <a:pt x="56387" y="28955"/>
                </a:lnTo>
                <a:lnTo>
                  <a:pt x="78377" y="28955"/>
                </a:lnTo>
                <a:lnTo>
                  <a:pt x="77723" y="27431"/>
                </a:lnTo>
                <a:lnTo>
                  <a:pt x="77723" y="25907"/>
                </a:lnTo>
                <a:lnTo>
                  <a:pt x="76199" y="25907"/>
                </a:lnTo>
                <a:lnTo>
                  <a:pt x="73151" y="19811"/>
                </a:lnTo>
                <a:close/>
              </a:path>
              <a:path w="88265" h="79375">
                <a:moveTo>
                  <a:pt x="42671" y="19811"/>
                </a:moveTo>
                <a:lnTo>
                  <a:pt x="41147" y="19811"/>
                </a:lnTo>
                <a:lnTo>
                  <a:pt x="39623" y="21335"/>
                </a:lnTo>
                <a:lnTo>
                  <a:pt x="42671" y="19811"/>
                </a:lnTo>
                <a:close/>
              </a:path>
              <a:path w="88265" h="79375">
                <a:moveTo>
                  <a:pt x="45719" y="19811"/>
                </a:moveTo>
                <a:lnTo>
                  <a:pt x="44195" y="19811"/>
                </a:lnTo>
                <a:lnTo>
                  <a:pt x="48767" y="21335"/>
                </a:lnTo>
                <a:lnTo>
                  <a:pt x="45719" y="19811"/>
                </a:lnTo>
                <a:close/>
              </a:path>
              <a:path w="88265" h="79375">
                <a:moveTo>
                  <a:pt x="50291" y="1523"/>
                </a:moveTo>
                <a:lnTo>
                  <a:pt x="38099" y="1523"/>
                </a:lnTo>
                <a:lnTo>
                  <a:pt x="33527" y="3047"/>
                </a:lnTo>
                <a:lnTo>
                  <a:pt x="53339" y="3047"/>
                </a:lnTo>
                <a:lnTo>
                  <a:pt x="50291" y="1523"/>
                </a:lnTo>
                <a:close/>
              </a:path>
              <a:path w="88265" h="79375">
                <a:moveTo>
                  <a:pt x="44195" y="0"/>
                </a:moveTo>
                <a:lnTo>
                  <a:pt x="42671" y="0"/>
                </a:lnTo>
                <a:lnTo>
                  <a:pt x="39623" y="1523"/>
                </a:lnTo>
                <a:lnTo>
                  <a:pt x="48767" y="1523"/>
                </a:lnTo>
                <a:lnTo>
                  <a:pt x="441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78729" y="3781033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>
                <a:moveTo>
                  <a:pt x="0" y="0"/>
                </a:moveTo>
                <a:lnTo>
                  <a:pt x="144779" y="0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857621" y="3564625"/>
            <a:ext cx="163195" cy="213360"/>
          </a:xfrm>
          <a:custGeom>
            <a:avLst/>
            <a:gdLst/>
            <a:ahLst/>
            <a:cxnLst/>
            <a:rect l="l" t="t" r="r" b="b"/>
            <a:pathLst>
              <a:path w="163195" h="213360">
                <a:moveTo>
                  <a:pt x="143255" y="60959"/>
                </a:moveTo>
                <a:lnTo>
                  <a:pt x="4571" y="60959"/>
                </a:lnTo>
                <a:lnTo>
                  <a:pt x="0" y="65531"/>
                </a:lnTo>
                <a:lnTo>
                  <a:pt x="0" y="213359"/>
                </a:lnTo>
                <a:lnTo>
                  <a:pt x="19811" y="213359"/>
                </a:lnTo>
                <a:lnTo>
                  <a:pt x="19811" y="80771"/>
                </a:lnTo>
                <a:lnTo>
                  <a:pt x="10667" y="80771"/>
                </a:lnTo>
                <a:lnTo>
                  <a:pt x="19811" y="71627"/>
                </a:lnTo>
                <a:lnTo>
                  <a:pt x="143255" y="71627"/>
                </a:lnTo>
                <a:lnTo>
                  <a:pt x="143255" y="60959"/>
                </a:lnTo>
                <a:close/>
              </a:path>
              <a:path w="163195" h="213360">
                <a:moveTo>
                  <a:pt x="19811" y="71627"/>
                </a:moveTo>
                <a:lnTo>
                  <a:pt x="10667" y="80771"/>
                </a:lnTo>
                <a:lnTo>
                  <a:pt x="19811" y="80771"/>
                </a:lnTo>
                <a:lnTo>
                  <a:pt x="19811" y="71627"/>
                </a:lnTo>
                <a:close/>
              </a:path>
              <a:path w="163195" h="213360">
                <a:moveTo>
                  <a:pt x="163067" y="60959"/>
                </a:moveTo>
                <a:lnTo>
                  <a:pt x="152399" y="60959"/>
                </a:lnTo>
                <a:lnTo>
                  <a:pt x="143255" y="71627"/>
                </a:lnTo>
                <a:lnTo>
                  <a:pt x="19811" y="71627"/>
                </a:lnTo>
                <a:lnTo>
                  <a:pt x="19811" y="80771"/>
                </a:lnTo>
                <a:lnTo>
                  <a:pt x="158495" y="80771"/>
                </a:lnTo>
                <a:lnTo>
                  <a:pt x="163067" y="76199"/>
                </a:lnTo>
                <a:lnTo>
                  <a:pt x="163067" y="60959"/>
                </a:lnTo>
                <a:close/>
              </a:path>
              <a:path w="163195" h="213360">
                <a:moveTo>
                  <a:pt x="163067" y="0"/>
                </a:moveTo>
                <a:lnTo>
                  <a:pt x="143255" y="0"/>
                </a:lnTo>
                <a:lnTo>
                  <a:pt x="143255" y="71627"/>
                </a:lnTo>
                <a:lnTo>
                  <a:pt x="152399" y="60959"/>
                </a:lnTo>
                <a:lnTo>
                  <a:pt x="163067" y="60959"/>
                </a:lnTo>
                <a:lnTo>
                  <a:pt x="1630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56353" y="3780271"/>
            <a:ext cx="288290" cy="0"/>
          </a:xfrm>
          <a:custGeom>
            <a:avLst/>
            <a:gdLst/>
            <a:ahLst/>
            <a:cxnLst/>
            <a:rect l="l" t="t" r="r" b="b"/>
            <a:pathLst>
              <a:path w="288290">
                <a:moveTo>
                  <a:pt x="0" y="0"/>
                </a:moveTo>
                <a:lnTo>
                  <a:pt x="288035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20362" y="3698737"/>
            <a:ext cx="161925" cy="79375"/>
          </a:xfrm>
          <a:custGeom>
            <a:avLst/>
            <a:gdLst/>
            <a:ahLst/>
            <a:cxnLst/>
            <a:rect l="l" t="t" r="r" b="b"/>
            <a:pathLst>
              <a:path w="161925" h="79375">
                <a:moveTo>
                  <a:pt x="146303" y="18287"/>
                </a:moveTo>
                <a:lnTo>
                  <a:pt x="15239" y="18287"/>
                </a:lnTo>
                <a:lnTo>
                  <a:pt x="10667" y="21335"/>
                </a:lnTo>
                <a:lnTo>
                  <a:pt x="7619" y="24383"/>
                </a:lnTo>
                <a:lnTo>
                  <a:pt x="7619" y="25907"/>
                </a:lnTo>
                <a:lnTo>
                  <a:pt x="4571" y="30479"/>
                </a:lnTo>
                <a:lnTo>
                  <a:pt x="1523" y="33527"/>
                </a:lnTo>
                <a:lnTo>
                  <a:pt x="1523" y="35051"/>
                </a:lnTo>
                <a:lnTo>
                  <a:pt x="0" y="38099"/>
                </a:lnTo>
                <a:lnTo>
                  <a:pt x="0" y="51815"/>
                </a:lnTo>
                <a:lnTo>
                  <a:pt x="1523" y="54863"/>
                </a:lnTo>
                <a:lnTo>
                  <a:pt x="1523" y="56387"/>
                </a:lnTo>
                <a:lnTo>
                  <a:pt x="4571" y="59435"/>
                </a:lnTo>
                <a:lnTo>
                  <a:pt x="4571" y="60959"/>
                </a:lnTo>
                <a:lnTo>
                  <a:pt x="7619" y="65531"/>
                </a:lnTo>
                <a:lnTo>
                  <a:pt x="12191" y="68579"/>
                </a:lnTo>
                <a:lnTo>
                  <a:pt x="16763" y="73151"/>
                </a:lnTo>
                <a:lnTo>
                  <a:pt x="25907" y="77723"/>
                </a:lnTo>
                <a:lnTo>
                  <a:pt x="25907" y="79247"/>
                </a:lnTo>
                <a:lnTo>
                  <a:pt x="134112" y="79247"/>
                </a:lnTo>
                <a:lnTo>
                  <a:pt x="135635" y="77723"/>
                </a:lnTo>
                <a:lnTo>
                  <a:pt x="144779" y="73151"/>
                </a:lnTo>
                <a:lnTo>
                  <a:pt x="146303" y="71627"/>
                </a:lnTo>
                <a:lnTo>
                  <a:pt x="148589" y="70103"/>
                </a:lnTo>
                <a:lnTo>
                  <a:pt x="67055" y="70103"/>
                </a:lnTo>
                <a:lnTo>
                  <a:pt x="42671" y="64007"/>
                </a:lnTo>
                <a:lnTo>
                  <a:pt x="33527" y="60959"/>
                </a:lnTo>
                <a:lnTo>
                  <a:pt x="35051" y="60959"/>
                </a:lnTo>
                <a:lnTo>
                  <a:pt x="28955" y="57911"/>
                </a:lnTo>
                <a:lnTo>
                  <a:pt x="27431" y="57911"/>
                </a:lnTo>
                <a:lnTo>
                  <a:pt x="19811" y="50291"/>
                </a:lnTo>
                <a:lnTo>
                  <a:pt x="21335" y="50291"/>
                </a:lnTo>
                <a:lnTo>
                  <a:pt x="18287" y="47243"/>
                </a:lnTo>
                <a:lnTo>
                  <a:pt x="18287" y="42671"/>
                </a:lnTo>
                <a:lnTo>
                  <a:pt x="21335" y="39623"/>
                </a:lnTo>
                <a:lnTo>
                  <a:pt x="22097" y="38099"/>
                </a:lnTo>
                <a:lnTo>
                  <a:pt x="21335" y="38099"/>
                </a:lnTo>
                <a:lnTo>
                  <a:pt x="24383" y="35051"/>
                </a:lnTo>
                <a:lnTo>
                  <a:pt x="27431" y="33527"/>
                </a:lnTo>
                <a:lnTo>
                  <a:pt x="25907" y="33527"/>
                </a:lnTo>
                <a:lnTo>
                  <a:pt x="35051" y="28955"/>
                </a:lnTo>
                <a:lnTo>
                  <a:pt x="33527" y="28955"/>
                </a:lnTo>
                <a:lnTo>
                  <a:pt x="44195" y="24383"/>
                </a:lnTo>
                <a:lnTo>
                  <a:pt x="54863" y="22859"/>
                </a:lnTo>
                <a:lnTo>
                  <a:pt x="67055" y="19811"/>
                </a:lnTo>
                <a:lnTo>
                  <a:pt x="147827" y="19811"/>
                </a:lnTo>
                <a:lnTo>
                  <a:pt x="146303" y="18287"/>
                </a:lnTo>
                <a:close/>
              </a:path>
              <a:path w="161925" h="79375">
                <a:moveTo>
                  <a:pt x="135635" y="56387"/>
                </a:moveTo>
                <a:lnTo>
                  <a:pt x="126491" y="60959"/>
                </a:lnTo>
                <a:lnTo>
                  <a:pt x="128015" y="60959"/>
                </a:lnTo>
                <a:lnTo>
                  <a:pt x="117347" y="65531"/>
                </a:lnTo>
                <a:lnTo>
                  <a:pt x="106679" y="68579"/>
                </a:lnTo>
                <a:lnTo>
                  <a:pt x="92963" y="70103"/>
                </a:lnTo>
                <a:lnTo>
                  <a:pt x="148589" y="70103"/>
                </a:lnTo>
                <a:lnTo>
                  <a:pt x="150875" y="68579"/>
                </a:lnTo>
                <a:lnTo>
                  <a:pt x="153923" y="64007"/>
                </a:lnTo>
                <a:lnTo>
                  <a:pt x="156971" y="60959"/>
                </a:lnTo>
                <a:lnTo>
                  <a:pt x="156971" y="59435"/>
                </a:lnTo>
                <a:lnTo>
                  <a:pt x="157733" y="57911"/>
                </a:lnTo>
                <a:lnTo>
                  <a:pt x="134111" y="57911"/>
                </a:lnTo>
                <a:lnTo>
                  <a:pt x="135635" y="56387"/>
                </a:lnTo>
                <a:close/>
              </a:path>
              <a:path w="161925" h="79375">
                <a:moveTo>
                  <a:pt x="25907" y="56387"/>
                </a:moveTo>
                <a:lnTo>
                  <a:pt x="27431" y="57911"/>
                </a:lnTo>
                <a:lnTo>
                  <a:pt x="28955" y="57911"/>
                </a:lnTo>
                <a:lnTo>
                  <a:pt x="25907" y="56387"/>
                </a:lnTo>
                <a:close/>
              </a:path>
              <a:path w="161925" h="79375">
                <a:moveTo>
                  <a:pt x="141731" y="47243"/>
                </a:moveTo>
                <a:lnTo>
                  <a:pt x="140207" y="50291"/>
                </a:lnTo>
                <a:lnTo>
                  <a:pt x="141731" y="50291"/>
                </a:lnTo>
                <a:lnTo>
                  <a:pt x="134111" y="57911"/>
                </a:lnTo>
                <a:lnTo>
                  <a:pt x="157733" y="57911"/>
                </a:lnTo>
                <a:lnTo>
                  <a:pt x="158495" y="56387"/>
                </a:lnTo>
                <a:lnTo>
                  <a:pt x="160019" y="56387"/>
                </a:lnTo>
                <a:lnTo>
                  <a:pt x="160019" y="54863"/>
                </a:lnTo>
                <a:lnTo>
                  <a:pt x="161543" y="51815"/>
                </a:lnTo>
                <a:lnTo>
                  <a:pt x="161543" y="48767"/>
                </a:lnTo>
                <a:lnTo>
                  <a:pt x="141731" y="48767"/>
                </a:lnTo>
                <a:lnTo>
                  <a:pt x="141731" y="47243"/>
                </a:lnTo>
                <a:close/>
              </a:path>
              <a:path w="161925" h="79375">
                <a:moveTo>
                  <a:pt x="18287" y="45719"/>
                </a:moveTo>
                <a:lnTo>
                  <a:pt x="18287" y="47243"/>
                </a:lnTo>
                <a:lnTo>
                  <a:pt x="19811" y="48767"/>
                </a:lnTo>
                <a:lnTo>
                  <a:pt x="18287" y="45719"/>
                </a:lnTo>
                <a:close/>
              </a:path>
              <a:path w="161925" h="79375">
                <a:moveTo>
                  <a:pt x="160781" y="36575"/>
                </a:moveTo>
                <a:lnTo>
                  <a:pt x="138683" y="36575"/>
                </a:lnTo>
                <a:lnTo>
                  <a:pt x="141731" y="39623"/>
                </a:lnTo>
                <a:lnTo>
                  <a:pt x="141731" y="41147"/>
                </a:lnTo>
                <a:lnTo>
                  <a:pt x="143255" y="44195"/>
                </a:lnTo>
                <a:lnTo>
                  <a:pt x="143255" y="45719"/>
                </a:lnTo>
                <a:lnTo>
                  <a:pt x="141731" y="48767"/>
                </a:lnTo>
                <a:lnTo>
                  <a:pt x="161543" y="48767"/>
                </a:lnTo>
                <a:lnTo>
                  <a:pt x="161543" y="38099"/>
                </a:lnTo>
                <a:lnTo>
                  <a:pt x="160781" y="36575"/>
                </a:lnTo>
                <a:close/>
              </a:path>
              <a:path w="161925" h="79375">
                <a:moveTo>
                  <a:pt x="142874" y="44957"/>
                </a:moveTo>
                <a:lnTo>
                  <a:pt x="141731" y="47243"/>
                </a:lnTo>
                <a:lnTo>
                  <a:pt x="143255" y="45719"/>
                </a:lnTo>
                <a:lnTo>
                  <a:pt x="142874" y="44957"/>
                </a:lnTo>
                <a:close/>
              </a:path>
              <a:path w="161925" h="79375">
                <a:moveTo>
                  <a:pt x="143255" y="44195"/>
                </a:moveTo>
                <a:lnTo>
                  <a:pt x="142874" y="44957"/>
                </a:lnTo>
                <a:lnTo>
                  <a:pt x="143255" y="45719"/>
                </a:lnTo>
                <a:lnTo>
                  <a:pt x="143255" y="44195"/>
                </a:lnTo>
                <a:close/>
              </a:path>
              <a:path w="161925" h="79375">
                <a:moveTo>
                  <a:pt x="141731" y="42671"/>
                </a:moveTo>
                <a:lnTo>
                  <a:pt x="142874" y="44957"/>
                </a:lnTo>
                <a:lnTo>
                  <a:pt x="143255" y="44195"/>
                </a:lnTo>
                <a:lnTo>
                  <a:pt x="141731" y="42671"/>
                </a:lnTo>
                <a:close/>
              </a:path>
              <a:path w="161925" h="79375">
                <a:moveTo>
                  <a:pt x="19811" y="41147"/>
                </a:moveTo>
                <a:lnTo>
                  <a:pt x="18287" y="42671"/>
                </a:lnTo>
                <a:lnTo>
                  <a:pt x="18287" y="44195"/>
                </a:lnTo>
                <a:lnTo>
                  <a:pt x="19811" y="41147"/>
                </a:lnTo>
                <a:close/>
              </a:path>
              <a:path w="161925" h="79375">
                <a:moveTo>
                  <a:pt x="22859" y="36575"/>
                </a:moveTo>
                <a:lnTo>
                  <a:pt x="21335" y="38099"/>
                </a:lnTo>
                <a:lnTo>
                  <a:pt x="22097" y="38099"/>
                </a:lnTo>
                <a:lnTo>
                  <a:pt x="22859" y="36575"/>
                </a:lnTo>
                <a:close/>
              </a:path>
              <a:path w="161925" h="79375">
                <a:moveTo>
                  <a:pt x="160019" y="33527"/>
                </a:moveTo>
                <a:lnTo>
                  <a:pt x="134111" y="33527"/>
                </a:lnTo>
                <a:lnTo>
                  <a:pt x="137159" y="36575"/>
                </a:lnTo>
                <a:lnTo>
                  <a:pt x="140207" y="38099"/>
                </a:lnTo>
                <a:lnTo>
                  <a:pt x="138683" y="36575"/>
                </a:lnTo>
                <a:lnTo>
                  <a:pt x="160781" y="36575"/>
                </a:lnTo>
                <a:lnTo>
                  <a:pt x="160019" y="35051"/>
                </a:lnTo>
                <a:lnTo>
                  <a:pt x="160019" y="33527"/>
                </a:lnTo>
                <a:close/>
              </a:path>
              <a:path w="161925" h="79375">
                <a:moveTo>
                  <a:pt x="147827" y="19811"/>
                </a:moveTo>
                <a:lnTo>
                  <a:pt x="94487" y="19811"/>
                </a:lnTo>
                <a:lnTo>
                  <a:pt x="106679" y="22859"/>
                </a:lnTo>
                <a:lnTo>
                  <a:pt x="128015" y="28955"/>
                </a:lnTo>
                <a:lnTo>
                  <a:pt x="126491" y="28955"/>
                </a:lnTo>
                <a:lnTo>
                  <a:pt x="135635" y="33527"/>
                </a:lnTo>
                <a:lnTo>
                  <a:pt x="158495" y="33527"/>
                </a:lnTo>
                <a:lnTo>
                  <a:pt x="156971" y="28955"/>
                </a:lnTo>
                <a:lnTo>
                  <a:pt x="153923" y="25907"/>
                </a:lnTo>
                <a:lnTo>
                  <a:pt x="153923" y="24383"/>
                </a:lnTo>
                <a:lnTo>
                  <a:pt x="149351" y="21335"/>
                </a:lnTo>
                <a:lnTo>
                  <a:pt x="147827" y="19811"/>
                </a:lnTo>
                <a:close/>
              </a:path>
              <a:path w="161925" h="79375">
                <a:moveTo>
                  <a:pt x="80771" y="0"/>
                </a:moveTo>
                <a:lnTo>
                  <a:pt x="50291" y="3047"/>
                </a:lnTo>
                <a:lnTo>
                  <a:pt x="36575" y="7619"/>
                </a:lnTo>
                <a:lnTo>
                  <a:pt x="25907" y="12191"/>
                </a:lnTo>
                <a:lnTo>
                  <a:pt x="16763" y="16763"/>
                </a:lnTo>
                <a:lnTo>
                  <a:pt x="16763" y="18287"/>
                </a:lnTo>
                <a:lnTo>
                  <a:pt x="144779" y="18287"/>
                </a:lnTo>
                <a:lnTo>
                  <a:pt x="144779" y="16763"/>
                </a:lnTo>
                <a:lnTo>
                  <a:pt x="135635" y="12191"/>
                </a:lnTo>
                <a:lnTo>
                  <a:pt x="134111" y="12191"/>
                </a:lnTo>
                <a:lnTo>
                  <a:pt x="123443" y="7619"/>
                </a:lnTo>
                <a:lnTo>
                  <a:pt x="109727" y="3047"/>
                </a:lnTo>
                <a:lnTo>
                  <a:pt x="96011" y="1523"/>
                </a:lnTo>
                <a:lnTo>
                  <a:pt x="807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90465" y="3634730"/>
            <a:ext cx="21590" cy="74930"/>
          </a:xfrm>
          <a:custGeom>
            <a:avLst/>
            <a:gdLst/>
            <a:ahLst/>
            <a:cxnLst/>
            <a:rect l="l" t="t" r="r" b="b"/>
            <a:pathLst>
              <a:path w="21590" h="74929">
                <a:moveTo>
                  <a:pt x="3047" y="0"/>
                </a:moveTo>
                <a:lnTo>
                  <a:pt x="0" y="73151"/>
                </a:lnTo>
                <a:lnTo>
                  <a:pt x="18287" y="74675"/>
                </a:lnTo>
                <a:lnTo>
                  <a:pt x="21335" y="1523"/>
                </a:lnTo>
                <a:lnTo>
                  <a:pt x="30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65397" y="3564625"/>
            <a:ext cx="1945005" cy="0"/>
          </a:xfrm>
          <a:custGeom>
            <a:avLst/>
            <a:gdLst/>
            <a:ahLst/>
            <a:cxnLst/>
            <a:rect l="l" t="t" r="r" b="b"/>
            <a:pathLst>
              <a:path w="1945004">
                <a:moveTo>
                  <a:pt x="0" y="0"/>
                </a:moveTo>
                <a:lnTo>
                  <a:pt x="1944623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41469" y="3636254"/>
            <a:ext cx="361315" cy="0"/>
          </a:xfrm>
          <a:custGeom>
            <a:avLst/>
            <a:gdLst/>
            <a:ahLst/>
            <a:cxnLst/>
            <a:rect l="l" t="t" r="r" b="b"/>
            <a:pathLst>
              <a:path w="361315">
                <a:moveTo>
                  <a:pt x="0" y="0"/>
                </a:moveTo>
                <a:lnTo>
                  <a:pt x="361187" y="0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88941" y="3419845"/>
            <a:ext cx="22860" cy="146685"/>
          </a:xfrm>
          <a:custGeom>
            <a:avLst/>
            <a:gdLst/>
            <a:ahLst/>
            <a:cxnLst/>
            <a:rect l="l" t="t" r="r" b="b"/>
            <a:pathLst>
              <a:path w="22859" h="146685">
                <a:moveTo>
                  <a:pt x="3047" y="0"/>
                </a:moveTo>
                <a:lnTo>
                  <a:pt x="0" y="144779"/>
                </a:lnTo>
                <a:lnTo>
                  <a:pt x="19811" y="146303"/>
                </a:lnTo>
                <a:lnTo>
                  <a:pt x="22859" y="1523"/>
                </a:lnTo>
                <a:lnTo>
                  <a:pt x="30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57878" y="3419845"/>
            <a:ext cx="288290" cy="0"/>
          </a:xfrm>
          <a:custGeom>
            <a:avLst/>
            <a:gdLst/>
            <a:ahLst/>
            <a:cxnLst/>
            <a:rect l="l" t="t" r="r" b="b"/>
            <a:pathLst>
              <a:path w="288290">
                <a:moveTo>
                  <a:pt x="0" y="0"/>
                </a:moveTo>
                <a:lnTo>
                  <a:pt x="288035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304425" y="3628365"/>
            <a:ext cx="29464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-C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363351" y="3628365"/>
            <a:ext cx="20955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63606" y="3556737"/>
            <a:ext cx="19558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181990" y="3707881"/>
            <a:ext cx="0" cy="431800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0"/>
                </a:moveTo>
                <a:lnTo>
                  <a:pt x="0" y="431291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471550" y="3707881"/>
            <a:ext cx="0" cy="431800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0"/>
                </a:moveTo>
                <a:lnTo>
                  <a:pt x="0" y="431291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30451" y="3707881"/>
            <a:ext cx="0" cy="70485"/>
          </a:xfrm>
          <a:custGeom>
            <a:avLst/>
            <a:gdLst/>
            <a:ahLst/>
            <a:cxnLst/>
            <a:rect l="l" t="t" r="r" b="b"/>
            <a:pathLst>
              <a:path h="70485">
                <a:moveTo>
                  <a:pt x="0" y="0"/>
                </a:moveTo>
                <a:lnTo>
                  <a:pt x="0" y="70103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834006" y="1466077"/>
            <a:ext cx="234950" cy="234950"/>
          </a:xfrm>
          <a:custGeom>
            <a:avLst/>
            <a:gdLst/>
            <a:ahLst/>
            <a:cxnLst/>
            <a:rect l="l" t="t" r="r" b="b"/>
            <a:pathLst>
              <a:path w="234950" h="234950">
                <a:moveTo>
                  <a:pt x="129539" y="0"/>
                </a:moveTo>
                <a:lnTo>
                  <a:pt x="105155" y="0"/>
                </a:lnTo>
                <a:lnTo>
                  <a:pt x="92963" y="1523"/>
                </a:lnTo>
                <a:lnTo>
                  <a:pt x="51815" y="19811"/>
                </a:lnTo>
                <a:lnTo>
                  <a:pt x="13715" y="60959"/>
                </a:lnTo>
                <a:lnTo>
                  <a:pt x="3047" y="94487"/>
                </a:lnTo>
                <a:lnTo>
                  <a:pt x="0" y="105155"/>
                </a:lnTo>
                <a:lnTo>
                  <a:pt x="0" y="129539"/>
                </a:lnTo>
                <a:lnTo>
                  <a:pt x="3047" y="141731"/>
                </a:lnTo>
                <a:lnTo>
                  <a:pt x="19811" y="182879"/>
                </a:lnTo>
                <a:lnTo>
                  <a:pt x="51815" y="214883"/>
                </a:lnTo>
                <a:lnTo>
                  <a:pt x="94487" y="231647"/>
                </a:lnTo>
                <a:lnTo>
                  <a:pt x="106679" y="234695"/>
                </a:lnTo>
                <a:lnTo>
                  <a:pt x="129539" y="234695"/>
                </a:lnTo>
                <a:lnTo>
                  <a:pt x="141731" y="231647"/>
                </a:lnTo>
                <a:lnTo>
                  <a:pt x="163067" y="225551"/>
                </a:lnTo>
                <a:lnTo>
                  <a:pt x="173735" y="220979"/>
                </a:lnTo>
                <a:lnTo>
                  <a:pt x="182879" y="214883"/>
                </a:lnTo>
                <a:lnTo>
                  <a:pt x="106679" y="214883"/>
                </a:lnTo>
                <a:lnTo>
                  <a:pt x="97535" y="213359"/>
                </a:lnTo>
                <a:lnTo>
                  <a:pt x="70103" y="204215"/>
                </a:lnTo>
                <a:lnTo>
                  <a:pt x="62483" y="198119"/>
                </a:lnTo>
                <a:lnTo>
                  <a:pt x="54863" y="193547"/>
                </a:lnTo>
                <a:lnTo>
                  <a:pt x="41147" y="179831"/>
                </a:lnTo>
                <a:lnTo>
                  <a:pt x="35051" y="172211"/>
                </a:lnTo>
                <a:lnTo>
                  <a:pt x="30479" y="163067"/>
                </a:lnTo>
                <a:lnTo>
                  <a:pt x="25907" y="155447"/>
                </a:lnTo>
                <a:lnTo>
                  <a:pt x="22859" y="146303"/>
                </a:lnTo>
                <a:lnTo>
                  <a:pt x="21335" y="137159"/>
                </a:lnTo>
                <a:lnTo>
                  <a:pt x="19811" y="126491"/>
                </a:lnTo>
                <a:lnTo>
                  <a:pt x="19811" y="106679"/>
                </a:lnTo>
                <a:lnTo>
                  <a:pt x="36575" y="62483"/>
                </a:lnTo>
                <a:lnTo>
                  <a:pt x="41147" y="54863"/>
                </a:lnTo>
                <a:lnTo>
                  <a:pt x="54863" y="41147"/>
                </a:lnTo>
                <a:lnTo>
                  <a:pt x="62483" y="35051"/>
                </a:lnTo>
                <a:lnTo>
                  <a:pt x="71627" y="30479"/>
                </a:lnTo>
                <a:lnTo>
                  <a:pt x="79247" y="25907"/>
                </a:lnTo>
                <a:lnTo>
                  <a:pt x="88391" y="22859"/>
                </a:lnTo>
                <a:lnTo>
                  <a:pt x="97535" y="21335"/>
                </a:lnTo>
                <a:lnTo>
                  <a:pt x="108203" y="19811"/>
                </a:lnTo>
                <a:lnTo>
                  <a:pt x="117347" y="18287"/>
                </a:lnTo>
                <a:lnTo>
                  <a:pt x="180593" y="18287"/>
                </a:lnTo>
                <a:lnTo>
                  <a:pt x="173735" y="13715"/>
                </a:lnTo>
                <a:lnTo>
                  <a:pt x="152399" y="4571"/>
                </a:lnTo>
                <a:lnTo>
                  <a:pt x="140207" y="1523"/>
                </a:lnTo>
                <a:lnTo>
                  <a:pt x="129539" y="0"/>
                </a:lnTo>
                <a:close/>
              </a:path>
              <a:path w="234950" h="234950">
                <a:moveTo>
                  <a:pt x="180593" y="18287"/>
                </a:moveTo>
                <a:lnTo>
                  <a:pt x="117347" y="18287"/>
                </a:lnTo>
                <a:lnTo>
                  <a:pt x="128015" y="19811"/>
                </a:lnTo>
                <a:lnTo>
                  <a:pt x="137159" y="21335"/>
                </a:lnTo>
                <a:lnTo>
                  <a:pt x="147827" y="22859"/>
                </a:lnTo>
                <a:lnTo>
                  <a:pt x="156971" y="25907"/>
                </a:lnTo>
                <a:lnTo>
                  <a:pt x="164591" y="30479"/>
                </a:lnTo>
                <a:lnTo>
                  <a:pt x="172211" y="36575"/>
                </a:lnTo>
                <a:lnTo>
                  <a:pt x="179831" y="41147"/>
                </a:lnTo>
                <a:lnTo>
                  <a:pt x="208787" y="79247"/>
                </a:lnTo>
                <a:lnTo>
                  <a:pt x="214883" y="108203"/>
                </a:lnTo>
                <a:lnTo>
                  <a:pt x="216407" y="117347"/>
                </a:lnTo>
                <a:lnTo>
                  <a:pt x="208787" y="155447"/>
                </a:lnTo>
                <a:lnTo>
                  <a:pt x="198119" y="172211"/>
                </a:lnTo>
                <a:lnTo>
                  <a:pt x="193547" y="179831"/>
                </a:lnTo>
                <a:lnTo>
                  <a:pt x="155447" y="208787"/>
                </a:lnTo>
                <a:lnTo>
                  <a:pt x="126491" y="214883"/>
                </a:lnTo>
                <a:lnTo>
                  <a:pt x="182879" y="214883"/>
                </a:lnTo>
                <a:lnTo>
                  <a:pt x="214883" y="182879"/>
                </a:lnTo>
                <a:lnTo>
                  <a:pt x="233171" y="140207"/>
                </a:lnTo>
                <a:lnTo>
                  <a:pt x="234695" y="128015"/>
                </a:lnTo>
                <a:lnTo>
                  <a:pt x="234695" y="105155"/>
                </a:lnTo>
                <a:lnTo>
                  <a:pt x="220979" y="60959"/>
                </a:lnTo>
                <a:lnTo>
                  <a:pt x="192023" y="25907"/>
                </a:lnTo>
                <a:lnTo>
                  <a:pt x="180593" y="18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843150" y="1583425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5">
                <a:moveTo>
                  <a:pt x="0" y="0"/>
                </a:moveTo>
                <a:lnTo>
                  <a:pt x="216407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51353" y="1475221"/>
            <a:ext cx="0" cy="216535"/>
          </a:xfrm>
          <a:custGeom>
            <a:avLst/>
            <a:gdLst/>
            <a:ahLst/>
            <a:cxnLst/>
            <a:rect l="l" t="t" r="r" b="b"/>
            <a:pathLst>
              <a:path h="216535">
                <a:moveTo>
                  <a:pt x="0" y="0"/>
                </a:moveTo>
                <a:lnTo>
                  <a:pt x="0" y="216407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36925" y="1466077"/>
            <a:ext cx="234950" cy="234950"/>
          </a:xfrm>
          <a:custGeom>
            <a:avLst/>
            <a:gdLst/>
            <a:ahLst/>
            <a:cxnLst/>
            <a:rect l="l" t="t" r="r" b="b"/>
            <a:pathLst>
              <a:path w="234950" h="234950">
                <a:moveTo>
                  <a:pt x="129539" y="0"/>
                </a:moveTo>
                <a:lnTo>
                  <a:pt x="105155" y="0"/>
                </a:lnTo>
                <a:lnTo>
                  <a:pt x="94487" y="1523"/>
                </a:lnTo>
                <a:lnTo>
                  <a:pt x="51815" y="19811"/>
                </a:lnTo>
                <a:lnTo>
                  <a:pt x="19811" y="51815"/>
                </a:lnTo>
                <a:lnTo>
                  <a:pt x="3047" y="94487"/>
                </a:lnTo>
                <a:lnTo>
                  <a:pt x="0" y="117347"/>
                </a:lnTo>
                <a:lnTo>
                  <a:pt x="3047" y="141731"/>
                </a:lnTo>
                <a:lnTo>
                  <a:pt x="27431" y="192023"/>
                </a:lnTo>
                <a:lnTo>
                  <a:pt x="62483" y="220979"/>
                </a:lnTo>
                <a:lnTo>
                  <a:pt x="94487" y="231647"/>
                </a:lnTo>
                <a:lnTo>
                  <a:pt x="106679" y="234695"/>
                </a:lnTo>
                <a:lnTo>
                  <a:pt x="131063" y="234695"/>
                </a:lnTo>
                <a:lnTo>
                  <a:pt x="141731" y="231647"/>
                </a:lnTo>
                <a:lnTo>
                  <a:pt x="153923" y="228599"/>
                </a:lnTo>
                <a:lnTo>
                  <a:pt x="164591" y="225551"/>
                </a:lnTo>
                <a:lnTo>
                  <a:pt x="173735" y="220979"/>
                </a:lnTo>
                <a:lnTo>
                  <a:pt x="184403" y="214883"/>
                </a:lnTo>
                <a:lnTo>
                  <a:pt x="106679" y="214883"/>
                </a:lnTo>
                <a:lnTo>
                  <a:pt x="97535" y="213359"/>
                </a:lnTo>
                <a:lnTo>
                  <a:pt x="70103" y="204215"/>
                </a:lnTo>
                <a:lnTo>
                  <a:pt x="62483" y="198119"/>
                </a:lnTo>
                <a:lnTo>
                  <a:pt x="54863" y="193547"/>
                </a:lnTo>
                <a:lnTo>
                  <a:pt x="41147" y="179831"/>
                </a:lnTo>
                <a:lnTo>
                  <a:pt x="36575" y="172211"/>
                </a:lnTo>
                <a:lnTo>
                  <a:pt x="30479" y="163067"/>
                </a:lnTo>
                <a:lnTo>
                  <a:pt x="27431" y="155447"/>
                </a:lnTo>
                <a:lnTo>
                  <a:pt x="21335" y="137159"/>
                </a:lnTo>
                <a:lnTo>
                  <a:pt x="19811" y="126491"/>
                </a:lnTo>
                <a:lnTo>
                  <a:pt x="19811" y="106679"/>
                </a:lnTo>
                <a:lnTo>
                  <a:pt x="36575" y="62483"/>
                </a:lnTo>
                <a:lnTo>
                  <a:pt x="80771" y="25907"/>
                </a:lnTo>
                <a:lnTo>
                  <a:pt x="99059" y="21335"/>
                </a:lnTo>
                <a:lnTo>
                  <a:pt x="108203" y="19811"/>
                </a:lnTo>
                <a:lnTo>
                  <a:pt x="118871" y="18287"/>
                </a:lnTo>
                <a:lnTo>
                  <a:pt x="180593" y="18287"/>
                </a:lnTo>
                <a:lnTo>
                  <a:pt x="173735" y="13715"/>
                </a:lnTo>
                <a:lnTo>
                  <a:pt x="152399" y="4571"/>
                </a:lnTo>
                <a:lnTo>
                  <a:pt x="141731" y="1523"/>
                </a:lnTo>
                <a:lnTo>
                  <a:pt x="129539" y="0"/>
                </a:lnTo>
                <a:close/>
              </a:path>
              <a:path w="234950" h="234950">
                <a:moveTo>
                  <a:pt x="180593" y="18287"/>
                </a:moveTo>
                <a:lnTo>
                  <a:pt x="118871" y="18287"/>
                </a:lnTo>
                <a:lnTo>
                  <a:pt x="128015" y="19811"/>
                </a:lnTo>
                <a:lnTo>
                  <a:pt x="138683" y="21335"/>
                </a:lnTo>
                <a:lnTo>
                  <a:pt x="147827" y="22859"/>
                </a:lnTo>
                <a:lnTo>
                  <a:pt x="156971" y="25907"/>
                </a:lnTo>
                <a:lnTo>
                  <a:pt x="164591" y="30479"/>
                </a:lnTo>
                <a:lnTo>
                  <a:pt x="173735" y="36575"/>
                </a:lnTo>
                <a:lnTo>
                  <a:pt x="181355" y="41147"/>
                </a:lnTo>
                <a:lnTo>
                  <a:pt x="208787" y="79247"/>
                </a:lnTo>
                <a:lnTo>
                  <a:pt x="216407" y="108203"/>
                </a:lnTo>
                <a:lnTo>
                  <a:pt x="216407" y="128015"/>
                </a:lnTo>
                <a:lnTo>
                  <a:pt x="204215" y="164591"/>
                </a:lnTo>
                <a:lnTo>
                  <a:pt x="172211" y="199643"/>
                </a:lnTo>
                <a:lnTo>
                  <a:pt x="128015" y="214883"/>
                </a:lnTo>
                <a:lnTo>
                  <a:pt x="184403" y="214883"/>
                </a:lnTo>
                <a:lnTo>
                  <a:pt x="214883" y="182879"/>
                </a:lnTo>
                <a:lnTo>
                  <a:pt x="233171" y="140207"/>
                </a:lnTo>
                <a:lnTo>
                  <a:pt x="234695" y="128015"/>
                </a:lnTo>
                <a:lnTo>
                  <a:pt x="234695" y="105155"/>
                </a:lnTo>
                <a:lnTo>
                  <a:pt x="220979" y="60959"/>
                </a:lnTo>
                <a:lnTo>
                  <a:pt x="192023" y="25907"/>
                </a:lnTo>
                <a:lnTo>
                  <a:pt x="180593" y="18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46069" y="1583425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5">
                <a:moveTo>
                  <a:pt x="0" y="0"/>
                </a:moveTo>
                <a:lnTo>
                  <a:pt x="216407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455036" y="1475221"/>
            <a:ext cx="0" cy="216535"/>
          </a:xfrm>
          <a:custGeom>
            <a:avLst/>
            <a:gdLst/>
            <a:ahLst/>
            <a:cxnLst/>
            <a:rect l="l" t="t" r="r" b="b"/>
            <a:pathLst>
              <a:path h="216535">
                <a:moveTo>
                  <a:pt x="0" y="0"/>
                </a:moveTo>
                <a:lnTo>
                  <a:pt x="0" y="216407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759599" y="2764257"/>
            <a:ext cx="3214370" cy="929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Si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ng</a:t>
            </a: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e-b</a:t>
            </a: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t</a:t>
            </a:r>
            <a:r>
              <a:rPr sz="2000" spc="-25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231AF0"/>
                </a:solidFill>
                <a:latin typeface="Arial"/>
                <a:cs typeface="Arial"/>
              </a:rPr>
              <a:t>sc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he</a:t>
            </a: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a</a:t>
            </a:r>
            <a:r>
              <a:rPr sz="2000" spc="-10" dirty="0">
                <a:solidFill>
                  <a:srgbClr val="231AF0"/>
                </a:solidFill>
                <a:latin typeface="Arial"/>
                <a:cs typeface="Arial"/>
              </a:rPr>
              <a:t>t</a:t>
            </a: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c</a:t>
            </a:r>
            <a:r>
              <a:rPr sz="2000" spc="-35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of</a:t>
            </a:r>
            <a:r>
              <a:rPr sz="2000" spc="-25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231AF0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M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"/>
              </a:spcBef>
            </a:pPr>
            <a:endParaRPr sz="2350">
              <a:latin typeface="Times New Roman"/>
              <a:cs typeface="Times New Roman"/>
            </a:endParaRPr>
          </a:p>
          <a:p>
            <a:pPr marL="1282065">
              <a:lnSpc>
                <a:spcPct val="100000"/>
              </a:lnSpc>
              <a:tabLst>
                <a:tab pos="1645920" algn="l"/>
                <a:tab pos="2025650" algn="l"/>
              </a:tabLst>
            </a:pPr>
            <a:r>
              <a:rPr sz="2000" dirty="0">
                <a:latin typeface="Arial"/>
                <a:cs typeface="Arial"/>
              </a:rPr>
              <a:t>A	B	C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855100" y="1468856"/>
            <a:ext cx="2405380" cy="728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8260">
              <a:lnSpc>
                <a:spcPct val="147000"/>
              </a:lnSpc>
              <a:tabLst>
                <a:tab pos="1276985" algn="l"/>
                <a:tab pos="1797050" algn="l"/>
              </a:tabLst>
            </a:pPr>
            <a:r>
              <a:rPr sz="2000" spc="-5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spc="-5" dirty="0">
                <a:latin typeface="Arial"/>
                <a:cs typeface="Arial"/>
              </a:rPr>
              <a:t>M</a:t>
            </a:r>
            <a:r>
              <a:rPr sz="2000" spc="5" dirty="0">
                <a:latin typeface="Arial"/>
                <a:cs typeface="Arial"/>
              </a:rPr>
              <a:t>=</a:t>
            </a:r>
            <a:r>
              <a:rPr sz="2000" dirty="0">
                <a:latin typeface="Arial"/>
                <a:cs typeface="Arial"/>
              </a:rPr>
              <a:t>A	B	C 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spc="-35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Y</a:t>
            </a:r>
            <a:r>
              <a:rPr sz="2000" spc="5" dirty="0">
                <a:latin typeface="Arial"/>
                <a:cs typeface="Arial"/>
              </a:rPr>
              <a:t>=</a:t>
            </a:r>
            <a:r>
              <a:rPr sz="2000" spc="-5" dirty="0">
                <a:latin typeface="Arial"/>
                <a:cs typeface="Arial"/>
              </a:rPr>
              <a:t>AB</a:t>
            </a:r>
            <a:r>
              <a:rPr sz="2000" spc="5" dirty="0">
                <a:latin typeface="Arial"/>
                <a:cs typeface="Arial"/>
              </a:rPr>
              <a:t>+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spc="5" dirty="0">
                <a:latin typeface="Arial"/>
                <a:cs typeface="Arial"/>
              </a:rPr>
              <a:t>C+</a:t>
            </a:r>
            <a:r>
              <a:rPr sz="2000" spc="-5" dirty="0">
                <a:latin typeface="Arial"/>
                <a:cs typeface="Arial"/>
              </a:rPr>
              <a:t>B</a:t>
            </a:r>
            <a:r>
              <a:rPr sz="2000" dirty="0"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74073" y="3777991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3429000"/>
                </a:moveTo>
                <a:lnTo>
                  <a:pt x="9143999" y="3429000"/>
                </a:lnTo>
                <a:lnTo>
                  <a:pt x="9143999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98685" y="6731503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0" y="0"/>
                </a:moveTo>
                <a:lnTo>
                  <a:pt x="8496299" y="0"/>
                </a:lnTo>
              </a:path>
            </a:pathLst>
          </a:custGeom>
          <a:ln w="4317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769742" y="3777991"/>
            <a:ext cx="88900" cy="83820"/>
          </a:xfrm>
          <a:custGeom>
            <a:avLst/>
            <a:gdLst/>
            <a:ahLst/>
            <a:cxnLst/>
            <a:rect l="l" t="t" r="r" b="b"/>
            <a:pathLst>
              <a:path w="88900" h="83820">
                <a:moveTo>
                  <a:pt x="48767" y="82290"/>
                </a:moveTo>
                <a:lnTo>
                  <a:pt x="39623" y="82290"/>
                </a:lnTo>
                <a:lnTo>
                  <a:pt x="42671" y="83814"/>
                </a:lnTo>
                <a:lnTo>
                  <a:pt x="44195" y="83814"/>
                </a:lnTo>
                <a:lnTo>
                  <a:pt x="48767" y="82290"/>
                </a:lnTo>
                <a:close/>
              </a:path>
              <a:path w="88900" h="83820">
                <a:moveTo>
                  <a:pt x="53339" y="80766"/>
                </a:moveTo>
                <a:lnTo>
                  <a:pt x="33527" y="80766"/>
                </a:lnTo>
                <a:lnTo>
                  <a:pt x="38099" y="82290"/>
                </a:lnTo>
                <a:lnTo>
                  <a:pt x="50291" y="82290"/>
                </a:lnTo>
                <a:lnTo>
                  <a:pt x="53339" y="80766"/>
                </a:lnTo>
                <a:close/>
              </a:path>
              <a:path w="88900" h="83820">
                <a:moveTo>
                  <a:pt x="18456" y="0"/>
                </a:moveTo>
                <a:lnTo>
                  <a:pt x="0" y="0"/>
                </a:lnTo>
                <a:lnTo>
                  <a:pt x="0" y="18282"/>
                </a:lnTo>
                <a:lnTo>
                  <a:pt x="6095" y="45714"/>
                </a:lnTo>
                <a:lnTo>
                  <a:pt x="10667" y="56382"/>
                </a:lnTo>
                <a:lnTo>
                  <a:pt x="10667" y="57906"/>
                </a:lnTo>
                <a:lnTo>
                  <a:pt x="19811" y="71622"/>
                </a:lnTo>
                <a:lnTo>
                  <a:pt x="24383" y="76194"/>
                </a:lnTo>
                <a:lnTo>
                  <a:pt x="27431" y="77718"/>
                </a:lnTo>
                <a:lnTo>
                  <a:pt x="28955" y="79242"/>
                </a:lnTo>
                <a:lnTo>
                  <a:pt x="32003" y="80766"/>
                </a:lnTo>
                <a:lnTo>
                  <a:pt x="54863" y="80766"/>
                </a:lnTo>
                <a:lnTo>
                  <a:pt x="59435" y="77718"/>
                </a:lnTo>
                <a:lnTo>
                  <a:pt x="62483" y="76194"/>
                </a:lnTo>
                <a:lnTo>
                  <a:pt x="64007" y="76194"/>
                </a:lnTo>
                <a:lnTo>
                  <a:pt x="64007" y="74670"/>
                </a:lnTo>
                <a:lnTo>
                  <a:pt x="68579" y="71622"/>
                </a:lnTo>
                <a:lnTo>
                  <a:pt x="70103" y="67050"/>
                </a:lnTo>
                <a:lnTo>
                  <a:pt x="71627" y="67050"/>
                </a:lnTo>
                <a:lnTo>
                  <a:pt x="73151" y="64002"/>
                </a:lnTo>
                <a:lnTo>
                  <a:pt x="41147" y="64002"/>
                </a:lnTo>
                <a:lnTo>
                  <a:pt x="38099" y="62478"/>
                </a:lnTo>
                <a:lnTo>
                  <a:pt x="39623" y="62478"/>
                </a:lnTo>
                <a:lnTo>
                  <a:pt x="36575" y="60954"/>
                </a:lnTo>
                <a:lnTo>
                  <a:pt x="33527" y="57906"/>
                </a:lnTo>
                <a:lnTo>
                  <a:pt x="32765" y="56382"/>
                </a:lnTo>
                <a:lnTo>
                  <a:pt x="32003" y="56382"/>
                </a:lnTo>
                <a:lnTo>
                  <a:pt x="28193" y="48762"/>
                </a:lnTo>
                <a:lnTo>
                  <a:pt x="27431" y="48762"/>
                </a:lnTo>
                <a:lnTo>
                  <a:pt x="21335" y="27426"/>
                </a:lnTo>
                <a:lnTo>
                  <a:pt x="18287" y="15234"/>
                </a:lnTo>
                <a:lnTo>
                  <a:pt x="18287" y="1518"/>
                </a:lnTo>
                <a:lnTo>
                  <a:pt x="18456" y="0"/>
                </a:lnTo>
                <a:close/>
              </a:path>
              <a:path w="88900" h="83820">
                <a:moveTo>
                  <a:pt x="39623" y="62478"/>
                </a:moveTo>
                <a:lnTo>
                  <a:pt x="41147" y="64002"/>
                </a:lnTo>
                <a:lnTo>
                  <a:pt x="42671" y="64002"/>
                </a:lnTo>
                <a:lnTo>
                  <a:pt x="39623" y="62478"/>
                </a:lnTo>
                <a:close/>
              </a:path>
              <a:path w="88900" h="83820">
                <a:moveTo>
                  <a:pt x="48767" y="62478"/>
                </a:moveTo>
                <a:lnTo>
                  <a:pt x="44195" y="64002"/>
                </a:lnTo>
                <a:lnTo>
                  <a:pt x="45719" y="64002"/>
                </a:lnTo>
                <a:lnTo>
                  <a:pt x="48767" y="62478"/>
                </a:lnTo>
                <a:close/>
              </a:path>
              <a:path w="88900" h="83820">
                <a:moveTo>
                  <a:pt x="78295" y="54858"/>
                </a:moveTo>
                <a:lnTo>
                  <a:pt x="56387" y="54858"/>
                </a:lnTo>
                <a:lnTo>
                  <a:pt x="53339" y="59430"/>
                </a:lnTo>
                <a:lnTo>
                  <a:pt x="50291" y="60954"/>
                </a:lnTo>
                <a:lnTo>
                  <a:pt x="51815" y="60954"/>
                </a:lnTo>
                <a:lnTo>
                  <a:pt x="45719" y="64002"/>
                </a:lnTo>
                <a:lnTo>
                  <a:pt x="73151" y="64002"/>
                </a:lnTo>
                <a:lnTo>
                  <a:pt x="76199" y="57906"/>
                </a:lnTo>
                <a:lnTo>
                  <a:pt x="77723" y="57906"/>
                </a:lnTo>
                <a:lnTo>
                  <a:pt x="77723" y="56382"/>
                </a:lnTo>
                <a:lnTo>
                  <a:pt x="78295" y="54858"/>
                </a:lnTo>
                <a:close/>
              </a:path>
              <a:path w="88900" h="83820">
                <a:moveTo>
                  <a:pt x="32003" y="54858"/>
                </a:moveTo>
                <a:lnTo>
                  <a:pt x="32003" y="56382"/>
                </a:lnTo>
                <a:lnTo>
                  <a:pt x="32765" y="56382"/>
                </a:lnTo>
                <a:lnTo>
                  <a:pt x="32003" y="54858"/>
                </a:lnTo>
                <a:close/>
              </a:path>
              <a:path w="88900" h="83820">
                <a:moveTo>
                  <a:pt x="81152" y="47238"/>
                </a:moveTo>
                <a:lnTo>
                  <a:pt x="60959" y="47238"/>
                </a:lnTo>
                <a:lnTo>
                  <a:pt x="54863" y="56382"/>
                </a:lnTo>
                <a:lnTo>
                  <a:pt x="56387" y="54858"/>
                </a:lnTo>
                <a:lnTo>
                  <a:pt x="78295" y="54858"/>
                </a:lnTo>
                <a:lnTo>
                  <a:pt x="81152" y="47238"/>
                </a:lnTo>
                <a:close/>
              </a:path>
              <a:path w="88900" h="83820">
                <a:moveTo>
                  <a:pt x="27431" y="47238"/>
                </a:moveTo>
                <a:lnTo>
                  <a:pt x="27431" y="48762"/>
                </a:lnTo>
                <a:lnTo>
                  <a:pt x="28193" y="48762"/>
                </a:lnTo>
                <a:lnTo>
                  <a:pt x="27431" y="47238"/>
                </a:lnTo>
                <a:close/>
              </a:path>
              <a:path w="88900" h="83820">
                <a:moveTo>
                  <a:pt x="88240" y="0"/>
                </a:moveTo>
                <a:lnTo>
                  <a:pt x="68579" y="0"/>
                </a:lnTo>
                <a:lnTo>
                  <a:pt x="68579" y="16758"/>
                </a:lnTo>
                <a:lnTo>
                  <a:pt x="67055" y="28950"/>
                </a:lnTo>
                <a:lnTo>
                  <a:pt x="64007" y="39618"/>
                </a:lnTo>
                <a:lnTo>
                  <a:pt x="59435" y="48762"/>
                </a:lnTo>
                <a:lnTo>
                  <a:pt x="60959" y="47238"/>
                </a:lnTo>
                <a:lnTo>
                  <a:pt x="81152" y="47238"/>
                </a:lnTo>
                <a:lnTo>
                  <a:pt x="82295" y="44190"/>
                </a:lnTo>
                <a:lnTo>
                  <a:pt x="85343" y="31998"/>
                </a:lnTo>
                <a:lnTo>
                  <a:pt x="88391" y="1518"/>
                </a:lnTo>
                <a:lnTo>
                  <a:pt x="882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912997" y="3777991"/>
            <a:ext cx="163195" cy="218440"/>
          </a:xfrm>
          <a:custGeom>
            <a:avLst/>
            <a:gdLst/>
            <a:ahLst/>
            <a:cxnLst/>
            <a:rect l="l" t="t" r="r" b="b"/>
            <a:pathLst>
              <a:path w="163195" h="218439">
                <a:moveTo>
                  <a:pt x="143255" y="146298"/>
                </a:moveTo>
                <a:lnTo>
                  <a:pt x="143255" y="217926"/>
                </a:lnTo>
                <a:lnTo>
                  <a:pt x="163067" y="217926"/>
                </a:lnTo>
                <a:lnTo>
                  <a:pt x="163067" y="156966"/>
                </a:lnTo>
                <a:lnTo>
                  <a:pt x="152399" y="156966"/>
                </a:lnTo>
                <a:lnTo>
                  <a:pt x="143255" y="146298"/>
                </a:lnTo>
                <a:close/>
              </a:path>
              <a:path w="163195" h="218439">
                <a:moveTo>
                  <a:pt x="19811" y="0"/>
                </a:moveTo>
                <a:lnTo>
                  <a:pt x="0" y="0"/>
                </a:lnTo>
                <a:lnTo>
                  <a:pt x="0" y="152394"/>
                </a:lnTo>
                <a:lnTo>
                  <a:pt x="4571" y="156966"/>
                </a:lnTo>
                <a:lnTo>
                  <a:pt x="143255" y="156966"/>
                </a:lnTo>
                <a:lnTo>
                  <a:pt x="143255" y="146298"/>
                </a:lnTo>
                <a:lnTo>
                  <a:pt x="19811" y="146298"/>
                </a:lnTo>
                <a:lnTo>
                  <a:pt x="10667" y="137154"/>
                </a:lnTo>
                <a:lnTo>
                  <a:pt x="19811" y="137154"/>
                </a:lnTo>
                <a:lnTo>
                  <a:pt x="19811" y="0"/>
                </a:lnTo>
                <a:close/>
              </a:path>
              <a:path w="163195" h="218439">
                <a:moveTo>
                  <a:pt x="158495" y="137154"/>
                </a:moveTo>
                <a:lnTo>
                  <a:pt x="19811" y="137154"/>
                </a:lnTo>
                <a:lnTo>
                  <a:pt x="19811" y="146298"/>
                </a:lnTo>
                <a:lnTo>
                  <a:pt x="143255" y="146298"/>
                </a:lnTo>
                <a:lnTo>
                  <a:pt x="152399" y="156966"/>
                </a:lnTo>
                <a:lnTo>
                  <a:pt x="163067" y="156966"/>
                </a:lnTo>
                <a:lnTo>
                  <a:pt x="163067" y="141726"/>
                </a:lnTo>
                <a:lnTo>
                  <a:pt x="158495" y="137154"/>
                </a:lnTo>
                <a:close/>
              </a:path>
              <a:path w="163195" h="218439">
                <a:moveTo>
                  <a:pt x="19811" y="137154"/>
                </a:moveTo>
                <a:lnTo>
                  <a:pt x="10667" y="137154"/>
                </a:lnTo>
                <a:lnTo>
                  <a:pt x="19811" y="146298"/>
                </a:lnTo>
                <a:lnTo>
                  <a:pt x="19811" y="1371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848989" y="4067545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59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769742" y="4131554"/>
            <a:ext cx="88900" cy="161925"/>
          </a:xfrm>
          <a:custGeom>
            <a:avLst/>
            <a:gdLst/>
            <a:ahLst/>
            <a:cxnLst/>
            <a:rect l="l" t="t" r="r" b="b"/>
            <a:pathLst>
              <a:path w="88900" h="161925">
                <a:moveTo>
                  <a:pt x="50291" y="160019"/>
                </a:moveTo>
                <a:lnTo>
                  <a:pt x="38099" y="160019"/>
                </a:lnTo>
                <a:lnTo>
                  <a:pt x="38099" y="161543"/>
                </a:lnTo>
                <a:lnTo>
                  <a:pt x="50291" y="161543"/>
                </a:lnTo>
                <a:lnTo>
                  <a:pt x="50291" y="160019"/>
                </a:lnTo>
                <a:close/>
              </a:path>
              <a:path w="88900" h="161925">
                <a:moveTo>
                  <a:pt x="54863" y="1523"/>
                </a:moveTo>
                <a:lnTo>
                  <a:pt x="32003" y="1523"/>
                </a:lnTo>
                <a:lnTo>
                  <a:pt x="28955" y="4571"/>
                </a:lnTo>
                <a:lnTo>
                  <a:pt x="27431" y="4571"/>
                </a:lnTo>
                <a:lnTo>
                  <a:pt x="22859" y="7619"/>
                </a:lnTo>
                <a:lnTo>
                  <a:pt x="19811" y="12191"/>
                </a:lnTo>
                <a:lnTo>
                  <a:pt x="16763" y="15239"/>
                </a:lnTo>
                <a:lnTo>
                  <a:pt x="16763" y="16763"/>
                </a:lnTo>
                <a:lnTo>
                  <a:pt x="10667" y="25907"/>
                </a:lnTo>
                <a:lnTo>
                  <a:pt x="6095" y="38099"/>
                </a:lnTo>
                <a:lnTo>
                  <a:pt x="1523" y="51815"/>
                </a:lnTo>
                <a:lnTo>
                  <a:pt x="0" y="65531"/>
                </a:lnTo>
                <a:lnTo>
                  <a:pt x="0" y="96011"/>
                </a:lnTo>
                <a:lnTo>
                  <a:pt x="3047" y="111251"/>
                </a:lnTo>
                <a:lnTo>
                  <a:pt x="6095" y="123443"/>
                </a:lnTo>
                <a:lnTo>
                  <a:pt x="10667" y="134111"/>
                </a:lnTo>
                <a:lnTo>
                  <a:pt x="10667" y="135635"/>
                </a:lnTo>
                <a:lnTo>
                  <a:pt x="16763" y="144779"/>
                </a:lnTo>
                <a:lnTo>
                  <a:pt x="16763" y="146303"/>
                </a:lnTo>
                <a:lnTo>
                  <a:pt x="19811" y="150875"/>
                </a:lnTo>
                <a:lnTo>
                  <a:pt x="24383" y="153923"/>
                </a:lnTo>
                <a:lnTo>
                  <a:pt x="27431" y="156971"/>
                </a:lnTo>
                <a:lnTo>
                  <a:pt x="28955" y="156971"/>
                </a:lnTo>
                <a:lnTo>
                  <a:pt x="32003" y="158495"/>
                </a:lnTo>
                <a:lnTo>
                  <a:pt x="33527" y="160019"/>
                </a:lnTo>
                <a:lnTo>
                  <a:pt x="54863" y="160019"/>
                </a:lnTo>
                <a:lnTo>
                  <a:pt x="54863" y="158495"/>
                </a:lnTo>
                <a:lnTo>
                  <a:pt x="59435" y="156971"/>
                </a:lnTo>
                <a:lnTo>
                  <a:pt x="64007" y="153923"/>
                </a:lnTo>
                <a:lnTo>
                  <a:pt x="68579" y="149351"/>
                </a:lnTo>
                <a:lnTo>
                  <a:pt x="71627" y="144779"/>
                </a:lnTo>
                <a:lnTo>
                  <a:pt x="72389" y="143255"/>
                </a:lnTo>
                <a:lnTo>
                  <a:pt x="42671" y="143255"/>
                </a:lnTo>
                <a:lnTo>
                  <a:pt x="43433" y="142874"/>
                </a:lnTo>
                <a:lnTo>
                  <a:pt x="41147" y="141731"/>
                </a:lnTo>
                <a:lnTo>
                  <a:pt x="39623" y="141731"/>
                </a:lnTo>
                <a:lnTo>
                  <a:pt x="36575" y="138683"/>
                </a:lnTo>
                <a:lnTo>
                  <a:pt x="33527" y="137159"/>
                </a:lnTo>
                <a:lnTo>
                  <a:pt x="32765" y="135635"/>
                </a:lnTo>
                <a:lnTo>
                  <a:pt x="32003" y="135635"/>
                </a:lnTo>
                <a:lnTo>
                  <a:pt x="28193" y="128015"/>
                </a:lnTo>
                <a:lnTo>
                  <a:pt x="27431" y="128015"/>
                </a:lnTo>
                <a:lnTo>
                  <a:pt x="24383" y="117347"/>
                </a:lnTo>
                <a:lnTo>
                  <a:pt x="18287" y="92963"/>
                </a:lnTo>
                <a:lnTo>
                  <a:pt x="18287" y="80771"/>
                </a:lnTo>
                <a:lnTo>
                  <a:pt x="19811" y="67055"/>
                </a:lnTo>
                <a:lnTo>
                  <a:pt x="21335" y="54863"/>
                </a:lnTo>
                <a:lnTo>
                  <a:pt x="24383" y="42671"/>
                </a:lnTo>
                <a:lnTo>
                  <a:pt x="27431" y="33527"/>
                </a:lnTo>
                <a:lnTo>
                  <a:pt x="28193" y="33527"/>
                </a:lnTo>
                <a:lnTo>
                  <a:pt x="32003" y="25907"/>
                </a:lnTo>
                <a:lnTo>
                  <a:pt x="33527" y="25907"/>
                </a:lnTo>
                <a:lnTo>
                  <a:pt x="35051" y="24383"/>
                </a:lnTo>
                <a:lnTo>
                  <a:pt x="36575" y="21335"/>
                </a:lnTo>
                <a:lnTo>
                  <a:pt x="39623" y="19811"/>
                </a:lnTo>
                <a:lnTo>
                  <a:pt x="41147" y="18287"/>
                </a:lnTo>
                <a:lnTo>
                  <a:pt x="72389" y="18287"/>
                </a:lnTo>
                <a:lnTo>
                  <a:pt x="71627" y="16763"/>
                </a:lnTo>
                <a:lnTo>
                  <a:pt x="71627" y="15239"/>
                </a:lnTo>
                <a:lnTo>
                  <a:pt x="70103" y="15239"/>
                </a:lnTo>
                <a:lnTo>
                  <a:pt x="67055" y="10667"/>
                </a:lnTo>
                <a:lnTo>
                  <a:pt x="64007" y="7619"/>
                </a:lnTo>
                <a:lnTo>
                  <a:pt x="62483" y="7619"/>
                </a:lnTo>
                <a:lnTo>
                  <a:pt x="59435" y="4571"/>
                </a:lnTo>
                <a:lnTo>
                  <a:pt x="54863" y="1523"/>
                </a:lnTo>
                <a:close/>
              </a:path>
              <a:path w="88900" h="161925">
                <a:moveTo>
                  <a:pt x="43433" y="142874"/>
                </a:moveTo>
                <a:lnTo>
                  <a:pt x="42671" y="143255"/>
                </a:lnTo>
                <a:lnTo>
                  <a:pt x="44195" y="143255"/>
                </a:lnTo>
                <a:lnTo>
                  <a:pt x="43433" y="142874"/>
                </a:lnTo>
                <a:close/>
              </a:path>
              <a:path w="88900" h="161925">
                <a:moveTo>
                  <a:pt x="80989" y="126491"/>
                </a:moveTo>
                <a:lnTo>
                  <a:pt x="60959" y="126491"/>
                </a:lnTo>
                <a:lnTo>
                  <a:pt x="54863" y="134111"/>
                </a:lnTo>
                <a:lnTo>
                  <a:pt x="53339" y="137159"/>
                </a:lnTo>
                <a:lnTo>
                  <a:pt x="48767" y="141731"/>
                </a:lnTo>
                <a:lnTo>
                  <a:pt x="45719" y="141731"/>
                </a:lnTo>
                <a:lnTo>
                  <a:pt x="43433" y="142874"/>
                </a:lnTo>
                <a:lnTo>
                  <a:pt x="44195" y="143255"/>
                </a:lnTo>
                <a:lnTo>
                  <a:pt x="72389" y="143255"/>
                </a:lnTo>
                <a:lnTo>
                  <a:pt x="76199" y="135635"/>
                </a:lnTo>
                <a:lnTo>
                  <a:pt x="77723" y="135635"/>
                </a:lnTo>
                <a:lnTo>
                  <a:pt x="77723" y="134111"/>
                </a:lnTo>
                <a:lnTo>
                  <a:pt x="80989" y="126491"/>
                </a:lnTo>
                <a:close/>
              </a:path>
              <a:path w="88900" h="161925">
                <a:moveTo>
                  <a:pt x="38099" y="140207"/>
                </a:moveTo>
                <a:lnTo>
                  <a:pt x="39623" y="141731"/>
                </a:lnTo>
                <a:lnTo>
                  <a:pt x="41147" y="141731"/>
                </a:lnTo>
                <a:lnTo>
                  <a:pt x="38099" y="140207"/>
                </a:lnTo>
                <a:close/>
              </a:path>
              <a:path w="88900" h="161925">
                <a:moveTo>
                  <a:pt x="32003" y="134111"/>
                </a:moveTo>
                <a:lnTo>
                  <a:pt x="32003" y="135635"/>
                </a:lnTo>
                <a:lnTo>
                  <a:pt x="32765" y="135635"/>
                </a:lnTo>
                <a:lnTo>
                  <a:pt x="32003" y="134111"/>
                </a:lnTo>
                <a:close/>
              </a:path>
              <a:path w="88900" h="161925">
                <a:moveTo>
                  <a:pt x="27431" y="126491"/>
                </a:moveTo>
                <a:lnTo>
                  <a:pt x="27431" y="128015"/>
                </a:lnTo>
                <a:lnTo>
                  <a:pt x="28193" y="128015"/>
                </a:lnTo>
                <a:lnTo>
                  <a:pt x="27431" y="126491"/>
                </a:lnTo>
                <a:close/>
              </a:path>
              <a:path w="88900" h="161925">
                <a:moveTo>
                  <a:pt x="59435" y="33527"/>
                </a:moveTo>
                <a:lnTo>
                  <a:pt x="64007" y="44195"/>
                </a:lnTo>
                <a:lnTo>
                  <a:pt x="67055" y="54863"/>
                </a:lnTo>
                <a:lnTo>
                  <a:pt x="68579" y="67055"/>
                </a:lnTo>
                <a:lnTo>
                  <a:pt x="68579" y="94487"/>
                </a:lnTo>
                <a:lnTo>
                  <a:pt x="67055" y="106679"/>
                </a:lnTo>
                <a:lnTo>
                  <a:pt x="64007" y="117347"/>
                </a:lnTo>
                <a:lnTo>
                  <a:pt x="59435" y="128015"/>
                </a:lnTo>
                <a:lnTo>
                  <a:pt x="60959" y="126491"/>
                </a:lnTo>
                <a:lnTo>
                  <a:pt x="80989" y="126491"/>
                </a:lnTo>
                <a:lnTo>
                  <a:pt x="82295" y="123443"/>
                </a:lnTo>
                <a:lnTo>
                  <a:pt x="85343" y="109727"/>
                </a:lnTo>
                <a:lnTo>
                  <a:pt x="86867" y="96011"/>
                </a:lnTo>
                <a:lnTo>
                  <a:pt x="88391" y="80771"/>
                </a:lnTo>
                <a:lnTo>
                  <a:pt x="86867" y="64007"/>
                </a:lnTo>
                <a:lnTo>
                  <a:pt x="85343" y="50291"/>
                </a:lnTo>
                <a:lnTo>
                  <a:pt x="82295" y="36575"/>
                </a:lnTo>
                <a:lnTo>
                  <a:pt x="81642" y="35051"/>
                </a:lnTo>
                <a:lnTo>
                  <a:pt x="60959" y="35051"/>
                </a:lnTo>
                <a:lnTo>
                  <a:pt x="59435" y="33527"/>
                </a:lnTo>
                <a:close/>
              </a:path>
              <a:path w="88900" h="161925">
                <a:moveTo>
                  <a:pt x="28193" y="33527"/>
                </a:moveTo>
                <a:lnTo>
                  <a:pt x="27431" y="33527"/>
                </a:lnTo>
                <a:lnTo>
                  <a:pt x="27431" y="35051"/>
                </a:lnTo>
                <a:lnTo>
                  <a:pt x="28193" y="33527"/>
                </a:lnTo>
                <a:close/>
              </a:path>
              <a:path w="88900" h="161925">
                <a:moveTo>
                  <a:pt x="54863" y="25907"/>
                </a:moveTo>
                <a:lnTo>
                  <a:pt x="60959" y="35051"/>
                </a:lnTo>
                <a:lnTo>
                  <a:pt x="81642" y="35051"/>
                </a:lnTo>
                <a:lnTo>
                  <a:pt x="78377" y="27431"/>
                </a:lnTo>
                <a:lnTo>
                  <a:pt x="56387" y="27431"/>
                </a:lnTo>
                <a:lnTo>
                  <a:pt x="54863" y="25907"/>
                </a:lnTo>
                <a:close/>
              </a:path>
              <a:path w="88900" h="161925">
                <a:moveTo>
                  <a:pt x="33527" y="25907"/>
                </a:moveTo>
                <a:lnTo>
                  <a:pt x="32003" y="25907"/>
                </a:lnTo>
                <a:lnTo>
                  <a:pt x="32003" y="27431"/>
                </a:lnTo>
                <a:lnTo>
                  <a:pt x="33527" y="25907"/>
                </a:lnTo>
                <a:close/>
              </a:path>
              <a:path w="88900" h="161925">
                <a:moveTo>
                  <a:pt x="47243" y="19303"/>
                </a:moveTo>
                <a:lnTo>
                  <a:pt x="50291" y="21335"/>
                </a:lnTo>
                <a:lnTo>
                  <a:pt x="56387" y="27431"/>
                </a:lnTo>
                <a:lnTo>
                  <a:pt x="78377" y="27431"/>
                </a:lnTo>
                <a:lnTo>
                  <a:pt x="77723" y="25907"/>
                </a:lnTo>
                <a:lnTo>
                  <a:pt x="76199" y="25907"/>
                </a:lnTo>
                <a:lnTo>
                  <a:pt x="73151" y="19811"/>
                </a:lnTo>
                <a:lnTo>
                  <a:pt x="48767" y="19811"/>
                </a:lnTo>
                <a:lnTo>
                  <a:pt x="47243" y="19303"/>
                </a:lnTo>
                <a:close/>
              </a:path>
              <a:path w="88900" h="161925">
                <a:moveTo>
                  <a:pt x="42671" y="18287"/>
                </a:moveTo>
                <a:lnTo>
                  <a:pt x="41147" y="18287"/>
                </a:lnTo>
                <a:lnTo>
                  <a:pt x="39623" y="19811"/>
                </a:lnTo>
                <a:lnTo>
                  <a:pt x="42671" y="18287"/>
                </a:lnTo>
                <a:close/>
              </a:path>
              <a:path w="88900" h="161925">
                <a:moveTo>
                  <a:pt x="45719" y="18287"/>
                </a:moveTo>
                <a:lnTo>
                  <a:pt x="47243" y="19303"/>
                </a:lnTo>
                <a:lnTo>
                  <a:pt x="48767" y="19811"/>
                </a:lnTo>
                <a:lnTo>
                  <a:pt x="45719" y="18287"/>
                </a:lnTo>
                <a:close/>
              </a:path>
              <a:path w="88900" h="161925">
                <a:moveTo>
                  <a:pt x="72389" y="18287"/>
                </a:moveTo>
                <a:lnTo>
                  <a:pt x="45719" y="18287"/>
                </a:lnTo>
                <a:lnTo>
                  <a:pt x="48767" y="19811"/>
                </a:lnTo>
                <a:lnTo>
                  <a:pt x="73151" y="19811"/>
                </a:lnTo>
                <a:lnTo>
                  <a:pt x="72389" y="18287"/>
                </a:lnTo>
                <a:close/>
              </a:path>
              <a:path w="88900" h="161925">
                <a:moveTo>
                  <a:pt x="45719" y="18287"/>
                </a:moveTo>
                <a:lnTo>
                  <a:pt x="44195" y="18287"/>
                </a:lnTo>
                <a:lnTo>
                  <a:pt x="47243" y="19303"/>
                </a:lnTo>
                <a:lnTo>
                  <a:pt x="45719" y="18287"/>
                </a:lnTo>
                <a:close/>
              </a:path>
              <a:path w="88900" h="161925">
                <a:moveTo>
                  <a:pt x="50291" y="0"/>
                </a:moveTo>
                <a:lnTo>
                  <a:pt x="38099" y="0"/>
                </a:lnTo>
                <a:lnTo>
                  <a:pt x="33527" y="1523"/>
                </a:lnTo>
                <a:lnTo>
                  <a:pt x="53339" y="1523"/>
                </a:lnTo>
                <a:lnTo>
                  <a:pt x="502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634106" y="4203181"/>
            <a:ext cx="144780" cy="20320"/>
          </a:xfrm>
          <a:custGeom>
            <a:avLst/>
            <a:gdLst/>
            <a:ahLst/>
            <a:cxnLst/>
            <a:rect l="l" t="t" r="r" b="b"/>
            <a:pathLst>
              <a:path w="144779" h="20320">
                <a:moveTo>
                  <a:pt x="144779" y="0"/>
                </a:moveTo>
                <a:lnTo>
                  <a:pt x="0" y="1523"/>
                </a:lnTo>
                <a:lnTo>
                  <a:pt x="0" y="19811"/>
                </a:lnTo>
                <a:lnTo>
                  <a:pt x="144779" y="18287"/>
                </a:lnTo>
                <a:lnTo>
                  <a:pt x="1447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912997" y="3995918"/>
            <a:ext cx="163195" cy="433070"/>
          </a:xfrm>
          <a:custGeom>
            <a:avLst/>
            <a:gdLst/>
            <a:ahLst/>
            <a:cxnLst/>
            <a:rect l="l" t="t" r="r" b="b"/>
            <a:pathLst>
              <a:path w="163195" h="433070">
                <a:moveTo>
                  <a:pt x="143255" y="361187"/>
                </a:moveTo>
                <a:lnTo>
                  <a:pt x="143255" y="432815"/>
                </a:lnTo>
                <a:lnTo>
                  <a:pt x="163067" y="432815"/>
                </a:lnTo>
                <a:lnTo>
                  <a:pt x="163067" y="370331"/>
                </a:lnTo>
                <a:lnTo>
                  <a:pt x="152399" y="370331"/>
                </a:lnTo>
                <a:lnTo>
                  <a:pt x="143255" y="361187"/>
                </a:lnTo>
                <a:close/>
              </a:path>
              <a:path w="163195" h="433070">
                <a:moveTo>
                  <a:pt x="143255" y="62483"/>
                </a:moveTo>
                <a:lnTo>
                  <a:pt x="4571" y="62483"/>
                </a:lnTo>
                <a:lnTo>
                  <a:pt x="0" y="67055"/>
                </a:lnTo>
                <a:lnTo>
                  <a:pt x="0" y="365759"/>
                </a:lnTo>
                <a:lnTo>
                  <a:pt x="4571" y="370331"/>
                </a:lnTo>
                <a:lnTo>
                  <a:pt x="143255" y="370331"/>
                </a:lnTo>
                <a:lnTo>
                  <a:pt x="143255" y="361187"/>
                </a:lnTo>
                <a:lnTo>
                  <a:pt x="19811" y="361187"/>
                </a:lnTo>
                <a:lnTo>
                  <a:pt x="10667" y="350519"/>
                </a:lnTo>
                <a:lnTo>
                  <a:pt x="19811" y="350519"/>
                </a:lnTo>
                <a:lnTo>
                  <a:pt x="19811" y="80771"/>
                </a:lnTo>
                <a:lnTo>
                  <a:pt x="10667" y="80771"/>
                </a:lnTo>
                <a:lnTo>
                  <a:pt x="19811" y="71627"/>
                </a:lnTo>
                <a:lnTo>
                  <a:pt x="143255" y="71627"/>
                </a:lnTo>
                <a:lnTo>
                  <a:pt x="143255" y="62483"/>
                </a:lnTo>
                <a:close/>
              </a:path>
              <a:path w="163195" h="433070">
                <a:moveTo>
                  <a:pt x="158495" y="350519"/>
                </a:moveTo>
                <a:lnTo>
                  <a:pt x="19811" y="350519"/>
                </a:lnTo>
                <a:lnTo>
                  <a:pt x="19811" y="361187"/>
                </a:lnTo>
                <a:lnTo>
                  <a:pt x="143255" y="361187"/>
                </a:lnTo>
                <a:lnTo>
                  <a:pt x="152399" y="370331"/>
                </a:lnTo>
                <a:lnTo>
                  <a:pt x="163067" y="370331"/>
                </a:lnTo>
                <a:lnTo>
                  <a:pt x="163067" y="355091"/>
                </a:lnTo>
                <a:lnTo>
                  <a:pt x="158495" y="350519"/>
                </a:lnTo>
                <a:close/>
              </a:path>
              <a:path w="163195" h="433070">
                <a:moveTo>
                  <a:pt x="19811" y="350519"/>
                </a:moveTo>
                <a:lnTo>
                  <a:pt x="10667" y="350519"/>
                </a:lnTo>
                <a:lnTo>
                  <a:pt x="19811" y="361187"/>
                </a:lnTo>
                <a:lnTo>
                  <a:pt x="19811" y="350519"/>
                </a:lnTo>
                <a:close/>
              </a:path>
              <a:path w="163195" h="433070">
                <a:moveTo>
                  <a:pt x="19811" y="71627"/>
                </a:moveTo>
                <a:lnTo>
                  <a:pt x="10667" y="80771"/>
                </a:lnTo>
                <a:lnTo>
                  <a:pt x="19811" y="80771"/>
                </a:lnTo>
                <a:lnTo>
                  <a:pt x="19811" y="71627"/>
                </a:lnTo>
                <a:close/>
              </a:path>
              <a:path w="163195" h="433070">
                <a:moveTo>
                  <a:pt x="163067" y="62483"/>
                </a:moveTo>
                <a:lnTo>
                  <a:pt x="152399" y="62483"/>
                </a:lnTo>
                <a:lnTo>
                  <a:pt x="143255" y="71627"/>
                </a:lnTo>
                <a:lnTo>
                  <a:pt x="19811" y="71627"/>
                </a:lnTo>
                <a:lnTo>
                  <a:pt x="19811" y="80771"/>
                </a:lnTo>
                <a:lnTo>
                  <a:pt x="158495" y="80771"/>
                </a:lnTo>
                <a:lnTo>
                  <a:pt x="163067" y="77723"/>
                </a:lnTo>
                <a:lnTo>
                  <a:pt x="163067" y="62483"/>
                </a:lnTo>
                <a:close/>
              </a:path>
              <a:path w="163195" h="433070">
                <a:moveTo>
                  <a:pt x="163067" y="0"/>
                </a:moveTo>
                <a:lnTo>
                  <a:pt x="143255" y="0"/>
                </a:lnTo>
                <a:lnTo>
                  <a:pt x="143255" y="71627"/>
                </a:lnTo>
                <a:lnTo>
                  <a:pt x="152399" y="62483"/>
                </a:lnTo>
                <a:lnTo>
                  <a:pt x="163067" y="62483"/>
                </a:lnTo>
                <a:lnTo>
                  <a:pt x="1630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848989" y="4933184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35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912997" y="4861555"/>
            <a:ext cx="163195" cy="431800"/>
          </a:xfrm>
          <a:custGeom>
            <a:avLst/>
            <a:gdLst/>
            <a:ahLst/>
            <a:cxnLst/>
            <a:rect l="l" t="t" r="r" b="b"/>
            <a:pathLst>
              <a:path w="163195" h="431800">
                <a:moveTo>
                  <a:pt x="143255" y="359663"/>
                </a:moveTo>
                <a:lnTo>
                  <a:pt x="143255" y="431291"/>
                </a:lnTo>
                <a:lnTo>
                  <a:pt x="163067" y="431291"/>
                </a:lnTo>
                <a:lnTo>
                  <a:pt x="163067" y="370331"/>
                </a:lnTo>
                <a:lnTo>
                  <a:pt x="152399" y="370331"/>
                </a:lnTo>
                <a:lnTo>
                  <a:pt x="143255" y="359663"/>
                </a:lnTo>
                <a:close/>
              </a:path>
              <a:path w="163195" h="431800">
                <a:moveTo>
                  <a:pt x="143255" y="62483"/>
                </a:moveTo>
                <a:lnTo>
                  <a:pt x="4571" y="62483"/>
                </a:lnTo>
                <a:lnTo>
                  <a:pt x="0" y="65531"/>
                </a:lnTo>
                <a:lnTo>
                  <a:pt x="0" y="365759"/>
                </a:lnTo>
                <a:lnTo>
                  <a:pt x="4571" y="370331"/>
                </a:lnTo>
                <a:lnTo>
                  <a:pt x="143255" y="370331"/>
                </a:lnTo>
                <a:lnTo>
                  <a:pt x="143255" y="359663"/>
                </a:lnTo>
                <a:lnTo>
                  <a:pt x="19811" y="359663"/>
                </a:lnTo>
                <a:lnTo>
                  <a:pt x="10667" y="350519"/>
                </a:lnTo>
                <a:lnTo>
                  <a:pt x="19811" y="350519"/>
                </a:lnTo>
                <a:lnTo>
                  <a:pt x="19811" y="80771"/>
                </a:lnTo>
                <a:lnTo>
                  <a:pt x="10667" y="80771"/>
                </a:lnTo>
                <a:lnTo>
                  <a:pt x="19811" y="71627"/>
                </a:lnTo>
                <a:lnTo>
                  <a:pt x="143255" y="71627"/>
                </a:lnTo>
                <a:lnTo>
                  <a:pt x="143255" y="62483"/>
                </a:lnTo>
                <a:close/>
              </a:path>
              <a:path w="163195" h="431800">
                <a:moveTo>
                  <a:pt x="158495" y="350519"/>
                </a:moveTo>
                <a:lnTo>
                  <a:pt x="19811" y="350519"/>
                </a:lnTo>
                <a:lnTo>
                  <a:pt x="19811" y="359663"/>
                </a:lnTo>
                <a:lnTo>
                  <a:pt x="143255" y="359663"/>
                </a:lnTo>
                <a:lnTo>
                  <a:pt x="152399" y="370331"/>
                </a:lnTo>
                <a:lnTo>
                  <a:pt x="163067" y="370331"/>
                </a:lnTo>
                <a:lnTo>
                  <a:pt x="163067" y="355091"/>
                </a:lnTo>
                <a:lnTo>
                  <a:pt x="158495" y="350519"/>
                </a:lnTo>
                <a:close/>
              </a:path>
              <a:path w="163195" h="431800">
                <a:moveTo>
                  <a:pt x="19811" y="350519"/>
                </a:moveTo>
                <a:lnTo>
                  <a:pt x="10667" y="350519"/>
                </a:lnTo>
                <a:lnTo>
                  <a:pt x="19811" y="359663"/>
                </a:lnTo>
                <a:lnTo>
                  <a:pt x="19811" y="350519"/>
                </a:lnTo>
                <a:close/>
              </a:path>
              <a:path w="163195" h="431800">
                <a:moveTo>
                  <a:pt x="19811" y="71627"/>
                </a:moveTo>
                <a:lnTo>
                  <a:pt x="10667" y="80771"/>
                </a:lnTo>
                <a:lnTo>
                  <a:pt x="19811" y="80771"/>
                </a:lnTo>
                <a:lnTo>
                  <a:pt x="19811" y="71627"/>
                </a:lnTo>
                <a:close/>
              </a:path>
              <a:path w="163195" h="431800">
                <a:moveTo>
                  <a:pt x="163067" y="62483"/>
                </a:moveTo>
                <a:lnTo>
                  <a:pt x="152399" y="62483"/>
                </a:lnTo>
                <a:lnTo>
                  <a:pt x="143255" y="71627"/>
                </a:lnTo>
                <a:lnTo>
                  <a:pt x="19811" y="71627"/>
                </a:lnTo>
                <a:lnTo>
                  <a:pt x="19811" y="80771"/>
                </a:lnTo>
                <a:lnTo>
                  <a:pt x="158495" y="80771"/>
                </a:lnTo>
                <a:lnTo>
                  <a:pt x="163067" y="76199"/>
                </a:lnTo>
                <a:lnTo>
                  <a:pt x="163067" y="62483"/>
                </a:lnTo>
                <a:close/>
              </a:path>
              <a:path w="163195" h="431800">
                <a:moveTo>
                  <a:pt x="163067" y="0"/>
                </a:moveTo>
                <a:lnTo>
                  <a:pt x="143255" y="0"/>
                </a:lnTo>
                <a:lnTo>
                  <a:pt x="143255" y="71627"/>
                </a:lnTo>
                <a:lnTo>
                  <a:pt x="152399" y="62483"/>
                </a:lnTo>
                <a:lnTo>
                  <a:pt x="163067" y="62483"/>
                </a:lnTo>
                <a:lnTo>
                  <a:pt x="1630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705733" y="5067296"/>
            <a:ext cx="144780" cy="21590"/>
          </a:xfrm>
          <a:custGeom>
            <a:avLst/>
            <a:gdLst/>
            <a:ahLst/>
            <a:cxnLst/>
            <a:rect l="l" t="t" r="r" b="b"/>
            <a:pathLst>
              <a:path w="144779" h="21589">
                <a:moveTo>
                  <a:pt x="144779" y="0"/>
                </a:moveTo>
                <a:lnTo>
                  <a:pt x="0" y="1523"/>
                </a:lnTo>
                <a:lnTo>
                  <a:pt x="0" y="21335"/>
                </a:lnTo>
                <a:lnTo>
                  <a:pt x="144779" y="19811"/>
                </a:lnTo>
                <a:lnTo>
                  <a:pt x="1447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848989" y="5364476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59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912997" y="5292847"/>
            <a:ext cx="163195" cy="433070"/>
          </a:xfrm>
          <a:custGeom>
            <a:avLst/>
            <a:gdLst/>
            <a:ahLst/>
            <a:cxnLst/>
            <a:rect l="l" t="t" r="r" b="b"/>
            <a:pathLst>
              <a:path w="163195" h="433070">
                <a:moveTo>
                  <a:pt x="143255" y="361187"/>
                </a:moveTo>
                <a:lnTo>
                  <a:pt x="143255" y="432815"/>
                </a:lnTo>
                <a:lnTo>
                  <a:pt x="163067" y="432815"/>
                </a:lnTo>
                <a:lnTo>
                  <a:pt x="163067" y="370331"/>
                </a:lnTo>
                <a:lnTo>
                  <a:pt x="152399" y="370331"/>
                </a:lnTo>
                <a:lnTo>
                  <a:pt x="143255" y="361187"/>
                </a:lnTo>
                <a:close/>
              </a:path>
              <a:path w="163195" h="433070">
                <a:moveTo>
                  <a:pt x="143255" y="62483"/>
                </a:moveTo>
                <a:lnTo>
                  <a:pt x="4571" y="62483"/>
                </a:lnTo>
                <a:lnTo>
                  <a:pt x="0" y="67055"/>
                </a:lnTo>
                <a:lnTo>
                  <a:pt x="0" y="365759"/>
                </a:lnTo>
                <a:lnTo>
                  <a:pt x="4571" y="370331"/>
                </a:lnTo>
                <a:lnTo>
                  <a:pt x="143255" y="370331"/>
                </a:lnTo>
                <a:lnTo>
                  <a:pt x="143255" y="361187"/>
                </a:lnTo>
                <a:lnTo>
                  <a:pt x="19811" y="361187"/>
                </a:lnTo>
                <a:lnTo>
                  <a:pt x="10667" y="350519"/>
                </a:lnTo>
                <a:lnTo>
                  <a:pt x="19811" y="350519"/>
                </a:lnTo>
                <a:lnTo>
                  <a:pt x="19811" y="80771"/>
                </a:lnTo>
                <a:lnTo>
                  <a:pt x="10667" y="80771"/>
                </a:lnTo>
                <a:lnTo>
                  <a:pt x="19811" y="71627"/>
                </a:lnTo>
                <a:lnTo>
                  <a:pt x="143255" y="71627"/>
                </a:lnTo>
                <a:lnTo>
                  <a:pt x="143255" y="62483"/>
                </a:lnTo>
                <a:close/>
              </a:path>
              <a:path w="163195" h="433070">
                <a:moveTo>
                  <a:pt x="158495" y="350519"/>
                </a:moveTo>
                <a:lnTo>
                  <a:pt x="19811" y="350519"/>
                </a:lnTo>
                <a:lnTo>
                  <a:pt x="19811" y="361187"/>
                </a:lnTo>
                <a:lnTo>
                  <a:pt x="143255" y="361187"/>
                </a:lnTo>
                <a:lnTo>
                  <a:pt x="152399" y="370331"/>
                </a:lnTo>
                <a:lnTo>
                  <a:pt x="163067" y="370331"/>
                </a:lnTo>
                <a:lnTo>
                  <a:pt x="163067" y="355091"/>
                </a:lnTo>
                <a:lnTo>
                  <a:pt x="158495" y="350519"/>
                </a:lnTo>
                <a:close/>
              </a:path>
              <a:path w="163195" h="433070">
                <a:moveTo>
                  <a:pt x="19811" y="350519"/>
                </a:moveTo>
                <a:lnTo>
                  <a:pt x="10667" y="350519"/>
                </a:lnTo>
                <a:lnTo>
                  <a:pt x="19811" y="361187"/>
                </a:lnTo>
                <a:lnTo>
                  <a:pt x="19811" y="350519"/>
                </a:lnTo>
                <a:close/>
              </a:path>
              <a:path w="163195" h="433070">
                <a:moveTo>
                  <a:pt x="19811" y="71627"/>
                </a:moveTo>
                <a:lnTo>
                  <a:pt x="10667" y="80771"/>
                </a:lnTo>
                <a:lnTo>
                  <a:pt x="19811" y="80771"/>
                </a:lnTo>
                <a:lnTo>
                  <a:pt x="19811" y="71627"/>
                </a:lnTo>
                <a:close/>
              </a:path>
              <a:path w="163195" h="433070">
                <a:moveTo>
                  <a:pt x="163067" y="62483"/>
                </a:moveTo>
                <a:lnTo>
                  <a:pt x="152399" y="62483"/>
                </a:lnTo>
                <a:lnTo>
                  <a:pt x="143255" y="71627"/>
                </a:lnTo>
                <a:lnTo>
                  <a:pt x="19811" y="71627"/>
                </a:lnTo>
                <a:lnTo>
                  <a:pt x="19811" y="80771"/>
                </a:lnTo>
                <a:lnTo>
                  <a:pt x="158495" y="80771"/>
                </a:lnTo>
                <a:lnTo>
                  <a:pt x="163067" y="77723"/>
                </a:lnTo>
                <a:lnTo>
                  <a:pt x="163067" y="62483"/>
                </a:lnTo>
                <a:close/>
              </a:path>
              <a:path w="163195" h="433070">
                <a:moveTo>
                  <a:pt x="163067" y="0"/>
                </a:moveTo>
                <a:lnTo>
                  <a:pt x="143255" y="0"/>
                </a:lnTo>
                <a:lnTo>
                  <a:pt x="143255" y="71627"/>
                </a:lnTo>
                <a:lnTo>
                  <a:pt x="152399" y="62483"/>
                </a:lnTo>
                <a:lnTo>
                  <a:pt x="163067" y="62483"/>
                </a:lnTo>
                <a:lnTo>
                  <a:pt x="1630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705733" y="5500111"/>
            <a:ext cx="144780" cy="20320"/>
          </a:xfrm>
          <a:custGeom>
            <a:avLst/>
            <a:gdLst/>
            <a:ahLst/>
            <a:cxnLst/>
            <a:rect l="l" t="t" r="r" b="b"/>
            <a:pathLst>
              <a:path w="144779" h="20320">
                <a:moveTo>
                  <a:pt x="144779" y="0"/>
                </a:moveTo>
                <a:lnTo>
                  <a:pt x="0" y="1523"/>
                </a:lnTo>
                <a:lnTo>
                  <a:pt x="0" y="19811"/>
                </a:lnTo>
                <a:lnTo>
                  <a:pt x="144779" y="18287"/>
                </a:lnTo>
                <a:lnTo>
                  <a:pt x="1447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848989" y="4500361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66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769742" y="4564376"/>
            <a:ext cx="88900" cy="161925"/>
          </a:xfrm>
          <a:custGeom>
            <a:avLst/>
            <a:gdLst/>
            <a:ahLst/>
            <a:cxnLst/>
            <a:rect l="l" t="t" r="r" b="b"/>
            <a:pathLst>
              <a:path w="88900" h="161925">
                <a:moveTo>
                  <a:pt x="53339" y="160019"/>
                </a:moveTo>
                <a:lnTo>
                  <a:pt x="33527" y="160019"/>
                </a:lnTo>
                <a:lnTo>
                  <a:pt x="38099" y="161543"/>
                </a:lnTo>
                <a:lnTo>
                  <a:pt x="50291" y="161543"/>
                </a:lnTo>
                <a:lnTo>
                  <a:pt x="53339" y="160019"/>
                </a:lnTo>
                <a:close/>
              </a:path>
              <a:path w="88900" h="161925">
                <a:moveTo>
                  <a:pt x="54863" y="1523"/>
                </a:moveTo>
                <a:lnTo>
                  <a:pt x="33527" y="1523"/>
                </a:lnTo>
                <a:lnTo>
                  <a:pt x="32003" y="3047"/>
                </a:lnTo>
                <a:lnTo>
                  <a:pt x="28955" y="4571"/>
                </a:lnTo>
                <a:lnTo>
                  <a:pt x="27431" y="4571"/>
                </a:lnTo>
                <a:lnTo>
                  <a:pt x="16763" y="15239"/>
                </a:lnTo>
                <a:lnTo>
                  <a:pt x="16763" y="16763"/>
                </a:lnTo>
                <a:lnTo>
                  <a:pt x="10667" y="25907"/>
                </a:lnTo>
                <a:lnTo>
                  <a:pt x="10667" y="27431"/>
                </a:lnTo>
                <a:lnTo>
                  <a:pt x="6095" y="38099"/>
                </a:lnTo>
                <a:lnTo>
                  <a:pt x="1523" y="51815"/>
                </a:lnTo>
                <a:lnTo>
                  <a:pt x="0" y="65531"/>
                </a:lnTo>
                <a:lnTo>
                  <a:pt x="0" y="97535"/>
                </a:lnTo>
                <a:lnTo>
                  <a:pt x="6095" y="124967"/>
                </a:lnTo>
                <a:lnTo>
                  <a:pt x="10667" y="135635"/>
                </a:lnTo>
                <a:lnTo>
                  <a:pt x="10667" y="137159"/>
                </a:lnTo>
                <a:lnTo>
                  <a:pt x="16763" y="144779"/>
                </a:lnTo>
                <a:lnTo>
                  <a:pt x="16763" y="146303"/>
                </a:lnTo>
                <a:lnTo>
                  <a:pt x="19811" y="150875"/>
                </a:lnTo>
                <a:lnTo>
                  <a:pt x="24383" y="153923"/>
                </a:lnTo>
                <a:lnTo>
                  <a:pt x="27431" y="156971"/>
                </a:lnTo>
                <a:lnTo>
                  <a:pt x="28955" y="156971"/>
                </a:lnTo>
                <a:lnTo>
                  <a:pt x="32003" y="160019"/>
                </a:lnTo>
                <a:lnTo>
                  <a:pt x="54863" y="160019"/>
                </a:lnTo>
                <a:lnTo>
                  <a:pt x="64007" y="153923"/>
                </a:lnTo>
                <a:lnTo>
                  <a:pt x="68579" y="149351"/>
                </a:lnTo>
                <a:lnTo>
                  <a:pt x="71627" y="144779"/>
                </a:lnTo>
                <a:lnTo>
                  <a:pt x="72542" y="143255"/>
                </a:lnTo>
                <a:lnTo>
                  <a:pt x="41147" y="143255"/>
                </a:lnTo>
                <a:lnTo>
                  <a:pt x="36575" y="138683"/>
                </a:lnTo>
                <a:lnTo>
                  <a:pt x="33527" y="137159"/>
                </a:lnTo>
                <a:lnTo>
                  <a:pt x="32765" y="135635"/>
                </a:lnTo>
                <a:lnTo>
                  <a:pt x="32003" y="135635"/>
                </a:lnTo>
                <a:lnTo>
                  <a:pt x="28193" y="128015"/>
                </a:lnTo>
                <a:lnTo>
                  <a:pt x="27431" y="128015"/>
                </a:lnTo>
                <a:lnTo>
                  <a:pt x="21335" y="106679"/>
                </a:lnTo>
                <a:lnTo>
                  <a:pt x="18287" y="94487"/>
                </a:lnTo>
                <a:lnTo>
                  <a:pt x="18287" y="80771"/>
                </a:lnTo>
                <a:lnTo>
                  <a:pt x="19811" y="67055"/>
                </a:lnTo>
                <a:lnTo>
                  <a:pt x="21335" y="54863"/>
                </a:lnTo>
                <a:lnTo>
                  <a:pt x="27431" y="33527"/>
                </a:lnTo>
                <a:lnTo>
                  <a:pt x="28346" y="33527"/>
                </a:lnTo>
                <a:lnTo>
                  <a:pt x="32003" y="27431"/>
                </a:lnTo>
                <a:lnTo>
                  <a:pt x="35051" y="24383"/>
                </a:lnTo>
                <a:lnTo>
                  <a:pt x="36575" y="21335"/>
                </a:lnTo>
                <a:lnTo>
                  <a:pt x="39623" y="19811"/>
                </a:lnTo>
                <a:lnTo>
                  <a:pt x="73151" y="19811"/>
                </a:lnTo>
                <a:lnTo>
                  <a:pt x="71627" y="16763"/>
                </a:lnTo>
                <a:lnTo>
                  <a:pt x="64007" y="9143"/>
                </a:lnTo>
                <a:lnTo>
                  <a:pt x="64007" y="7619"/>
                </a:lnTo>
                <a:lnTo>
                  <a:pt x="62483" y="7619"/>
                </a:lnTo>
                <a:lnTo>
                  <a:pt x="59435" y="4571"/>
                </a:lnTo>
                <a:lnTo>
                  <a:pt x="54863" y="3047"/>
                </a:lnTo>
                <a:lnTo>
                  <a:pt x="54863" y="1523"/>
                </a:lnTo>
                <a:close/>
              </a:path>
              <a:path w="88900" h="161925">
                <a:moveTo>
                  <a:pt x="39623" y="141731"/>
                </a:moveTo>
                <a:lnTo>
                  <a:pt x="41147" y="143255"/>
                </a:lnTo>
                <a:lnTo>
                  <a:pt x="42671" y="143255"/>
                </a:lnTo>
                <a:lnTo>
                  <a:pt x="39623" y="141731"/>
                </a:lnTo>
                <a:close/>
              </a:path>
              <a:path w="88900" h="161925">
                <a:moveTo>
                  <a:pt x="48767" y="141731"/>
                </a:moveTo>
                <a:lnTo>
                  <a:pt x="44195" y="143255"/>
                </a:lnTo>
                <a:lnTo>
                  <a:pt x="45719" y="143255"/>
                </a:lnTo>
                <a:lnTo>
                  <a:pt x="48767" y="141731"/>
                </a:lnTo>
                <a:close/>
              </a:path>
              <a:path w="88900" h="161925">
                <a:moveTo>
                  <a:pt x="81152" y="126491"/>
                </a:moveTo>
                <a:lnTo>
                  <a:pt x="60959" y="126491"/>
                </a:lnTo>
                <a:lnTo>
                  <a:pt x="54863" y="135635"/>
                </a:lnTo>
                <a:lnTo>
                  <a:pt x="53339" y="138683"/>
                </a:lnTo>
                <a:lnTo>
                  <a:pt x="50291" y="140207"/>
                </a:lnTo>
                <a:lnTo>
                  <a:pt x="48767" y="141731"/>
                </a:lnTo>
                <a:lnTo>
                  <a:pt x="45719" y="143255"/>
                </a:lnTo>
                <a:lnTo>
                  <a:pt x="72542" y="143255"/>
                </a:lnTo>
                <a:lnTo>
                  <a:pt x="76199" y="137159"/>
                </a:lnTo>
                <a:lnTo>
                  <a:pt x="76199" y="135635"/>
                </a:lnTo>
                <a:lnTo>
                  <a:pt x="77723" y="135635"/>
                </a:lnTo>
                <a:lnTo>
                  <a:pt x="81152" y="126491"/>
                </a:lnTo>
                <a:close/>
              </a:path>
              <a:path w="88900" h="161925">
                <a:moveTo>
                  <a:pt x="32003" y="134111"/>
                </a:moveTo>
                <a:lnTo>
                  <a:pt x="32003" y="135635"/>
                </a:lnTo>
                <a:lnTo>
                  <a:pt x="32765" y="135635"/>
                </a:lnTo>
                <a:lnTo>
                  <a:pt x="32003" y="134111"/>
                </a:lnTo>
                <a:close/>
              </a:path>
              <a:path w="88900" h="161925">
                <a:moveTo>
                  <a:pt x="27431" y="126491"/>
                </a:moveTo>
                <a:lnTo>
                  <a:pt x="27431" y="128015"/>
                </a:lnTo>
                <a:lnTo>
                  <a:pt x="28193" y="128015"/>
                </a:lnTo>
                <a:lnTo>
                  <a:pt x="27431" y="126491"/>
                </a:lnTo>
                <a:close/>
              </a:path>
              <a:path w="88900" h="161925">
                <a:moveTo>
                  <a:pt x="59435" y="33527"/>
                </a:moveTo>
                <a:lnTo>
                  <a:pt x="64007" y="44195"/>
                </a:lnTo>
                <a:lnTo>
                  <a:pt x="67055" y="56387"/>
                </a:lnTo>
                <a:lnTo>
                  <a:pt x="68579" y="68579"/>
                </a:lnTo>
                <a:lnTo>
                  <a:pt x="68579" y="94487"/>
                </a:lnTo>
                <a:lnTo>
                  <a:pt x="67055" y="108203"/>
                </a:lnTo>
                <a:lnTo>
                  <a:pt x="64007" y="118871"/>
                </a:lnTo>
                <a:lnTo>
                  <a:pt x="59435" y="128015"/>
                </a:lnTo>
                <a:lnTo>
                  <a:pt x="60959" y="126491"/>
                </a:lnTo>
                <a:lnTo>
                  <a:pt x="81152" y="126491"/>
                </a:lnTo>
                <a:lnTo>
                  <a:pt x="82295" y="123443"/>
                </a:lnTo>
                <a:lnTo>
                  <a:pt x="85343" y="109727"/>
                </a:lnTo>
                <a:lnTo>
                  <a:pt x="86867" y="96011"/>
                </a:lnTo>
                <a:lnTo>
                  <a:pt x="88391" y="80771"/>
                </a:lnTo>
                <a:lnTo>
                  <a:pt x="85343" y="50291"/>
                </a:lnTo>
                <a:lnTo>
                  <a:pt x="82295" y="38099"/>
                </a:lnTo>
                <a:lnTo>
                  <a:pt x="80989" y="35051"/>
                </a:lnTo>
                <a:lnTo>
                  <a:pt x="60959" y="35051"/>
                </a:lnTo>
                <a:lnTo>
                  <a:pt x="59435" y="33527"/>
                </a:lnTo>
                <a:close/>
              </a:path>
              <a:path w="88900" h="161925">
                <a:moveTo>
                  <a:pt x="28346" y="33527"/>
                </a:moveTo>
                <a:lnTo>
                  <a:pt x="27431" y="33527"/>
                </a:lnTo>
                <a:lnTo>
                  <a:pt x="27431" y="35051"/>
                </a:lnTo>
                <a:lnTo>
                  <a:pt x="28346" y="33527"/>
                </a:lnTo>
                <a:close/>
              </a:path>
              <a:path w="88900" h="161925">
                <a:moveTo>
                  <a:pt x="73151" y="19811"/>
                </a:moveTo>
                <a:lnTo>
                  <a:pt x="45719" y="19811"/>
                </a:lnTo>
                <a:lnTo>
                  <a:pt x="50291" y="21335"/>
                </a:lnTo>
                <a:lnTo>
                  <a:pt x="56387" y="27431"/>
                </a:lnTo>
                <a:lnTo>
                  <a:pt x="54863" y="27431"/>
                </a:lnTo>
                <a:lnTo>
                  <a:pt x="60959" y="35051"/>
                </a:lnTo>
                <a:lnTo>
                  <a:pt x="80989" y="35051"/>
                </a:lnTo>
                <a:lnTo>
                  <a:pt x="77723" y="27431"/>
                </a:lnTo>
                <a:lnTo>
                  <a:pt x="77723" y="25907"/>
                </a:lnTo>
                <a:lnTo>
                  <a:pt x="76199" y="25907"/>
                </a:lnTo>
                <a:lnTo>
                  <a:pt x="73151" y="19811"/>
                </a:lnTo>
                <a:close/>
              </a:path>
              <a:path w="88900" h="161925">
                <a:moveTo>
                  <a:pt x="41147" y="19811"/>
                </a:moveTo>
                <a:lnTo>
                  <a:pt x="39623" y="19811"/>
                </a:lnTo>
                <a:lnTo>
                  <a:pt x="38099" y="21335"/>
                </a:lnTo>
                <a:lnTo>
                  <a:pt x="41147" y="19811"/>
                </a:lnTo>
                <a:close/>
              </a:path>
              <a:path w="88900" h="161925">
                <a:moveTo>
                  <a:pt x="50291" y="0"/>
                </a:moveTo>
                <a:lnTo>
                  <a:pt x="38099" y="0"/>
                </a:lnTo>
                <a:lnTo>
                  <a:pt x="38099" y="1523"/>
                </a:lnTo>
                <a:lnTo>
                  <a:pt x="50291" y="1523"/>
                </a:lnTo>
                <a:lnTo>
                  <a:pt x="502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634106" y="4636003"/>
            <a:ext cx="144780" cy="21590"/>
          </a:xfrm>
          <a:custGeom>
            <a:avLst/>
            <a:gdLst/>
            <a:ahLst/>
            <a:cxnLst/>
            <a:rect l="l" t="t" r="r" b="b"/>
            <a:pathLst>
              <a:path w="144779" h="21589">
                <a:moveTo>
                  <a:pt x="144779" y="0"/>
                </a:moveTo>
                <a:lnTo>
                  <a:pt x="0" y="1523"/>
                </a:lnTo>
                <a:lnTo>
                  <a:pt x="0" y="21335"/>
                </a:lnTo>
                <a:lnTo>
                  <a:pt x="144779" y="18287"/>
                </a:lnTo>
                <a:lnTo>
                  <a:pt x="1447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912997" y="4430257"/>
            <a:ext cx="163195" cy="431800"/>
          </a:xfrm>
          <a:custGeom>
            <a:avLst/>
            <a:gdLst/>
            <a:ahLst/>
            <a:cxnLst/>
            <a:rect l="l" t="t" r="r" b="b"/>
            <a:pathLst>
              <a:path w="163195" h="431800">
                <a:moveTo>
                  <a:pt x="143255" y="359670"/>
                </a:moveTo>
                <a:lnTo>
                  <a:pt x="143255" y="431298"/>
                </a:lnTo>
                <a:lnTo>
                  <a:pt x="163067" y="431298"/>
                </a:lnTo>
                <a:lnTo>
                  <a:pt x="163067" y="368814"/>
                </a:lnTo>
                <a:lnTo>
                  <a:pt x="152399" y="368814"/>
                </a:lnTo>
                <a:lnTo>
                  <a:pt x="143255" y="359670"/>
                </a:lnTo>
                <a:close/>
              </a:path>
              <a:path w="163195" h="431800">
                <a:moveTo>
                  <a:pt x="143255" y="60959"/>
                </a:moveTo>
                <a:lnTo>
                  <a:pt x="4571" y="60959"/>
                </a:lnTo>
                <a:lnTo>
                  <a:pt x="0" y="65531"/>
                </a:lnTo>
                <a:lnTo>
                  <a:pt x="0" y="364242"/>
                </a:lnTo>
                <a:lnTo>
                  <a:pt x="4571" y="368814"/>
                </a:lnTo>
                <a:lnTo>
                  <a:pt x="143255" y="368814"/>
                </a:lnTo>
                <a:lnTo>
                  <a:pt x="143255" y="359670"/>
                </a:lnTo>
                <a:lnTo>
                  <a:pt x="19811" y="359670"/>
                </a:lnTo>
                <a:lnTo>
                  <a:pt x="10667" y="350526"/>
                </a:lnTo>
                <a:lnTo>
                  <a:pt x="19811" y="350526"/>
                </a:lnTo>
                <a:lnTo>
                  <a:pt x="19811" y="80778"/>
                </a:lnTo>
                <a:lnTo>
                  <a:pt x="10667" y="80778"/>
                </a:lnTo>
                <a:lnTo>
                  <a:pt x="19811" y="70103"/>
                </a:lnTo>
                <a:lnTo>
                  <a:pt x="143255" y="70103"/>
                </a:lnTo>
                <a:lnTo>
                  <a:pt x="143255" y="60959"/>
                </a:lnTo>
                <a:close/>
              </a:path>
              <a:path w="163195" h="431800">
                <a:moveTo>
                  <a:pt x="158495" y="350526"/>
                </a:moveTo>
                <a:lnTo>
                  <a:pt x="19811" y="350526"/>
                </a:lnTo>
                <a:lnTo>
                  <a:pt x="19811" y="359670"/>
                </a:lnTo>
                <a:lnTo>
                  <a:pt x="143255" y="359670"/>
                </a:lnTo>
                <a:lnTo>
                  <a:pt x="152399" y="368814"/>
                </a:lnTo>
                <a:lnTo>
                  <a:pt x="163067" y="368814"/>
                </a:lnTo>
                <a:lnTo>
                  <a:pt x="163067" y="355098"/>
                </a:lnTo>
                <a:lnTo>
                  <a:pt x="158495" y="350526"/>
                </a:lnTo>
                <a:close/>
              </a:path>
              <a:path w="163195" h="431800">
                <a:moveTo>
                  <a:pt x="19811" y="350526"/>
                </a:moveTo>
                <a:lnTo>
                  <a:pt x="10667" y="350526"/>
                </a:lnTo>
                <a:lnTo>
                  <a:pt x="19811" y="359670"/>
                </a:lnTo>
                <a:lnTo>
                  <a:pt x="19811" y="350526"/>
                </a:lnTo>
                <a:close/>
              </a:path>
              <a:path w="163195" h="431800">
                <a:moveTo>
                  <a:pt x="19811" y="70103"/>
                </a:moveTo>
                <a:lnTo>
                  <a:pt x="10667" y="80778"/>
                </a:lnTo>
                <a:lnTo>
                  <a:pt x="19811" y="80778"/>
                </a:lnTo>
                <a:lnTo>
                  <a:pt x="19811" y="70103"/>
                </a:lnTo>
                <a:close/>
              </a:path>
              <a:path w="163195" h="431800">
                <a:moveTo>
                  <a:pt x="163067" y="60959"/>
                </a:moveTo>
                <a:lnTo>
                  <a:pt x="152399" y="60959"/>
                </a:lnTo>
                <a:lnTo>
                  <a:pt x="143255" y="70103"/>
                </a:lnTo>
                <a:lnTo>
                  <a:pt x="19811" y="70103"/>
                </a:lnTo>
                <a:lnTo>
                  <a:pt x="19811" y="80778"/>
                </a:lnTo>
                <a:lnTo>
                  <a:pt x="158495" y="80778"/>
                </a:lnTo>
                <a:lnTo>
                  <a:pt x="163067" y="76199"/>
                </a:lnTo>
                <a:lnTo>
                  <a:pt x="163067" y="60959"/>
                </a:lnTo>
                <a:close/>
              </a:path>
              <a:path w="163195" h="431800">
                <a:moveTo>
                  <a:pt x="163067" y="0"/>
                </a:moveTo>
                <a:lnTo>
                  <a:pt x="143255" y="0"/>
                </a:lnTo>
                <a:lnTo>
                  <a:pt x="143255" y="70103"/>
                </a:lnTo>
                <a:lnTo>
                  <a:pt x="152399" y="60959"/>
                </a:lnTo>
                <a:lnTo>
                  <a:pt x="163067" y="60959"/>
                </a:lnTo>
                <a:lnTo>
                  <a:pt x="1630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714365" y="3777991"/>
            <a:ext cx="88900" cy="83820"/>
          </a:xfrm>
          <a:custGeom>
            <a:avLst/>
            <a:gdLst/>
            <a:ahLst/>
            <a:cxnLst/>
            <a:rect l="l" t="t" r="r" b="b"/>
            <a:pathLst>
              <a:path w="88900" h="83820">
                <a:moveTo>
                  <a:pt x="48767" y="82290"/>
                </a:moveTo>
                <a:lnTo>
                  <a:pt x="39623" y="82290"/>
                </a:lnTo>
                <a:lnTo>
                  <a:pt x="42671" y="83814"/>
                </a:lnTo>
                <a:lnTo>
                  <a:pt x="44195" y="83814"/>
                </a:lnTo>
                <a:lnTo>
                  <a:pt x="48767" y="82290"/>
                </a:lnTo>
                <a:close/>
              </a:path>
              <a:path w="88900" h="83820">
                <a:moveTo>
                  <a:pt x="53339" y="80766"/>
                </a:moveTo>
                <a:lnTo>
                  <a:pt x="33527" y="80766"/>
                </a:lnTo>
                <a:lnTo>
                  <a:pt x="38099" y="82290"/>
                </a:lnTo>
                <a:lnTo>
                  <a:pt x="50291" y="82290"/>
                </a:lnTo>
                <a:lnTo>
                  <a:pt x="53339" y="80766"/>
                </a:lnTo>
                <a:close/>
              </a:path>
              <a:path w="88900" h="83820">
                <a:moveTo>
                  <a:pt x="18456" y="0"/>
                </a:moveTo>
                <a:lnTo>
                  <a:pt x="0" y="0"/>
                </a:lnTo>
                <a:lnTo>
                  <a:pt x="0" y="18282"/>
                </a:lnTo>
                <a:lnTo>
                  <a:pt x="6095" y="45714"/>
                </a:lnTo>
                <a:lnTo>
                  <a:pt x="10667" y="56382"/>
                </a:lnTo>
                <a:lnTo>
                  <a:pt x="10667" y="57906"/>
                </a:lnTo>
                <a:lnTo>
                  <a:pt x="19811" y="71622"/>
                </a:lnTo>
                <a:lnTo>
                  <a:pt x="22859" y="74670"/>
                </a:lnTo>
                <a:lnTo>
                  <a:pt x="24383" y="74670"/>
                </a:lnTo>
                <a:lnTo>
                  <a:pt x="24383" y="76194"/>
                </a:lnTo>
                <a:lnTo>
                  <a:pt x="28955" y="79242"/>
                </a:lnTo>
                <a:lnTo>
                  <a:pt x="32003" y="80766"/>
                </a:lnTo>
                <a:lnTo>
                  <a:pt x="54863" y="80766"/>
                </a:lnTo>
                <a:lnTo>
                  <a:pt x="59435" y="77718"/>
                </a:lnTo>
                <a:lnTo>
                  <a:pt x="62483" y="76194"/>
                </a:lnTo>
                <a:lnTo>
                  <a:pt x="64007" y="76194"/>
                </a:lnTo>
                <a:lnTo>
                  <a:pt x="64007" y="74670"/>
                </a:lnTo>
                <a:lnTo>
                  <a:pt x="68579" y="71622"/>
                </a:lnTo>
                <a:lnTo>
                  <a:pt x="70103" y="67050"/>
                </a:lnTo>
                <a:lnTo>
                  <a:pt x="71627" y="67050"/>
                </a:lnTo>
                <a:lnTo>
                  <a:pt x="73151" y="64002"/>
                </a:lnTo>
                <a:lnTo>
                  <a:pt x="41147" y="64002"/>
                </a:lnTo>
                <a:lnTo>
                  <a:pt x="38099" y="62478"/>
                </a:lnTo>
                <a:lnTo>
                  <a:pt x="33527" y="57906"/>
                </a:lnTo>
                <a:lnTo>
                  <a:pt x="32765" y="56382"/>
                </a:lnTo>
                <a:lnTo>
                  <a:pt x="32003" y="56382"/>
                </a:lnTo>
                <a:lnTo>
                  <a:pt x="28193" y="48762"/>
                </a:lnTo>
                <a:lnTo>
                  <a:pt x="27431" y="48762"/>
                </a:lnTo>
                <a:lnTo>
                  <a:pt x="21335" y="27426"/>
                </a:lnTo>
                <a:lnTo>
                  <a:pt x="18287" y="15234"/>
                </a:lnTo>
                <a:lnTo>
                  <a:pt x="18287" y="1518"/>
                </a:lnTo>
                <a:lnTo>
                  <a:pt x="18456" y="0"/>
                </a:lnTo>
                <a:close/>
              </a:path>
              <a:path w="88900" h="83820">
                <a:moveTo>
                  <a:pt x="39623" y="62478"/>
                </a:moveTo>
                <a:lnTo>
                  <a:pt x="41147" y="64002"/>
                </a:lnTo>
                <a:lnTo>
                  <a:pt x="42671" y="64002"/>
                </a:lnTo>
                <a:lnTo>
                  <a:pt x="39623" y="62478"/>
                </a:lnTo>
                <a:close/>
              </a:path>
              <a:path w="88900" h="83820">
                <a:moveTo>
                  <a:pt x="48767" y="62478"/>
                </a:moveTo>
                <a:lnTo>
                  <a:pt x="44195" y="64002"/>
                </a:lnTo>
                <a:lnTo>
                  <a:pt x="45719" y="64002"/>
                </a:lnTo>
                <a:lnTo>
                  <a:pt x="48767" y="62478"/>
                </a:lnTo>
                <a:close/>
              </a:path>
              <a:path w="88900" h="83820">
                <a:moveTo>
                  <a:pt x="78295" y="54858"/>
                </a:moveTo>
                <a:lnTo>
                  <a:pt x="56387" y="54858"/>
                </a:lnTo>
                <a:lnTo>
                  <a:pt x="53339" y="59430"/>
                </a:lnTo>
                <a:lnTo>
                  <a:pt x="50291" y="60954"/>
                </a:lnTo>
                <a:lnTo>
                  <a:pt x="51815" y="60954"/>
                </a:lnTo>
                <a:lnTo>
                  <a:pt x="45719" y="64002"/>
                </a:lnTo>
                <a:lnTo>
                  <a:pt x="73151" y="64002"/>
                </a:lnTo>
                <a:lnTo>
                  <a:pt x="76199" y="57906"/>
                </a:lnTo>
                <a:lnTo>
                  <a:pt x="77723" y="57906"/>
                </a:lnTo>
                <a:lnTo>
                  <a:pt x="77723" y="56382"/>
                </a:lnTo>
                <a:lnTo>
                  <a:pt x="78295" y="54858"/>
                </a:lnTo>
                <a:close/>
              </a:path>
              <a:path w="88900" h="83820">
                <a:moveTo>
                  <a:pt x="32003" y="54858"/>
                </a:moveTo>
                <a:lnTo>
                  <a:pt x="32003" y="56382"/>
                </a:lnTo>
                <a:lnTo>
                  <a:pt x="32765" y="56382"/>
                </a:lnTo>
                <a:lnTo>
                  <a:pt x="32003" y="54858"/>
                </a:lnTo>
                <a:close/>
              </a:path>
              <a:path w="88900" h="83820">
                <a:moveTo>
                  <a:pt x="81152" y="47238"/>
                </a:moveTo>
                <a:lnTo>
                  <a:pt x="60959" y="47238"/>
                </a:lnTo>
                <a:lnTo>
                  <a:pt x="54863" y="56382"/>
                </a:lnTo>
                <a:lnTo>
                  <a:pt x="56387" y="54858"/>
                </a:lnTo>
                <a:lnTo>
                  <a:pt x="78295" y="54858"/>
                </a:lnTo>
                <a:lnTo>
                  <a:pt x="81152" y="47238"/>
                </a:lnTo>
                <a:close/>
              </a:path>
              <a:path w="88900" h="83820">
                <a:moveTo>
                  <a:pt x="27431" y="47238"/>
                </a:moveTo>
                <a:lnTo>
                  <a:pt x="27431" y="48762"/>
                </a:lnTo>
                <a:lnTo>
                  <a:pt x="28193" y="48762"/>
                </a:lnTo>
                <a:lnTo>
                  <a:pt x="27431" y="47238"/>
                </a:lnTo>
                <a:close/>
              </a:path>
              <a:path w="88900" h="83820">
                <a:moveTo>
                  <a:pt x="88240" y="0"/>
                </a:moveTo>
                <a:lnTo>
                  <a:pt x="68579" y="0"/>
                </a:lnTo>
                <a:lnTo>
                  <a:pt x="68579" y="16758"/>
                </a:lnTo>
                <a:lnTo>
                  <a:pt x="67055" y="28950"/>
                </a:lnTo>
                <a:lnTo>
                  <a:pt x="64007" y="39618"/>
                </a:lnTo>
                <a:lnTo>
                  <a:pt x="59435" y="48762"/>
                </a:lnTo>
                <a:lnTo>
                  <a:pt x="60959" y="47238"/>
                </a:lnTo>
                <a:lnTo>
                  <a:pt x="81152" y="47238"/>
                </a:lnTo>
                <a:lnTo>
                  <a:pt x="82295" y="44190"/>
                </a:lnTo>
                <a:lnTo>
                  <a:pt x="85343" y="31998"/>
                </a:lnTo>
                <a:lnTo>
                  <a:pt x="88391" y="16758"/>
                </a:lnTo>
                <a:lnTo>
                  <a:pt x="88391" y="1518"/>
                </a:lnTo>
                <a:lnTo>
                  <a:pt x="882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857621" y="3777991"/>
            <a:ext cx="163195" cy="218440"/>
          </a:xfrm>
          <a:custGeom>
            <a:avLst/>
            <a:gdLst/>
            <a:ahLst/>
            <a:cxnLst/>
            <a:rect l="l" t="t" r="r" b="b"/>
            <a:pathLst>
              <a:path w="163195" h="218439">
                <a:moveTo>
                  <a:pt x="143255" y="146298"/>
                </a:moveTo>
                <a:lnTo>
                  <a:pt x="143255" y="217926"/>
                </a:lnTo>
                <a:lnTo>
                  <a:pt x="163067" y="217926"/>
                </a:lnTo>
                <a:lnTo>
                  <a:pt x="163067" y="156966"/>
                </a:lnTo>
                <a:lnTo>
                  <a:pt x="152399" y="156966"/>
                </a:lnTo>
                <a:lnTo>
                  <a:pt x="143255" y="146298"/>
                </a:lnTo>
                <a:close/>
              </a:path>
              <a:path w="163195" h="218439">
                <a:moveTo>
                  <a:pt x="19811" y="0"/>
                </a:moveTo>
                <a:lnTo>
                  <a:pt x="0" y="0"/>
                </a:lnTo>
                <a:lnTo>
                  <a:pt x="0" y="152394"/>
                </a:lnTo>
                <a:lnTo>
                  <a:pt x="4571" y="156966"/>
                </a:lnTo>
                <a:lnTo>
                  <a:pt x="143255" y="156966"/>
                </a:lnTo>
                <a:lnTo>
                  <a:pt x="143255" y="146298"/>
                </a:lnTo>
                <a:lnTo>
                  <a:pt x="19811" y="146298"/>
                </a:lnTo>
                <a:lnTo>
                  <a:pt x="10667" y="137154"/>
                </a:lnTo>
                <a:lnTo>
                  <a:pt x="19811" y="137154"/>
                </a:lnTo>
                <a:lnTo>
                  <a:pt x="19811" y="0"/>
                </a:lnTo>
                <a:close/>
              </a:path>
              <a:path w="163195" h="218439">
                <a:moveTo>
                  <a:pt x="158495" y="137154"/>
                </a:moveTo>
                <a:lnTo>
                  <a:pt x="19811" y="137154"/>
                </a:lnTo>
                <a:lnTo>
                  <a:pt x="19811" y="146298"/>
                </a:lnTo>
                <a:lnTo>
                  <a:pt x="143255" y="146298"/>
                </a:lnTo>
                <a:lnTo>
                  <a:pt x="152399" y="156966"/>
                </a:lnTo>
                <a:lnTo>
                  <a:pt x="163067" y="156966"/>
                </a:lnTo>
                <a:lnTo>
                  <a:pt x="163067" y="141726"/>
                </a:lnTo>
                <a:lnTo>
                  <a:pt x="158495" y="137154"/>
                </a:lnTo>
                <a:close/>
              </a:path>
              <a:path w="163195" h="218439">
                <a:moveTo>
                  <a:pt x="19811" y="137154"/>
                </a:moveTo>
                <a:lnTo>
                  <a:pt x="10667" y="137154"/>
                </a:lnTo>
                <a:lnTo>
                  <a:pt x="19811" y="146298"/>
                </a:lnTo>
                <a:lnTo>
                  <a:pt x="19811" y="1371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793614" y="4067545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59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714365" y="4131554"/>
            <a:ext cx="88900" cy="161925"/>
          </a:xfrm>
          <a:custGeom>
            <a:avLst/>
            <a:gdLst/>
            <a:ahLst/>
            <a:cxnLst/>
            <a:rect l="l" t="t" r="r" b="b"/>
            <a:pathLst>
              <a:path w="88900" h="161925">
                <a:moveTo>
                  <a:pt x="50291" y="160019"/>
                </a:moveTo>
                <a:lnTo>
                  <a:pt x="38099" y="160019"/>
                </a:lnTo>
                <a:lnTo>
                  <a:pt x="38099" y="161543"/>
                </a:lnTo>
                <a:lnTo>
                  <a:pt x="50291" y="161543"/>
                </a:lnTo>
                <a:lnTo>
                  <a:pt x="50291" y="160019"/>
                </a:lnTo>
                <a:close/>
              </a:path>
              <a:path w="88900" h="161925">
                <a:moveTo>
                  <a:pt x="64007" y="7619"/>
                </a:moveTo>
                <a:lnTo>
                  <a:pt x="22859" y="7619"/>
                </a:lnTo>
                <a:lnTo>
                  <a:pt x="19811" y="12191"/>
                </a:lnTo>
                <a:lnTo>
                  <a:pt x="16763" y="15239"/>
                </a:lnTo>
                <a:lnTo>
                  <a:pt x="16763" y="16763"/>
                </a:lnTo>
                <a:lnTo>
                  <a:pt x="10667" y="25907"/>
                </a:lnTo>
                <a:lnTo>
                  <a:pt x="6095" y="38099"/>
                </a:lnTo>
                <a:lnTo>
                  <a:pt x="1523" y="51815"/>
                </a:lnTo>
                <a:lnTo>
                  <a:pt x="0" y="65531"/>
                </a:lnTo>
                <a:lnTo>
                  <a:pt x="0" y="96011"/>
                </a:lnTo>
                <a:lnTo>
                  <a:pt x="3047" y="111251"/>
                </a:lnTo>
                <a:lnTo>
                  <a:pt x="6095" y="123443"/>
                </a:lnTo>
                <a:lnTo>
                  <a:pt x="10667" y="134111"/>
                </a:lnTo>
                <a:lnTo>
                  <a:pt x="10667" y="135635"/>
                </a:lnTo>
                <a:lnTo>
                  <a:pt x="16763" y="146303"/>
                </a:lnTo>
                <a:lnTo>
                  <a:pt x="19811" y="150875"/>
                </a:lnTo>
                <a:lnTo>
                  <a:pt x="28955" y="156971"/>
                </a:lnTo>
                <a:lnTo>
                  <a:pt x="32003" y="158495"/>
                </a:lnTo>
                <a:lnTo>
                  <a:pt x="33527" y="158495"/>
                </a:lnTo>
                <a:lnTo>
                  <a:pt x="33527" y="160019"/>
                </a:lnTo>
                <a:lnTo>
                  <a:pt x="54863" y="160019"/>
                </a:lnTo>
                <a:lnTo>
                  <a:pt x="54863" y="158495"/>
                </a:lnTo>
                <a:lnTo>
                  <a:pt x="59435" y="156971"/>
                </a:lnTo>
                <a:lnTo>
                  <a:pt x="64007" y="153923"/>
                </a:lnTo>
                <a:lnTo>
                  <a:pt x="68579" y="149351"/>
                </a:lnTo>
                <a:lnTo>
                  <a:pt x="71627" y="144779"/>
                </a:lnTo>
                <a:lnTo>
                  <a:pt x="72389" y="143255"/>
                </a:lnTo>
                <a:lnTo>
                  <a:pt x="42671" y="143255"/>
                </a:lnTo>
                <a:lnTo>
                  <a:pt x="43586" y="142951"/>
                </a:lnTo>
                <a:lnTo>
                  <a:pt x="38099" y="140207"/>
                </a:lnTo>
                <a:lnTo>
                  <a:pt x="36575" y="138683"/>
                </a:lnTo>
                <a:lnTo>
                  <a:pt x="33527" y="137159"/>
                </a:lnTo>
                <a:lnTo>
                  <a:pt x="32003" y="134111"/>
                </a:lnTo>
                <a:lnTo>
                  <a:pt x="28346" y="128015"/>
                </a:lnTo>
                <a:lnTo>
                  <a:pt x="27431" y="128015"/>
                </a:lnTo>
                <a:lnTo>
                  <a:pt x="24383" y="117347"/>
                </a:lnTo>
                <a:lnTo>
                  <a:pt x="18287" y="92963"/>
                </a:lnTo>
                <a:lnTo>
                  <a:pt x="18287" y="80771"/>
                </a:lnTo>
                <a:lnTo>
                  <a:pt x="19811" y="67055"/>
                </a:lnTo>
                <a:lnTo>
                  <a:pt x="21335" y="54863"/>
                </a:lnTo>
                <a:lnTo>
                  <a:pt x="24383" y="42671"/>
                </a:lnTo>
                <a:lnTo>
                  <a:pt x="27431" y="33527"/>
                </a:lnTo>
                <a:lnTo>
                  <a:pt x="28193" y="33527"/>
                </a:lnTo>
                <a:lnTo>
                  <a:pt x="32003" y="25907"/>
                </a:lnTo>
                <a:lnTo>
                  <a:pt x="33527" y="25907"/>
                </a:lnTo>
                <a:lnTo>
                  <a:pt x="35051" y="24383"/>
                </a:lnTo>
                <a:lnTo>
                  <a:pt x="36575" y="21335"/>
                </a:lnTo>
                <a:lnTo>
                  <a:pt x="38099" y="21335"/>
                </a:lnTo>
                <a:lnTo>
                  <a:pt x="41147" y="18287"/>
                </a:lnTo>
                <a:lnTo>
                  <a:pt x="72389" y="18287"/>
                </a:lnTo>
                <a:lnTo>
                  <a:pt x="71627" y="16763"/>
                </a:lnTo>
                <a:lnTo>
                  <a:pt x="71627" y="15239"/>
                </a:lnTo>
                <a:lnTo>
                  <a:pt x="70103" y="15239"/>
                </a:lnTo>
                <a:lnTo>
                  <a:pt x="67055" y="10667"/>
                </a:lnTo>
                <a:lnTo>
                  <a:pt x="64007" y="7619"/>
                </a:lnTo>
                <a:close/>
              </a:path>
              <a:path w="88900" h="161925">
                <a:moveTo>
                  <a:pt x="43586" y="142951"/>
                </a:moveTo>
                <a:lnTo>
                  <a:pt x="42671" y="143255"/>
                </a:lnTo>
                <a:lnTo>
                  <a:pt x="44195" y="143255"/>
                </a:lnTo>
                <a:lnTo>
                  <a:pt x="43586" y="142951"/>
                </a:lnTo>
                <a:close/>
              </a:path>
              <a:path w="88900" h="161925">
                <a:moveTo>
                  <a:pt x="80989" y="126491"/>
                </a:moveTo>
                <a:lnTo>
                  <a:pt x="60959" y="126491"/>
                </a:lnTo>
                <a:lnTo>
                  <a:pt x="54863" y="134111"/>
                </a:lnTo>
                <a:lnTo>
                  <a:pt x="53339" y="137159"/>
                </a:lnTo>
                <a:lnTo>
                  <a:pt x="48767" y="141731"/>
                </a:lnTo>
                <a:lnTo>
                  <a:pt x="47243" y="141731"/>
                </a:lnTo>
                <a:lnTo>
                  <a:pt x="43586" y="142951"/>
                </a:lnTo>
                <a:lnTo>
                  <a:pt x="44195" y="143255"/>
                </a:lnTo>
                <a:lnTo>
                  <a:pt x="72389" y="143255"/>
                </a:lnTo>
                <a:lnTo>
                  <a:pt x="76199" y="135635"/>
                </a:lnTo>
                <a:lnTo>
                  <a:pt x="77723" y="135635"/>
                </a:lnTo>
                <a:lnTo>
                  <a:pt x="77723" y="134111"/>
                </a:lnTo>
                <a:lnTo>
                  <a:pt x="80989" y="126491"/>
                </a:lnTo>
                <a:close/>
              </a:path>
              <a:path w="88900" h="161925">
                <a:moveTo>
                  <a:pt x="27431" y="126491"/>
                </a:moveTo>
                <a:lnTo>
                  <a:pt x="27431" y="128015"/>
                </a:lnTo>
                <a:lnTo>
                  <a:pt x="28346" y="128015"/>
                </a:lnTo>
                <a:lnTo>
                  <a:pt x="27431" y="126491"/>
                </a:lnTo>
                <a:close/>
              </a:path>
              <a:path w="88900" h="161925">
                <a:moveTo>
                  <a:pt x="59435" y="33527"/>
                </a:moveTo>
                <a:lnTo>
                  <a:pt x="64007" y="44195"/>
                </a:lnTo>
                <a:lnTo>
                  <a:pt x="67055" y="54863"/>
                </a:lnTo>
                <a:lnTo>
                  <a:pt x="68579" y="67055"/>
                </a:lnTo>
                <a:lnTo>
                  <a:pt x="68579" y="94487"/>
                </a:lnTo>
                <a:lnTo>
                  <a:pt x="67055" y="106679"/>
                </a:lnTo>
                <a:lnTo>
                  <a:pt x="64007" y="117347"/>
                </a:lnTo>
                <a:lnTo>
                  <a:pt x="59435" y="128015"/>
                </a:lnTo>
                <a:lnTo>
                  <a:pt x="60959" y="126491"/>
                </a:lnTo>
                <a:lnTo>
                  <a:pt x="80989" y="126491"/>
                </a:lnTo>
                <a:lnTo>
                  <a:pt x="82295" y="123443"/>
                </a:lnTo>
                <a:lnTo>
                  <a:pt x="88391" y="96011"/>
                </a:lnTo>
                <a:lnTo>
                  <a:pt x="88391" y="80771"/>
                </a:lnTo>
                <a:lnTo>
                  <a:pt x="86867" y="64007"/>
                </a:lnTo>
                <a:lnTo>
                  <a:pt x="85343" y="50291"/>
                </a:lnTo>
                <a:lnTo>
                  <a:pt x="82295" y="36575"/>
                </a:lnTo>
                <a:lnTo>
                  <a:pt x="81642" y="35051"/>
                </a:lnTo>
                <a:lnTo>
                  <a:pt x="60959" y="35051"/>
                </a:lnTo>
                <a:lnTo>
                  <a:pt x="59435" y="33527"/>
                </a:lnTo>
                <a:close/>
              </a:path>
              <a:path w="88900" h="161925">
                <a:moveTo>
                  <a:pt x="28193" y="33527"/>
                </a:moveTo>
                <a:lnTo>
                  <a:pt x="27431" y="33527"/>
                </a:lnTo>
                <a:lnTo>
                  <a:pt x="27431" y="35051"/>
                </a:lnTo>
                <a:lnTo>
                  <a:pt x="28193" y="33527"/>
                </a:lnTo>
                <a:close/>
              </a:path>
              <a:path w="88900" h="161925">
                <a:moveTo>
                  <a:pt x="54863" y="25907"/>
                </a:moveTo>
                <a:lnTo>
                  <a:pt x="60959" y="35051"/>
                </a:lnTo>
                <a:lnTo>
                  <a:pt x="81642" y="35051"/>
                </a:lnTo>
                <a:lnTo>
                  <a:pt x="78377" y="27431"/>
                </a:lnTo>
                <a:lnTo>
                  <a:pt x="56387" y="27431"/>
                </a:lnTo>
                <a:lnTo>
                  <a:pt x="54863" y="25907"/>
                </a:lnTo>
                <a:close/>
              </a:path>
              <a:path w="88900" h="161925">
                <a:moveTo>
                  <a:pt x="33527" y="25907"/>
                </a:moveTo>
                <a:lnTo>
                  <a:pt x="32003" y="25907"/>
                </a:lnTo>
                <a:lnTo>
                  <a:pt x="32003" y="27431"/>
                </a:lnTo>
                <a:lnTo>
                  <a:pt x="33527" y="25907"/>
                </a:lnTo>
                <a:close/>
              </a:path>
              <a:path w="88900" h="161925">
                <a:moveTo>
                  <a:pt x="47243" y="19303"/>
                </a:moveTo>
                <a:lnTo>
                  <a:pt x="50291" y="21335"/>
                </a:lnTo>
                <a:lnTo>
                  <a:pt x="56387" y="27431"/>
                </a:lnTo>
                <a:lnTo>
                  <a:pt x="78377" y="27431"/>
                </a:lnTo>
                <a:lnTo>
                  <a:pt x="77723" y="25907"/>
                </a:lnTo>
                <a:lnTo>
                  <a:pt x="76199" y="25907"/>
                </a:lnTo>
                <a:lnTo>
                  <a:pt x="73151" y="19811"/>
                </a:lnTo>
                <a:lnTo>
                  <a:pt x="48767" y="19811"/>
                </a:lnTo>
                <a:lnTo>
                  <a:pt x="47243" y="19303"/>
                </a:lnTo>
                <a:close/>
              </a:path>
              <a:path w="88900" h="161925">
                <a:moveTo>
                  <a:pt x="38099" y="21335"/>
                </a:moveTo>
                <a:lnTo>
                  <a:pt x="36575" y="21335"/>
                </a:lnTo>
                <a:lnTo>
                  <a:pt x="36575" y="22859"/>
                </a:lnTo>
                <a:lnTo>
                  <a:pt x="38099" y="21335"/>
                </a:lnTo>
                <a:close/>
              </a:path>
              <a:path w="88900" h="161925">
                <a:moveTo>
                  <a:pt x="42671" y="18287"/>
                </a:moveTo>
                <a:lnTo>
                  <a:pt x="41147" y="18287"/>
                </a:lnTo>
                <a:lnTo>
                  <a:pt x="39623" y="19811"/>
                </a:lnTo>
                <a:lnTo>
                  <a:pt x="42671" y="18287"/>
                </a:lnTo>
                <a:close/>
              </a:path>
              <a:path w="88900" h="161925">
                <a:moveTo>
                  <a:pt x="45719" y="18287"/>
                </a:moveTo>
                <a:lnTo>
                  <a:pt x="47243" y="19303"/>
                </a:lnTo>
                <a:lnTo>
                  <a:pt x="48767" y="19811"/>
                </a:lnTo>
                <a:lnTo>
                  <a:pt x="45719" y="18287"/>
                </a:lnTo>
                <a:close/>
              </a:path>
              <a:path w="88900" h="161925">
                <a:moveTo>
                  <a:pt x="72389" y="18287"/>
                </a:moveTo>
                <a:lnTo>
                  <a:pt x="45719" y="18287"/>
                </a:lnTo>
                <a:lnTo>
                  <a:pt x="48767" y="19811"/>
                </a:lnTo>
                <a:lnTo>
                  <a:pt x="73151" y="19811"/>
                </a:lnTo>
                <a:lnTo>
                  <a:pt x="72389" y="18287"/>
                </a:lnTo>
                <a:close/>
              </a:path>
              <a:path w="88900" h="161925">
                <a:moveTo>
                  <a:pt x="45719" y="18287"/>
                </a:moveTo>
                <a:lnTo>
                  <a:pt x="44195" y="18287"/>
                </a:lnTo>
                <a:lnTo>
                  <a:pt x="47243" y="19303"/>
                </a:lnTo>
                <a:lnTo>
                  <a:pt x="45719" y="18287"/>
                </a:lnTo>
                <a:close/>
              </a:path>
              <a:path w="88900" h="161925">
                <a:moveTo>
                  <a:pt x="54863" y="1523"/>
                </a:moveTo>
                <a:lnTo>
                  <a:pt x="32003" y="1523"/>
                </a:lnTo>
                <a:lnTo>
                  <a:pt x="27431" y="4571"/>
                </a:lnTo>
                <a:lnTo>
                  <a:pt x="24383" y="7619"/>
                </a:lnTo>
                <a:lnTo>
                  <a:pt x="62483" y="7619"/>
                </a:lnTo>
                <a:lnTo>
                  <a:pt x="59435" y="4571"/>
                </a:lnTo>
                <a:lnTo>
                  <a:pt x="54863" y="1523"/>
                </a:lnTo>
                <a:close/>
              </a:path>
              <a:path w="88900" h="161925">
                <a:moveTo>
                  <a:pt x="50291" y="0"/>
                </a:moveTo>
                <a:lnTo>
                  <a:pt x="38099" y="0"/>
                </a:lnTo>
                <a:lnTo>
                  <a:pt x="33527" y="1523"/>
                </a:lnTo>
                <a:lnTo>
                  <a:pt x="53339" y="1523"/>
                </a:lnTo>
                <a:lnTo>
                  <a:pt x="502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578729" y="4203181"/>
            <a:ext cx="144780" cy="20320"/>
          </a:xfrm>
          <a:custGeom>
            <a:avLst/>
            <a:gdLst/>
            <a:ahLst/>
            <a:cxnLst/>
            <a:rect l="l" t="t" r="r" b="b"/>
            <a:pathLst>
              <a:path w="144779" h="20320">
                <a:moveTo>
                  <a:pt x="144779" y="0"/>
                </a:moveTo>
                <a:lnTo>
                  <a:pt x="0" y="1523"/>
                </a:lnTo>
                <a:lnTo>
                  <a:pt x="0" y="19811"/>
                </a:lnTo>
                <a:lnTo>
                  <a:pt x="144779" y="18287"/>
                </a:lnTo>
                <a:lnTo>
                  <a:pt x="1447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857621" y="3995918"/>
            <a:ext cx="163195" cy="433070"/>
          </a:xfrm>
          <a:custGeom>
            <a:avLst/>
            <a:gdLst/>
            <a:ahLst/>
            <a:cxnLst/>
            <a:rect l="l" t="t" r="r" b="b"/>
            <a:pathLst>
              <a:path w="163195" h="433070">
                <a:moveTo>
                  <a:pt x="143255" y="361187"/>
                </a:moveTo>
                <a:lnTo>
                  <a:pt x="143255" y="432815"/>
                </a:lnTo>
                <a:lnTo>
                  <a:pt x="163067" y="432815"/>
                </a:lnTo>
                <a:lnTo>
                  <a:pt x="163067" y="370331"/>
                </a:lnTo>
                <a:lnTo>
                  <a:pt x="152399" y="370331"/>
                </a:lnTo>
                <a:lnTo>
                  <a:pt x="143255" y="361187"/>
                </a:lnTo>
                <a:close/>
              </a:path>
              <a:path w="163195" h="433070">
                <a:moveTo>
                  <a:pt x="143255" y="62483"/>
                </a:moveTo>
                <a:lnTo>
                  <a:pt x="4571" y="62483"/>
                </a:lnTo>
                <a:lnTo>
                  <a:pt x="0" y="67055"/>
                </a:lnTo>
                <a:lnTo>
                  <a:pt x="0" y="365759"/>
                </a:lnTo>
                <a:lnTo>
                  <a:pt x="4571" y="370331"/>
                </a:lnTo>
                <a:lnTo>
                  <a:pt x="143255" y="370331"/>
                </a:lnTo>
                <a:lnTo>
                  <a:pt x="143255" y="361187"/>
                </a:lnTo>
                <a:lnTo>
                  <a:pt x="19811" y="361187"/>
                </a:lnTo>
                <a:lnTo>
                  <a:pt x="10667" y="350519"/>
                </a:lnTo>
                <a:lnTo>
                  <a:pt x="19811" y="350519"/>
                </a:lnTo>
                <a:lnTo>
                  <a:pt x="19811" y="80771"/>
                </a:lnTo>
                <a:lnTo>
                  <a:pt x="10667" y="80771"/>
                </a:lnTo>
                <a:lnTo>
                  <a:pt x="19811" y="71627"/>
                </a:lnTo>
                <a:lnTo>
                  <a:pt x="143255" y="71627"/>
                </a:lnTo>
                <a:lnTo>
                  <a:pt x="143255" y="62483"/>
                </a:lnTo>
                <a:close/>
              </a:path>
              <a:path w="163195" h="433070">
                <a:moveTo>
                  <a:pt x="158495" y="350519"/>
                </a:moveTo>
                <a:lnTo>
                  <a:pt x="19811" y="350519"/>
                </a:lnTo>
                <a:lnTo>
                  <a:pt x="19811" y="361187"/>
                </a:lnTo>
                <a:lnTo>
                  <a:pt x="143255" y="361187"/>
                </a:lnTo>
                <a:lnTo>
                  <a:pt x="152399" y="370331"/>
                </a:lnTo>
                <a:lnTo>
                  <a:pt x="163067" y="370331"/>
                </a:lnTo>
                <a:lnTo>
                  <a:pt x="163067" y="355091"/>
                </a:lnTo>
                <a:lnTo>
                  <a:pt x="158495" y="350519"/>
                </a:lnTo>
                <a:close/>
              </a:path>
              <a:path w="163195" h="433070">
                <a:moveTo>
                  <a:pt x="19811" y="350519"/>
                </a:moveTo>
                <a:lnTo>
                  <a:pt x="10667" y="350519"/>
                </a:lnTo>
                <a:lnTo>
                  <a:pt x="19811" y="361187"/>
                </a:lnTo>
                <a:lnTo>
                  <a:pt x="19811" y="350519"/>
                </a:lnTo>
                <a:close/>
              </a:path>
              <a:path w="163195" h="433070">
                <a:moveTo>
                  <a:pt x="19811" y="71627"/>
                </a:moveTo>
                <a:lnTo>
                  <a:pt x="10667" y="80771"/>
                </a:lnTo>
                <a:lnTo>
                  <a:pt x="19811" y="80771"/>
                </a:lnTo>
                <a:lnTo>
                  <a:pt x="19811" y="71627"/>
                </a:lnTo>
                <a:close/>
              </a:path>
              <a:path w="163195" h="433070">
                <a:moveTo>
                  <a:pt x="163067" y="62483"/>
                </a:moveTo>
                <a:lnTo>
                  <a:pt x="152399" y="62483"/>
                </a:lnTo>
                <a:lnTo>
                  <a:pt x="143255" y="71627"/>
                </a:lnTo>
                <a:lnTo>
                  <a:pt x="19811" y="71627"/>
                </a:lnTo>
                <a:lnTo>
                  <a:pt x="19811" y="80771"/>
                </a:lnTo>
                <a:lnTo>
                  <a:pt x="158495" y="80771"/>
                </a:lnTo>
                <a:lnTo>
                  <a:pt x="163067" y="77723"/>
                </a:lnTo>
                <a:lnTo>
                  <a:pt x="163067" y="62483"/>
                </a:lnTo>
                <a:close/>
              </a:path>
              <a:path w="163195" h="433070">
                <a:moveTo>
                  <a:pt x="163067" y="0"/>
                </a:moveTo>
                <a:lnTo>
                  <a:pt x="143255" y="0"/>
                </a:lnTo>
                <a:lnTo>
                  <a:pt x="143255" y="71627"/>
                </a:lnTo>
                <a:lnTo>
                  <a:pt x="152399" y="62483"/>
                </a:lnTo>
                <a:lnTo>
                  <a:pt x="163067" y="62483"/>
                </a:lnTo>
                <a:lnTo>
                  <a:pt x="1630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793614" y="4500361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66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714365" y="4564376"/>
            <a:ext cx="88900" cy="161925"/>
          </a:xfrm>
          <a:custGeom>
            <a:avLst/>
            <a:gdLst/>
            <a:ahLst/>
            <a:cxnLst/>
            <a:rect l="l" t="t" r="r" b="b"/>
            <a:pathLst>
              <a:path w="88900" h="161925">
                <a:moveTo>
                  <a:pt x="53339" y="160019"/>
                </a:moveTo>
                <a:lnTo>
                  <a:pt x="33527" y="160019"/>
                </a:lnTo>
                <a:lnTo>
                  <a:pt x="38099" y="161543"/>
                </a:lnTo>
                <a:lnTo>
                  <a:pt x="50291" y="161543"/>
                </a:lnTo>
                <a:lnTo>
                  <a:pt x="53339" y="160019"/>
                </a:lnTo>
                <a:close/>
              </a:path>
              <a:path w="88900" h="161925">
                <a:moveTo>
                  <a:pt x="54863" y="1523"/>
                </a:moveTo>
                <a:lnTo>
                  <a:pt x="33527" y="1523"/>
                </a:lnTo>
                <a:lnTo>
                  <a:pt x="33527" y="3047"/>
                </a:lnTo>
                <a:lnTo>
                  <a:pt x="32003" y="3047"/>
                </a:lnTo>
                <a:lnTo>
                  <a:pt x="27431" y="4571"/>
                </a:lnTo>
                <a:lnTo>
                  <a:pt x="16763" y="15239"/>
                </a:lnTo>
                <a:lnTo>
                  <a:pt x="16763" y="16763"/>
                </a:lnTo>
                <a:lnTo>
                  <a:pt x="10667" y="25907"/>
                </a:lnTo>
                <a:lnTo>
                  <a:pt x="10667" y="27431"/>
                </a:lnTo>
                <a:lnTo>
                  <a:pt x="6095" y="38099"/>
                </a:lnTo>
                <a:lnTo>
                  <a:pt x="1523" y="51815"/>
                </a:lnTo>
                <a:lnTo>
                  <a:pt x="0" y="65531"/>
                </a:lnTo>
                <a:lnTo>
                  <a:pt x="0" y="97535"/>
                </a:lnTo>
                <a:lnTo>
                  <a:pt x="6095" y="124967"/>
                </a:lnTo>
                <a:lnTo>
                  <a:pt x="10667" y="135635"/>
                </a:lnTo>
                <a:lnTo>
                  <a:pt x="10667" y="137159"/>
                </a:lnTo>
                <a:lnTo>
                  <a:pt x="19811" y="150875"/>
                </a:lnTo>
                <a:lnTo>
                  <a:pt x="28955" y="156971"/>
                </a:lnTo>
                <a:lnTo>
                  <a:pt x="32003" y="160019"/>
                </a:lnTo>
                <a:lnTo>
                  <a:pt x="54863" y="160019"/>
                </a:lnTo>
                <a:lnTo>
                  <a:pt x="64007" y="153923"/>
                </a:lnTo>
                <a:lnTo>
                  <a:pt x="68579" y="149351"/>
                </a:lnTo>
                <a:lnTo>
                  <a:pt x="71627" y="144779"/>
                </a:lnTo>
                <a:lnTo>
                  <a:pt x="72542" y="143255"/>
                </a:lnTo>
                <a:lnTo>
                  <a:pt x="41147" y="143255"/>
                </a:lnTo>
                <a:lnTo>
                  <a:pt x="36575" y="138683"/>
                </a:lnTo>
                <a:lnTo>
                  <a:pt x="33527" y="137159"/>
                </a:lnTo>
                <a:lnTo>
                  <a:pt x="32003" y="134111"/>
                </a:lnTo>
                <a:lnTo>
                  <a:pt x="28346" y="128015"/>
                </a:lnTo>
                <a:lnTo>
                  <a:pt x="27431" y="128015"/>
                </a:lnTo>
                <a:lnTo>
                  <a:pt x="21335" y="106679"/>
                </a:lnTo>
                <a:lnTo>
                  <a:pt x="18287" y="94487"/>
                </a:lnTo>
                <a:lnTo>
                  <a:pt x="18287" y="80771"/>
                </a:lnTo>
                <a:lnTo>
                  <a:pt x="19811" y="67055"/>
                </a:lnTo>
                <a:lnTo>
                  <a:pt x="21335" y="54863"/>
                </a:lnTo>
                <a:lnTo>
                  <a:pt x="27431" y="33527"/>
                </a:lnTo>
                <a:lnTo>
                  <a:pt x="28346" y="33527"/>
                </a:lnTo>
                <a:lnTo>
                  <a:pt x="32003" y="27431"/>
                </a:lnTo>
                <a:lnTo>
                  <a:pt x="35051" y="24383"/>
                </a:lnTo>
                <a:lnTo>
                  <a:pt x="36575" y="21335"/>
                </a:lnTo>
                <a:lnTo>
                  <a:pt x="39623" y="21335"/>
                </a:lnTo>
                <a:lnTo>
                  <a:pt x="41147" y="19811"/>
                </a:lnTo>
                <a:lnTo>
                  <a:pt x="73151" y="19811"/>
                </a:lnTo>
                <a:lnTo>
                  <a:pt x="71627" y="16763"/>
                </a:lnTo>
                <a:lnTo>
                  <a:pt x="64007" y="9143"/>
                </a:lnTo>
                <a:lnTo>
                  <a:pt x="64007" y="7619"/>
                </a:lnTo>
                <a:lnTo>
                  <a:pt x="62483" y="7619"/>
                </a:lnTo>
                <a:lnTo>
                  <a:pt x="59435" y="4571"/>
                </a:lnTo>
                <a:lnTo>
                  <a:pt x="54863" y="3047"/>
                </a:lnTo>
                <a:lnTo>
                  <a:pt x="54863" y="1523"/>
                </a:lnTo>
                <a:close/>
              </a:path>
              <a:path w="88900" h="161925">
                <a:moveTo>
                  <a:pt x="39623" y="141731"/>
                </a:moveTo>
                <a:lnTo>
                  <a:pt x="41147" y="143255"/>
                </a:lnTo>
                <a:lnTo>
                  <a:pt x="42671" y="143255"/>
                </a:lnTo>
                <a:lnTo>
                  <a:pt x="39623" y="141731"/>
                </a:lnTo>
                <a:close/>
              </a:path>
              <a:path w="88900" h="161925">
                <a:moveTo>
                  <a:pt x="48767" y="141731"/>
                </a:moveTo>
                <a:lnTo>
                  <a:pt x="44195" y="143255"/>
                </a:lnTo>
                <a:lnTo>
                  <a:pt x="45719" y="143255"/>
                </a:lnTo>
                <a:lnTo>
                  <a:pt x="48767" y="141731"/>
                </a:lnTo>
                <a:close/>
              </a:path>
              <a:path w="88900" h="161925">
                <a:moveTo>
                  <a:pt x="81152" y="126491"/>
                </a:moveTo>
                <a:lnTo>
                  <a:pt x="60959" y="126491"/>
                </a:lnTo>
                <a:lnTo>
                  <a:pt x="54863" y="135635"/>
                </a:lnTo>
                <a:lnTo>
                  <a:pt x="53339" y="138683"/>
                </a:lnTo>
                <a:lnTo>
                  <a:pt x="50291" y="140207"/>
                </a:lnTo>
                <a:lnTo>
                  <a:pt x="48767" y="141731"/>
                </a:lnTo>
                <a:lnTo>
                  <a:pt x="45719" y="143255"/>
                </a:lnTo>
                <a:lnTo>
                  <a:pt x="72542" y="143255"/>
                </a:lnTo>
                <a:lnTo>
                  <a:pt x="76199" y="137159"/>
                </a:lnTo>
                <a:lnTo>
                  <a:pt x="77723" y="135635"/>
                </a:lnTo>
                <a:lnTo>
                  <a:pt x="81152" y="126491"/>
                </a:lnTo>
                <a:close/>
              </a:path>
              <a:path w="88900" h="161925">
                <a:moveTo>
                  <a:pt x="27431" y="126491"/>
                </a:moveTo>
                <a:lnTo>
                  <a:pt x="27431" y="128015"/>
                </a:lnTo>
                <a:lnTo>
                  <a:pt x="28346" y="128015"/>
                </a:lnTo>
                <a:lnTo>
                  <a:pt x="27431" y="126491"/>
                </a:lnTo>
                <a:close/>
              </a:path>
              <a:path w="88900" h="161925">
                <a:moveTo>
                  <a:pt x="59435" y="33527"/>
                </a:moveTo>
                <a:lnTo>
                  <a:pt x="64007" y="44195"/>
                </a:lnTo>
                <a:lnTo>
                  <a:pt x="67055" y="56387"/>
                </a:lnTo>
                <a:lnTo>
                  <a:pt x="68579" y="68579"/>
                </a:lnTo>
                <a:lnTo>
                  <a:pt x="68579" y="94487"/>
                </a:lnTo>
                <a:lnTo>
                  <a:pt x="67055" y="108203"/>
                </a:lnTo>
                <a:lnTo>
                  <a:pt x="64007" y="118871"/>
                </a:lnTo>
                <a:lnTo>
                  <a:pt x="59435" y="128015"/>
                </a:lnTo>
                <a:lnTo>
                  <a:pt x="60959" y="126491"/>
                </a:lnTo>
                <a:lnTo>
                  <a:pt x="81152" y="126491"/>
                </a:lnTo>
                <a:lnTo>
                  <a:pt x="82295" y="123443"/>
                </a:lnTo>
                <a:lnTo>
                  <a:pt x="88391" y="96011"/>
                </a:lnTo>
                <a:lnTo>
                  <a:pt x="88391" y="80771"/>
                </a:lnTo>
                <a:lnTo>
                  <a:pt x="85343" y="50291"/>
                </a:lnTo>
                <a:lnTo>
                  <a:pt x="82295" y="38099"/>
                </a:lnTo>
                <a:lnTo>
                  <a:pt x="80989" y="35051"/>
                </a:lnTo>
                <a:lnTo>
                  <a:pt x="60959" y="35051"/>
                </a:lnTo>
                <a:lnTo>
                  <a:pt x="59435" y="33527"/>
                </a:lnTo>
                <a:close/>
              </a:path>
              <a:path w="88900" h="161925">
                <a:moveTo>
                  <a:pt x="28346" y="33527"/>
                </a:moveTo>
                <a:lnTo>
                  <a:pt x="27431" y="33527"/>
                </a:lnTo>
                <a:lnTo>
                  <a:pt x="27431" y="35051"/>
                </a:lnTo>
                <a:lnTo>
                  <a:pt x="28346" y="33527"/>
                </a:lnTo>
                <a:close/>
              </a:path>
              <a:path w="88900" h="161925">
                <a:moveTo>
                  <a:pt x="73151" y="19811"/>
                </a:moveTo>
                <a:lnTo>
                  <a:pt x="45719" y="19811"/>
                </a:lnTo>
                <a:lnTo>
                  <a:pt x="50291" y="21335"/>
                </a:lnTo>
                <a:lnTo>
                  <a:pt x="56387" y="27431"/>
                </a:lnTo>
                <a:lnTo>
                  <a:pt x="54863" y="27431"/>
                </a:lnTo>
                <a:lnTo>
                  <a:pt x="60959" y="35051"/>
                </a:lnTo>
                <a:lnTo>
                  <a:pt x="80989" y="35051"/>
                </a:lnTo>
                <a:lnTo>
                  <a:pt x="77723" y="27431"/>
                </a:lnTo>
                <a:lnTo>
                  <a:pt x="77723" y="25907"/>
                </a:lnTo>
                <a:lnTo>
                  <a:pt x="76199" y="25907"/>
                </a:lnTo>
                <a:lnTo>
                  <a:pt x="73151" y="19811"/>
                </a:lnTo>
                <a:close/>
              </a:path>
              <a:path w="88900" h="161925">
                <a:moveTo>
                  <a:pt x="39623" y="21335"/>
                </a:moveTo>
                <a:lnTo>
                  <a:pt x="36575" y="21335"/>
                </a:lnTo>
                <a:lnTo>
                  <a:pt x="36575" y="22859"/>
                </a:lnTo>
                <a:lnTo>
                  <a:pt x="39623" y="21335"/>
                </a:lnTo>
                <a:close/>
              </a:path>
              <a:path w="88900" h="161925">
                <a:moveTo>
                  <a:pt x="50291" y="0"/>
                </a:moveTo>
                <a:lnTo>
                  <a:pt x="38099" y="0"/>
                </a:lnTo>
                <a:lnTo>
                  <a:pt x="38099" y="1523"/>
                </a:lnTo>
                <a:lnTo>
                  <a:pt x="50291" y="1523"/>
                </a:lnTo>
                <a:lnTo>
                  <a:pt x="502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578729" y="4636003"/>
            <a:ext cx="144780" cy="21590"/>
          </a:xfrm>
          <a:custGeom>
            <a:avLst/>
            <a:gdLst/>
            <a:ahLst/>
            <a:cxnLst/>
            <a:rect l="l" t="t" r="r" b="b"/>
            <a:pathLst>
              <a:path w="144779" h="21589">
                <a:moveTo>
                  <a:pt x="144779" y="0"/>
                </a:moveTo>
                <a:lnTo>
                  <a:pt x="0" y="1523"/>
                </a:lnTo>
                <a:lnTo>
                  <a:pt x="0" y="21335"/>
                </a:lnTo>
                <a:lnTo>
                  <a:pt x="144779" y="18287"/>
                </a:lnTo>
                <a:lnTo>
                  <a:pt x="1447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857621" y="4430257"/>
            <a:ext cx="163195" cy="431800"/>
          </a:xfrm>
          <a:custGeom>
            <a:avLst/>
            <a:gdLst/>
            <a:ahLst/>
            <a:cxnLst/>
            <a:rect l="l" t="t" r="r" b="b"/>
            <a:pathLst>
              <a:path w="163195" h="431800">
                <a:moveTo>
                  <a:pt x="143255" y="359670"/>
                </a:moveTo>
                <a:lnTo>
                  <a:pt x="143255" y="431298"/>
                </a:lnTo>
                <a:lnTo>
                  <a:pt x="163067" y="431298"/>
                </a:lnTo>
                <a:lnTo>
                  <a:pt x="163067" y="368814"/>
                </a:lnTo>
                <a:lnTo>
                  <a:pt x="152399" y="368814"/>
                </a:lnTo>
                <a:lnTo>
                  <a:pt x="143255" y="359670"/>
                </a:lnTo>
                <a:close/>
              </a:path>
              <a:path w="163195" h="431800">
                <a:moveTo>
                  <a:pt x="143255" y="60959"/>
                </a:moveTo>
                <a:lnTo>
                  <a:pt x="4571" y="60959"/>
                </a:lnTo>
                <a:lnTo>
                  <a:pt x="0" y="65531"/>
                </a:lnTo>
                <a:lnTo>
                  <a:pt x="0" y="364242"/>
                </a:lnTo>
                <a:lnTo>
                  <a:pt x="4571" y="368814"/>
                </a:lnTo>
                <a:lnTo>
                  <a:pt x="143255" y="368814"/>
                </a:lnTo>
                <a:lnTo>
                  <a:pt x="143255" y="359670"/>
                </a:lnTo>
                <a:lnTo>
                  <a:pt x="19811" y="359670"/>
                </a:lnTo>
                <a:lnTo>
                  <a:pt x="10667" y="350526"/>
                </a:lnTo>
                <a:lnTo>
                  <a:pt x="19811" y="350526"/>
                </a:lnTo>
                <a:lnTo>
                  <a:pt x="19811" y="80778"/>
                </a:lnTo>
                <a:lnTo>
                  <a:pt x="10667" y="80778"/>
                </a:lnTo>
                <a:lnTo>
                  <a:pt x="19811" y="70103"/>
                </a:lnTo>
                <a:lnTo>
                  <a:pt x="143255" y="70103"/>
                </a:lnTo>
                <a:lnTo>
                  <a:pt x="143255" y="60959"/>
                </a:lnTo>
                <a:close/>
              </a:path>
              <a:path w="163195" h="431800">
                <a:moveTo>
                  <a:pt x="158495" y="350526"/>
                </a:moveTo>
                <a:lnTo>
                  <a:pt x="19811" y="350526"/>
                </a:lnTo>
                <a:lnTo>
                  <a:pt x="19811" y="359670"/>
                </a:lnTo>
                <a:lnTo>
                  <a:pt x="143255" y="359670"/>
                </a:lnTo>
                <a:lnTo>
                  <a:pt x="152399" y="368814"/>
                </a:lnTo>
                <a:lnTo>
                  <a:pt x="163067" y="368814"/>
                </a:lnTo>
                <a:lnTo>
                  <a:pt x="163067" y="355098"/>
                </a:lnTo>
                <a:lnTo>
                  <a:pt x="158495" y="350526"/>
                </a:lnTo>
                <a:close/>
              </a:path>
              <a:path w="163195" h="431800">
                <a:moveTo>
                  <a:pt x="19811" y="350526"/>
                </a:moveTo>
                <a:lnTo>
                  <a:pt x="10667" y="350526"/>
                </a:lnTo>
                <a:lnTo>
                  <a:pt x="19811" y="359670"/>
                </a:lnTo>
                <a:lnTo>
                  <a:pt x="19811" y="350526"/>
                </a:lnTo>
                <a:close/>
              </a:path>
              <a:path w="163195" h="431800">
                <a:moveTo>
                  <a:pt x="19811" y="70103"/>
                </a:moveTo>
                <a:lnTo>
                  <a:pt x="10667" y="80778"/>
                </a:lnTo>
                <a:lnTo>
                  <a:pt x="19811" y="80778"/>
                </a:lnTo>
                <a:lnTo>
                  <a:pt x="19811" y="70103"/>
                </a:lnTo>
                <a:close/>
              </a:path>
              <a:path w="163195" h="431800">
                <a:moveTo>
                  <a:pt x="163067" y="60959"/>
                </a:moveTo>
                <a:lnTo>
                  <a:pt x="152399" y="60959"/>
                </a:lnTo>
                <a:lnTo>
                  <a:pt x="143255" y="70103"/>
                </a:lnTo>
                <a:lnTo>
                  <a:pt x="19811" y="70103"/>
                </a:lnTo>
                <a:lnTo>
                  <a:pt x="19811" y="80778"/>
                </a:lnTo>
                <a:lnTo>
                  <a:pt x="158495" y="80778"/>
                </a:lnTo>
                <a:lnTo>
                  <a:pt x="163067" y="76199"/>
                </a:lnTo>
                <a:lnTo>
                  <a:pt x="163067" y="60959"/>
                </a:lnTo>
                <a:close/>
              </a:path>
              <a:path w="163195" h="431800">
                <a:moveTo>
                  <a:pt x="163067" y="0"/>
                </a:moveTo>
                <a:lnTo>
                  <a:pt x="143255" y="0"/>
                </a:lnTo>
                <a:lnTo>
                  <a:pt x="143255" y="70103"/>
                </a:lnTo>
                <a:lnTo>
                  <a:pt x="152399" y="60959"/>
                </a:lnTo>
                <a:lnTo>
                  <a:pt x="163067" y="60959"/>
                </a:lnTo>
                <a:lnTo>
                  <a:pt x="1630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848989" y="5795767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59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912997" y="5725664"/>
            <a:ext cx="163195" cy="431800"/>
          </a:xfrm>
          <a:custGeom>
            <a:avLst/>
            <a:gdLst/>
            <a:ahLst/>
            <a:cxnLst/>
            <a:rect l="l" t="t" r="r" b="b"/>
            <a:pathLst>
              <a:path w="163195" h="431800">
                <a:moveTo>
                  <a:pt x="143255" y="359663"/>
                </a:moveTo>
                <a:lnTo>
                  <a:pt x="143255" y="431291"/>
                </a:lnTo>
                <a:lnTo>
                  <a:pt x="163067" y="431291"/>
                </a:lnTo>
                <a:lnTo>
                  <a:pt x="163067" y="368807"/>
                </a:lnTo>
                <a:lnTo>
                  <a:pt x="152399" y="368807"/>
                </a:lnTo>
                <a:lnTo>
                  <a:pt x="143255" y="359663"/>
                </a:lnTo>
                <a:close/>
              </a:path>
              <a:path w="163195" h="431800">
                <a:moveTo>
                  <a:pt x="143255" y="60959"/>
                </a:moveTo>
                <a:lnTo>
                  <a:pt x="4571" y="60959"/>
                </a:lnTo>
                <a:lnTo>
                  <a:pt x="0" y="65531"/>
                </a:lnTo>
                <a:lnTo>
                  <a:pt x="0" y="364235"/>
                </a:lnTo>
                <a:lnTo>
                  <a:pt x="4571" y="368807"/>
                </a:lnTo>
                <a:lnTo>
                  <a:pt x="143255" y="368807"/>
                </a:lnTo>
                <a:lnTo>
                  <a:pt x="143255" y="359663"/>
                </a:lnTo>
                <a:lnTo>
                  <a:pt x="19811" y="359663"/>
                </a:lnTo>
                <a:lnTo>
                  <a:pt x="10667" y="350519"/>
                </a:lnTo>
                <a:lnTo>
                  <a:pt x="19811" y="350519"/>
                </a:lnTo>
                <a:lnTo>
                  <a:pt x="19811" y="80771"/>
                </a:lnTo>
                <a:lnTo>
                  <a:pt x="10667" y="80771"/>
                </a:lnTo>
                <a:lnTo>
                  <a:pt x="19811" y="70103"/>
                </a:lnTo>
                <a:lnTo>
                  <a:pt x="143255" y="70103"/>
                </a:lnTo>
                <a:lnTo>
                  <a:pt x="143255" y="60959"/>
                </a:lnTo>
                <a:close/>
              </a:path>
              <a:path w="163195" h="431800">
                <a:moveTo>
                  <a:pt x="158495" y="350519"/>
                </a:moveTo>
                <a:lnTo>
                  <a:pt x="19811" y="350519"/>
                </a:lnTo>
                <a:lnTo>
                  <a:pt x="19811" y="359663"/>
                </a:lnTo>
                <a:lnTo>
                  <a:pt x="143255" y="359663"/>
                </a:lnTo>
                <a:lnTo>
                  <a:pt x="152399" y="368807"/>
                </a:lnTo>
                <a:lnTo>
                  <a:pt x="163067" y="368807"/>
                </a:lnTo>
                <a:lnTo>
                  <a:pt x="163067" y="355091"/>
                </a:lnTo>
                <a:lnTo>
                  <a:pt x="158495" y="350519"/>
                </a:lnTo>
                <a:close/>
              </a:path>
              <a:path w="163195" h="431800">
                <a:moveTo>
                  <a:pt x="19811" y="350519"/>
                </a:moveTo>
                <a:lnTo>
                  <a:pt x="10667" y="350519"/>
                </a:lnTo>
                <a:lnTo>
                  <a:pt x="19811" y="359663"/>
                </a:lnTo>
                <a:lnTo>
                  <a:pt x="19811" y="350519"/>
                </a:lnTo>
                <a:close/>
              </a:path>
              <a:path w="163195" h="431800">
                <a:moveTo>
                  <a:pt x="19811" y="70103"/>
                </a:moveTo>
                <a:lnTo>
                  <a:pt x="10667" y="80771"/>
                </a:lnTo>
                <a:lnTo>
                  <a:pt x="19811" y="80771"/>
                </a:lnTo>
                <a:lnTo>
                  <a:pt x="19811" y="70103"/>
                </a:lnTo>
                <a:close/>
              </a:path>
              <a:path w="163195" h="431800">
                <a:moveTo>
                  <a:pt x="163067" y="60959"/>
                </a:moveTo>
                <a:lnTo>
                  <a:pt x="152399" y="60959"/>
                </a:lnTo>
                <a:lnTo>
                  <a:pt x="143255" y="70103"/>
                </a:lnTo>
                <a:lnTo>
                  <a:pt x="19811" y="70103"/>
                </a:lnTo>
                <a:lnTo>
                  <a:pt x="19811" y="80771"/>
                </a:lnTo>
                <a:lnTo>
                  <a:pt x="158495" y="80771"/>
                </a:lnTo>
                <a:lnTo>
                  <a:pt x="163067" y="76199"/>
                </a:lnTo>
                <a:lnTo>
                  <a:pt x="163067" y="60959"/>
                </a:lnTo>
                <a:close/>
              </a:path>
              <a:path w="163195" h="431800">
                <a:moveTo>
                  <a:pt x="163067" y="0"/>
                </a:moveTo>
                <a:lnTo>
                  <a:pt x="143255" y="0"/>
                </a:lnTo>
                <a:lnTo>
                  <a:pt x="143255" y="70103"/>
                </a:lnTo>
                <a:lnTo>
                  <a:pt x="152399" y="60959"/>
                </a:lnTo>
                <a:lnTo>
                  <a:pt x="163067" y="60959"/>
                </a:lnTo>
                <a:lnTo>
                  <a:pt x="1630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705733" y="5931403"/>
            <a:ext cx="144780" cy="21590"/>
          </a:xfrm>
          <a:custGeom>
            <a:avLst/>
            <a:gdLst/>
            <a:ahLst/>
            <a:cxnLst/>
            <a:rect l="l" t="t" r="r" b="b"/>
            <a:pathLst>
              <a:path w="144779" h="21589">
                <a:moveTo>
                  <a:pt x="144779" y="0"/>
                </a:moveTo>
                <a:lnTo>
                  <a:pt x="0" y="1523"/>
                </a:lnTo>
                <a:lnTo>
                  <a:pt x="0" y="21335"/>
                </a:lnTo>
                <a:lnTo>
                  <a:pt x="144779" y="18287"/>
                </a:lnTo>
                <a:lnTo>
                  <a:pt x="1447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793614" y="4931659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35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857621" y="4860032"/>
            <a:ext cx="163195" cy="431800"/>
          </a:xfrm>
          <a:custGeom>
            <a:avLst/>
            <a:gdLst/>
            <a:ahLst/>
            <a:cxnLst/>
            <a:rect l="l" t="t" r="r" b="b"/>
            <a:pathLst>
              <a:path w="163195" h="431800">
                <a:moveTo>
                  <a:pt x="143255" y="359663"/>
                </a:moveTo>
                <a:lnTo>
                  <a:pt x="143255" y="431291"/>
                </a:lnTo>
                <a:lnTo>
                  <a:pt x="163067" y="431291"/>
                </a:lnTo>
                <a:lnTo>
                  <a:pt x="163067" y="370331"/>
                </a:lnTo>
                <a:lnTo>
                  <a:pt x="152399" y="370331"/>
                </a:lnTo>
                <a:lnTo>
                  <a:pt x="143255" y="359663"/>
                </a:lnTo>
                <a:close/>
              </a:path>
              <a:path w="163195" h="431800">
                <a:moveTo>
                  <a:pt x="143255" y="60959"/>
                </a:moveTo>
                <a:lnTo>
                  <a:pt x="4571" y="60959"/>
                </a:lnTo>
                <a:lnTo>
                  <a:pt x="0" y="65531"/>
                </a:lnTo>
                <a:lnTo>
                  <a:pt x="0" y="365759"/>
                </a:lnTo>
                <a:lnTo>
                  <a:pt x="4571" y="370331"/>
                </a:lnTo>
                <a:lnTo>
                  <a:pt x="143255" y="370331"/>
                </a:lnTo>
                <a:lnTo>
                  <a:pt x="143255" y="359663"/>
                </a:lnTo>
                <a:lnTo>
                  <a:pt x="19811" y="359663"/>
                </a:lnTo>
                <a:lnTo>
                  <a:pt x="10667" y="350519"/>
                </a:lnTo>
                <a:lnTo>
                  <a:pt x="19811" y="350519"/>
                </a:lnTo>
                <a:lnTo>
                  <a:pt x="19811" y="80771"/>
                </a:lnTo>
                <a:lnTo>
                  <a:pt x="10667" y="80771"/>
                </a:lnTo>
                <a:lnTo>
                  <a:pt x="19811" y="71627"/>
                </a:lnTo>
                <a:lnTo>
                  <a:pt x="143255" y="71627"/>
                </a:lnTo>
                <a:lnTo>
                  <a:pt x="143255" y="60959"/>
                </a:lnTo>
                <a:close/>
              </a:path>
              <a:path w="163195" h="431800">
                <a:moveTo>
                  <a:pt x="158495" y="350519"/>
                </a:moveTo>
                <a:lnTo>
                  <a:pt x="19811" y="350519"/>
                </a:lnTo>
                <a:lnTo>
                  <a:pt x="19811" y="359663"/>
                </a:lnTo>
                <a:lnTo>
                  <a:pt x="143255" y="359663"/>
                </a:lnTo>
                <a:lnTo>
                  <a:pt x="152399" y="370331"/>
                </a:lnTo>
                <a:lnTo>
                  <a:pt x="163067" y="370331"/>
                </a:lnTo>
                <a:lnTo>
                  <a:pt x="163067" y="355091"/>
                </a:lnTo>
                <a:lnTo>
                  <a:pt x="158495" y="350519"/>
                </a:lnTo>
                <a:close/>
              </a:path>
              <a:path w="163195" h="431800">
                <a:moveTo>
                  <a:pt x="19811" y="350519"/>
                </a:moveTo>
                <a:lnTo>
                  <a:pt x="10667" y="350519"/>
                </a:lnTo>
                <a:lnTo>
                  <a:pt x="19811" y="359663"/>
                </a:lnTo>
                <a:lnTo>
                  <a:pt x="19811" y="350519"/>
                </a:lnTo>
                <a:close/>
              </a:path>
              <a:path w="163195" h="431800">
                <a:moveTo>
                  <a:pt x="19811" y="71627"/>
                </a:moveTo>
                <a:lnTo>
                  <a:pt x="10667" y="80771"/>
                </a:lnTo>
                <a:lnTo>
                  <a:pt x="19811" y="80771"/>
                </a:lnTo>
                <a:lnTo>
                  <a:pt x="19811" y="71627"/>
                </a:lnTo>
                <a:close/>
              </a:path>
              <a:path w="163195" h="431800">
                <a:moveTo>
                  <a:pt x="163067" y="60959"/>
                </a:moveTo>
                <a:lnTo>
                  <a:pt x="152399" y="60959"/>
                </a:lnTo>
                <a:lnTo>
                  <a:pt x="143255" y="71627"/>
                </a:lnTo>
                <a:lnTo>
                  <a:pt x="19811" y="71627"/>
                </a:lnTo>
                <a:lnTo>
                  <a:pt x="19811" y="80771"/>
                </a:lnTo>
                <a:lnTo>
                  <a:pt x="158495" y="80771"/>
                </a:lnTo>
                <a:lnTo>
                  <a:pt x="163067" y="76199"/>
                </a:lnTo>
                <a:lnTo>
                  <a:pt x="163067" y="60959"/>
                </a:lnTo>
                <a:close/>
              </a:path>
              <a:path w="163195" h="431800">
                <a:moveTo>
                  <a:pt x="163067" y="0"/>
                </a:moveTo>
                <a:lnTo>
                  <a:pt x="143255" y="0"/>
                </a:lnTo>
                <a:lnTo>
                  <a:pt x="143255" y="71627"/>
                </a:lnTo>
                <a:lnTo>
                  <a:pt x="152399" y="60959"/>
                </a:lnTo>
                <a:lnTo>
                  <a:pt x="163067" y="60959"/>
                </a:lnTo>
                <a:lnTo>
                  <a:pt x="1630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650357" y="5065771"/>
            <a:ext cx="144780" cy="21590"/>
          </a:xfrm>
          <a:custGeom>
            <a:avLst/>
            <a:gdLst/>
            <a:ahLst/>
            <a:cxnLst/>
            <a:rect l="l" t="t" r="r" b="b"/>
            <a:pathLst>
              <a:path w="144779" h="21589">
                <a:moveTo>
                  <a:pt x="144779" y="0"/>
                </a:moveTo>
                <a:lnTo>
                  <a:pt x="0" y="1523"/>
                </a:lnTo>
                <a:lnTo>
                  <a:pt x="0" y="21335"/>
                </a:lnTo>
                <a:lnTo>
                  <a:pt x="144779" y="19811"/>
                </a:lnTo>
                <a:lnTo>
                  <a:pt x="1447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793614" y="5362952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59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857621" y="5291323"/>
            <a:ext cx="163195" cy="433070"/>
          </a:xfrm>
          <a:custGeom>
            <a:avLst/>
            <a:gdLst/>
            <a:ahLst/>
            <a:cxnLst/>
            <a:rect l="l" t="t" r="r" b="b"/>
            <a:pathLst>
              <a:path w="163195" h="433070">
                <a:moveTo>
                  <a:pt x="143255" y="361187"/>
                </a:moveTo>
                <a:lnTo>
                  <a:pt x="143255" y="432815"/>
                </a:lnTo>
                <a:lnTo>
                  <a:pt x="163067" y="432815"/>
                </a:lnTo>
                <a:lnTo>
                  <a:pt x="163067" y="370331"/>
                </a:lnTo>
                <a:lnTo>
                  <a:pt x="152399" y="370331"/>
                </a:lnTo>
                <a:lnTo>
                  <a:pt x="143255" y="361187"/>
                </a:lnTo>
                <a:close/>
              </a:path>
              <a:path w="163195" h="433070">
                <a:moveTo>
                  <a:pt x="143255" y="62483"/>
                </a:moveTo>
                <a:lnTo>
                  <a:pt x="4571" y="62483"/>
                </a:lnTo>
                <a:lnTo>
                  <a:pt x="0" y="67055"/>
                </a:lnTo>
                <a:lnTo>
                  <a:pt x="0" y="365759"/>
                </a:lnTo>
                <a:lnTo>
                  <a:pt x="4571" y="370331"/>
                </a:lnTo>
                <a:lnTo>
                  <a:pt x="143255" y="370331"/>
                </a:lnTo>
                <a:lnTo>
                  <a:pt x="143255" y="361187"/>
                </a:lnTo>
                <a:lnTo>
                  <a:pt x="19811" y="361187"/>
                </a:lnTo>
                <a:lnTo>
                  <a:pt x="10667" y="350519"/>
                </a:lnTo>
                <a:lnTo>
                  <a:pt x="19811" y="350519"/>
                </a:lnTo>
                <a:lnTo>
                  <a:pt x="19811" y="80771"/>
                </a:lnTo>
                <a:lnTo>
                  <a:pt x="10667" y="80771"/>
                </a:lnTo>
                <a:lnTo>
                  <a:pt x="19811" y="71627"/>
                </a:lnTo>
                <a:lnTo>
                  <a:pt x="143255" y="71627"/>
                </a:lnTo>
                <a:lnTo>
                  <a:pt x="143255" y="62483"/>
                </a:lnTo>
                <a:close/>
              </a:path>
              <a:path w="163195" h="433070">
                <a:moveTo>
                  <a:pt x="158495" y="350519"/>
                </a:moveTo>
                <a:lnTo>
                  <a:pt x="19811" y="350519"/>
                </a:lnTo>
                <a:lnTo>
                  <a:pt x="19811" y="361187"/>
                </a:lnTo>
                <a:lnTo>
                  <a:pt x="143255" y="361187"/>
                </a:lnTo>
                <a:lnTo>
                  <a:pt x="152399" y="370331"/>
                </a:lnTo>
                <a:lnTo>
                  <a:pt x="163067" y="370331"/>
                </a:lnTo>
                <a:lnTo>
                  <a:pt x="163067" y="355091"/>
                </a:lnTo>
                <a:lnTo>
                  <a:pt x="158495" y="350519"/>
                </a:lnTo>
                <a:close/>
              </a:path>
              <a:path w="163195" h="433070">
                <a:moveTo>
                  <a:pt x="19811" y="350519"/>
                </a:moveTo>
                <a:lnTo>
                  <a:pt x="10667" y="350519"/>
                </a:lnTo>
                <a:lnTo>
                  <a:pt x="19811" y="361187"/>
                </a:lnTo>
                <a:lnTo>
                  <a:pt x="19811" y="350519"/>
                </a:lnTo>
                <a:close/>
              </a:path>
              <a:path w="163195" h="433070">
                <a:moveTo>
                  <a:pt x="19811" y="71627"/>
                </a:moveTo>
                <a:lnTo>
                  <a:pt x="10667" y="80771"/>
                </a:lnTo>
                <a:lnTo>
                  <a:pt x="19811" y="80771"/>
                </a:lnTo>
                <a:lnTo>
                  <a:pt x="19811" y="71627"/>
                </a:lnTo>
                <a:close/>
              </a:path>
              <a:path w="163195" h="433070">
                <a:moveTo>
                  <a:pt x="163067" y="62483"/>
                </a:moveTo>
                <a:lnTo>
                  <a:pt x="152399" y="62483"/>
                </a:lnTo>
                <a:lnTo>
                  <a:pt x="143255" y="71627"/>
                </a:lnTo>
                <a:lnTo>
                  <a:pt x="19811" y="71627"/>
                </a:lnTo>
                <a:lnTo>
                  <a:pt x="19811" y="80771"/>
                </a:lnTo>
                <a:lnTo>
                  <a:pt x="158495" y="80771"/>
                </a:lnTo>
                <a:lnTo>
                  <a:pt x="163067" y="77723"/>
                </a:lnTo>
                <a:lnTo>
                  <a:pt x="163067" y="62483"/>
                </a:lnTo>
                <a:close/>
              </a:path>
              <a:path w="163195" h="433070">
                <a:moveTo>
                  <a:pt x="163067" y="0"/>
                </a:moveTo>
                <a:lnTo>
                  <a:pt x="143255" y="0"/>
                </a:lnTo>
                <a:lnTo>
                  <a:pt x="143255" y="71627"/>
                </a:lnTo>
                <a:lnTo>
                  <a:pt x="152399" y="62483"/>
                </a:lnTo>
                <a:lnTo>
                  <a:pt x="163067" y="62483"/>
                </a:lnTo>
                <a:lnTo>
                  <a:pt x="1630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650357" y="5498588"/>
            <a:ext cx="144780" cy="20320"/>
          </a:xfrm>
          <a:custGeom>
            <a:avLst/>
            <a:gdLst/>
            <a:ahLst/>
            <a:cxnLst/>
            <a:rect l="l" t="t" r="r" b="b"/>
            <a:pathLst>
              <a:path w="144779" h="20320">
                <a:moveTo>
                  <a:pt x="144779" y="0"/>
                </a:moveTo>
                <a:lnTo>
                  <a:pt x="0" y="1523"/>
                </a:lnTo>
                <a:lnTo>
                  <a:pt x="0" y="19811"/>
                </a:lnTo>
                <a:lnTo>
                  <a:pt x="144779" y="18287"/>
                </a:lnTo>
                <a:lnTo>
                  <a:pt x="1447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793614" y="5794244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59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857621" y="5724140"/>
            <a:ext cx="163195" cy="431800"/>
          </a:xfrm>
          <a:custGeom>
            <a:avLst/>
            <a:gdLst/>
            <a:ahLst/>
            <a:cxnLst/>
            <a:rect l="l" t="t" r="r" b="b"/>
            <a:pathLst>
              <a:path w="163195" h="431800">
                <a:moveTo>
                  <a:pt x="143255" y="359663"/>
                </a:moveTo>
                <a:lnTo>
                  <a:pt x="143255" y="431291"/>
                </a:lnTo>
                <a:lnTo>
                  <a:pt x="163067" y="431291"/>
                </a:lnTo>
                <a:lnTo>
                  <a:pt x="163067" y="368807"/>
                </a:lnTo>
                <a:lnTo>
                  <a:pt x="152399" y="368807"/>
                </a:lnTo>
                <a:lnTo>
                  <a:pt x="143255" y="359663"/>
                </a:lnTo>
                <a:close/>
              </a:path>
              <a:path w="163195" h="431800">
                <a:moveTo>
                  <a:pt x="143255" y="60959"/>
                </a:moveTo>
                <a:lnTo>
                  <a:pt x="4571" y="60959"/>
                </a:lnTo>
                <a:lnTo>
                  <a:pt x="0" y="65531"/>
                </a:lnTo>
                <a:lnTo>
                  <a:pt x="0" y="364235"/>
                </a:lnTo>
                <a:lnTo>
                  <a:pt x="4571" y="368807"/>
                </a:lnTo>
                <a:lnTo>
                  <a:pt x="143255" y="368807"/>
                </a:lnTo>
                <a:lnTo>
                  <a:pt x="143255" y="359663"/>
                </a:lnTo>
                <a:lnTo>
                  <a:pt x="19811" y="359663"/>
                </a:lnTo>
                <a:lnTo>
                  <a:pt x="10667" y="350519"/>
                </a:lnTo>
                <a:lnTo>
                  <a:pt x="19811" y="350519"/>
                </a:lnTo>
                <a:lnTo>
                  <a:pt x="19811" y="80771"/>
                </a:lnTo>
                <a:lnTo>
                  <a:pt x="10667" y="80771"/>
                </a:lnTo>
                <a:lnTo>
                  <a:pt x="19811" y="70103"/>
                </a:lnTo>
                <a:lnTo>
                  <a:pt x="143255" y="70103"/>
                </a:lnTo>
                <a:lnTo>
                  <a:pt x="143255" y="60959"/>
                </a:lnTo>
                <a:close/>
              </a:path>
              <a:path w="163195" h="431800">
                <a:moveTo>
                  <a:pt x="158495" y="350519"/>
                </a:moveTo>
                <a:lnTo>
                  <a:pt x="19811" y="350519"/>
                </a:lnTo>
                <a:lnTo>
                  <a:pt x="19811" y="359663"/>
                </a:lnTo>
                <a:lnTo>
                  <a:pt x="143255" y="359663"/>
                </a:lnTo>
                <a:lnTo>
                  <a:pt x="152399" y="368807"/>
                </a:lnTo>
                <a:lnTo>
                  <a:pt x="163067" y="368807"/>
                </a:lnTo>
                <a:lnTo>
                  <a:pt x="163067" y="355091"/>
                </a:lnTo>
                <a:lnTo>
                  <a:pt x="158495" y="350519"/>
                </a:lnTo>
                <a:close/>
              </a:path>
              <a:path w="163195" h="431800">
                <a:moveTo>
                  <a:pt x="19811" y="350519"/>
                </a:moveTo>
                <a:lnTo>
                  <a:pt x="10667" y="350519"/>
                </a:lnTo>
                <a:lnTo>
                  <a:pt x="19811" y="359663"/>
                </a:lnTo>
                <a:lnTo>
                  <a:pt x="19811" y="350519"/>
                </a:lnTo>
                <a:close/>
              </a:path>
              <a:path w="163195" h="431800">
                <a:moveTo>
                  <a:pt x="19811" y="70103"/>
                </a:moveTo>
                <a:lnTo>
                  <a:pt x="10667" y="80771"/>
                </a:lnTo>
                <a:lnTo>
                  <a:pt x="19811" y="80771"/>
                </a:lnTo>
                <a:lnTo>
                  <a:pt x="19811" y="70103"/>
                </a:lnTo>
                <a:close/>
              </a:path>
              <a:path w="163195" h="431800">
                <a:moveTo>
                  <a:pt x="163067" y="60959"/>
                </a:moveTo>
                <a:lnTo>
                  <a:pt x="152399" y="60959"/>
                </a:lnTo>
                <a:lnTo>
                  <a:pt x="143255" y="70103"/>
                </a:lnTo>
                <a:lnTo>
                  <a:pt x="19811" y="70103"/>
                </a:lnTo>
                <a:lnTo>
                  <a:pt x="19811" y="80771"/>
                </a:lnTo>
                <a:lnTo>
                  <a:pt x="158495" y="80771"/>
                </a:lnTo>
                <a:lnTo>
                  <a:pt x="163067" y="76199"/>
                </a:lnTo>
                <a:lnTo>
                  <a:pt x="163067" y="60959"/>
                </a:lnTo>
                <a:close/>
              </a:path>
              <a:path w="163195" h="431800">
                <a:moveTo>
                  <a:pt x="163067" y="0"/>
                </a:moveTo>
                <a:lnTo>
                  <a:pt x="143255" y="0"/>
                </a:lnTo>
                <a:lnTo>
                  <a:pt x="143255" y="70103"/>
                </a:lnTo>
                <a:lnTo>
                  <a:pt x="152399" y="60959"/>
                </a:lnTo>
                <a:lnTo>
                  <a:pt x="163067" y="60959"/>
                </a:lnTo>
                <a:lnTo>
                  <a:pt x="1630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650357" y="5929879"/>
            <a:ext cx="144780" cy="20320"/>
          </a:xfrm>
          <a:custGeom>
            <a:avLst/>
            <a:gdLst/>
            <a:ahLst/>
            <a:cxnLst/>
            <a:rect l="l" t="t" r="r" b="b"/>
            <a:pathLst>
              <a:path w="144779" h="20320">
                <a:moveTo>
                  <a:pt x="144779" y="0"/>
                </a:moveTo>
                <a:lnTo>
                  <a:pt x="0" y="1523"/>
                </a:lnTo>
                <a:lnTo>
                  <a:pt x="0" y="19811"/>
                </a:lnTo>
                <a:lnTo>
                  <a:pt x="144779" y="18287"/>
                </a:lnTo>
                <a:lnTo>
                  <a:pt x="1447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065397" y="6156955"/>
            <a:ext cx="1945005" cy="0"/>
          </a:xfrm>
          <a:custGeom>
            <a:avLst/>
            <a:gdLst/>
            <a:ahLst/>
            <a:cxnLst/>
            <a:rect l="l" t="t" r="r" b="b"/>
            <a:pathLst>
              <a:path w="1945004">
                <a:moveTo>
                  <a:pt x="0" y="0"/>
                </a:moveTo>
                <a:lnTo>
                  <a:pt x="1944623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918838" y="6156955"/>
            <a:ext cx="166370" cy="152400"/>
          </a:xfrm>
          <a:custGeom>
            <a:avLst/>
            <a:gdLst/>
            <a:ahLst/>
            <a:cxnLst/>
            <a:rect l="l" t="t" r="r" b="b"/>
            <a:pathLst>
              <a:path w="166370" h="152400">
                <a:moveTo>
                  <a:pt x="74675" y="62483"/>
                </a:moveTo>
                <a:lnTo>
                  <a:pt x="6095" y="62483"/>
                </a:lnTo>
                <a:lnTo>
                  <a:pt x="3047" y="64007"/>
                </a:lnTo>
                <a:lnTo>
                  <a:pt x="1523" y="67055"/>
                </a:lnTo>
                <a:lnTo>
                  <a:pt x="0" y="71627"/>
                </a:lnTo>
                <a:lnTo>
                  <a:pt x="1523" y="74675"/>
                </a:lnTo>
                <a:lnTo>
                  <a:pt x="4571" y="77723"/>
                </a:lnTo>
                <a:lnTo>
                  <a:pt x="77723" y="149351"/>
                </a:lnTo>
                <a:lnTo>
                  <a:pt x="80771" y="152399"/>
                </a:lnTo>
                <a:lnTo>
                  <a:pt x="86867" y="152399"/>
                </a:lnTo>
                <a:lnTo>
                  <a:pt x="103631" y="135635"/>
                </a:lnTo>
                <a:lnTo>
                  <a:pt x="77723" y="135635"/>
                </a:lnTo>
                <a:lnTo>
                  <a:pt x="83690" y="129539"/>
                </a:lnTo>
                <a:lnTo>
                  <a:pt x="33884" y="80771"/>
                </a:lnTo>
                <a:lnTo>
                  <a:pt x="10667" y="80771"/>
                </a:lnTo>
                <a:lnTo>
                  <a:pt x="16763" y="64007"/>
                </a:lnTo>
                <a:lnTo>
                  <a:pt x="74675" y="64007"/>
                </a:lnTo>
                <a:lnTo>
                  <a:pt x="74675" y="62483"/>
                </a:lnTo>
                <a:close/>
              </a:path>
              <a:path w="166370" h="152400">
                <a:moveTo>
                  <a:pt x="83690" y="129539"/>
                </a:moveTo>
                <a:lnTo>
                  <a:pt x="77723" y="135635"/>
                </a:lnTo>
                <a:lnTo>
                  <a:pt x="89915" y="135635"/>
                </a:lnTo>
                <a:lnTo>
                  <a:pt x="83690" y="129539"/>
                </a:lnTo>
                <a:close/>
              </a:path>
              <a:path w="166370" h="152400">
                <a:moveTo>
                  <a:pt x="147827" y="64007"/>
                </a:moveTo>
                <a:lnTo>
                  <a:pt x="83690" y="129539"/>
                </a:lnTo>
                <a:lnTo>
                  <a:pt x="89915" y="135635"/>
                </a:lnTo>
                <a:lnTo>
                  <a:pt x="103631" y="135635"/>
                </a:lnTo>
                <a:lnTo>
                  <a:pt x="158495" y="80771"/>
                </a:lnTo>
                <a:lnTo>
                  <a:pt x="155447" y="80771"/>
                </a:lnTo>
                <a:lnTo>
                  <a:pt x="147827" y="64007"/>
                </a:lnTo>
                <a:close/>
              </a:path>
              <a:path w="166370" h="152400">
                <a:moveTo>
                  <a:pt x="16763" y="64007"/>
                </a:moveTo>
                <a:lnTo>
                  <a:pt x="10667" y="80771"/>
                </a:lnTo>
                <a:lnTo>
                  <a:pt x="33884" y="80771"/>
                </a:lnTo>
                <a:lnTo>
                  <a:pt x="16763" y="64007"/>
                </a:lnTo>
                <a:close/>
              </a:path>
              <a:path w="166370" h="152400">
                <a:moveTo>
                  <a:pt x="74675" y="64007"/>
                </a:moveTo>
                <a:lnTo>
                  <a:pt x="16763" y="64007"/>
                </a:lnTo>
                <a:lnTo>
                  <a:pt x="33884" y="80771"/>
                </a:lnTo>
                <a:lnTo>
                  <a:pt x="83819" y="80771"/>
                </a:lnTo>
                <a:lnTo>
                  <a:pt x="83819" y="71627"/>
                </a:lnTo>
                <a:lnTo>
                  <a:pt x="74675" y="71627"/>
                </a:lnTo>
                <a:lnTo>
                  <a:pt x="74675" y="64007"/>
                </a:lnTo>
                <a:close/>
              </a:path>
              <a:path w="166370" h="152400">
                <a:moveTo>
                  <a:pt x="92963" y="62483"/>
                </a:moveTo>
                <a:lnTo>
                  <a:pt x="83819" y="62483"/>
                </a:lnTo>
                <a:lnTo>
                  <a:pt x="83819" y="80771"/>
                </a:lnTo>
                <a:lnTo>
                  <a:pt x="88391" y="80771"/>
                </a:lnTo>
                <a:lnTo>
                  <a:pt x="92963" y="76199"/>
                </a:lnTo>
                <a:lnTo>
                  <a:pt x="92963" y="62483"/>
                </a:lnTo>
                <a:close/>
              </a:path>
              <a:path w="166370" h="152400">
                <a:moveTo>
                  <a:pt x="158495" y="62483"/>
                </a:moveTo>
                <a:lnTo>
                  <a:pt x="92963" y="62483"/>
                </a:lnTo>
                <a:lnTo>
                  <a:pt x="92963" y="76199"/>
                </a:lnTo>
                <a:lnTo>
                  <a:pt x="88391" y="80771"/>
                </a:lnTo>
                <a:lnTo>
                  <a:pt x="131420" y="80771"/>
                </a:lnTo>
                <a:lnTo>
                  <a:pt x="147827" y="64007"/>
                </a:lnTo>
                <a:lnTo>
                  <a:pt x="163067" y="64007"/>
                </a:lnTo>
                <a:lnTo>
                  <a:pt x="158495" y="62483"/>
                </a:lnTo>
                <a:close/>
              </a:path>
              <a:path w="166370" h="152400">
                <a:moveTo>
                  <a:pt x="163067" y="64007"/>
                </a:moveTo>
                <a:lnTo>
                  <a:pt x="147827" y="64007"/>
                </a:lnTo>
                <a:lnTo>
                  <a:pt x="155447" y="80771"/>
                </a:lnTo>
                <a:lnTo>
                  <a:pt x="158495" y="80771"/>
                </a:lnTo>
                <a:lnTo>
                  <a:pt x="164591" y="74675"/>
                </a:lnTo>
                <a:lnTo>
                  <a:pt x="166115" y="71627"/>
                </a:lnTo>
                <a:lnTo>
                  <a:pt x="164591" y="67055"/>
                </a:lnTo>
                <a:lnTo>
                  <a:pt x="163067" y="64007"/>
                </a:lnTo>
                <a:close/>
              </a:path>
              <a:path w="166370" h="152400">
                <a:moveTo>
                  <a:pt x="92963" y="0"/>
                </a:moveTo>
                <a:lnTo>
                  <a:pt x="74675" y="0"/>
                </a:lnTo>
                <a:lnTo>
                  <a:pt x="74675" y="71627"/>
                </a:lnTo>
                <a:lnTo>
                  <a:pt x="83819" y="62483"/>
                </a:lnTo>
                <a:lnTo>
                  <a:pt x="92963" y="62483"/>
                </a:lnTo>
                <a:lnTo>
                  <a:pt x="92963" y="0"/>
                </a:lnTo>
                <a:close/>
              </a:path>
              <a:path w="166370" h="152400">
                <a:moveTo>
                  <a:pt x="83819" y="62483"/>
                </a:moveTo>
                <a:lnTo>
                  <a:pt x="74675" y="71627"/>
                </a:lnTo>
                <a:lnTo>
                  <a:pt x="83819" y="71627"/>
                </a:lnTo>
                <a:lnTo>
                  <a:pt x="83819" y="624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857878" y="5939023"/>
            <a:ext cx="288290" cy="0"/>
          </a:xfrm>
          <a:custGeom>
            <a:avLst/>
            <a:gdLst/>
            <a:ahLst/>
            <a:cxnLst/>
            <a:rect l="l" t="t" r="r" b="b"/>
            <a:pathLst>
              <a:path w="288290">
                <a:moveTo>
                  <a:pt x="0" y="0"/>
                </a:moveTo>
                <a:lnTo>
                  <a:pt x="288035" y="0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786250" y="5713471"/>
            <a:ext cx="433070" cy="163195"/>
          </a:xfrm>
          <a:custGeom>
            <a:avLst/>
            <a:gdLst/>
            <a:ahLst/>
            <a:cxnLst/>
            <a:rect l="l" t="t" r="r" b="b"/>
            <a:pathLst>
              <a:path w="433070" h="163195">
                <a:moveTo>
                  <a:pt x="62483" y="10667"/>
                </a:moveTo>
                <a:lnTo>
                  <a:pt x="62483" y="158495"/>
                </a:lnTo>
                <a:lnTo>
                  <a:pt x="67055" y="163067"/>
                </a:lnTo>
                <a:lnTo>
                  <a:pt x="365759" y="163067"/>
                </a:lnTo>
                <a:lnTo>
                  <a:pt x="370331" y="158495"/>
                </a:lnTo>
                <a:lnTo>
                  <a:pt x="370331" y="152399"/>
                </a:lnTo>
                <a:lnTo>
                  <a:pt x="80771" y="152399"/>
                </a:lnTo>
                <a:lnTo>
                  <a:pt x="71627" y="143255"/>
                </a:lnTo>
                <a:lnTo>
                  <a:pt x="80771" y="143255"/>
                </a:lnTo>
                <a:lnTo>
                  <a:pt x="80771" y="19811"/>
                </a:lnTo>
                <a:lnTo>
                  <a:pt x="71627" y="19811"/>
                </a:lnTo>
                <a:lnTo>
                  <a:pt x="62483" y="10667"/>
                </a:lnTo>
                <a:close/>
              </a:path>
              <a:path w="433070" h="163195">
                <a:moveTo>
                  <a:pt x="80771" y="143255"/>
                </a:moveTo>
                <a:lnTo>
                  <a:pt x="71627" y="143255"/>
                </a:lnTo>
                <a:lnTo>
                  <a:pt x="80771" y="152399"/>
                </a:lnTo>
                <a:lnTo>
                  <a:pt x="80771" y="143255"/>
                </a:lnTo>
                <a:close/>
              </a:path>
              <a:path w="433070" h="163195">
                <a:moveTo>
                  <a:pt x="350519" y="143255"/>
                </a:moveTo>
                <a:lnTo>
                  <a:pt x="80771" y="143255"/>
                </a:lnTo>
                <a:lnTo>
                  <a:pt x="80771" y="152399"/>
                </a:lnTo>
                <a:lnTo>
                  <a:pt x="350519" y="152399"/>
                </a:lnTo>
                <a:lnTo>
                  <a:pt x="350519" y="143255"/>
                </a:lnTo>
                <a:close/>
              </a:path>
              <a:path w="433070" h="163195">
                <a:moveTo>
                  <a:pt x="432815" y="0"/>
                </a:moveTo>
                <a:lnTo>
                  <a:pt x="355091" y="0"/>
                </a:lnTo>
                <a:lnTo>
                  <a:pt x="350519" y="4571"/>
                </a:lnTo>
                <a:lnTo>
                  <a:pt x="350519" y="152399"/>
                </a:lnTo>
                <a:lnTo>
                  <a:pt x="361187" y="143255"/>
                </a:lnTo>
                <a:lnTo>
                  <a:pt x="370331" y="143255"/>
                </a:lnTo>
                <a:lnTo>
                  <a:pt x="370331" y="19811"/>
                </a:lnTo>
                <a:lnTo>
                  <a:pt x="361187" y="19811"/>
                </a:lnTo>
                <a:lnTo>
                  <a:pt x="370331" y="10667"/>
                </a:lnTo>
                <a:lnTo>
                  <a:pt x="432815" y="10667"/>
                </a:lnTo>
                <a:lnTo>
                  <a:pt x="432815" y="0"/>
                </a:lnTo>
                <a:close/>
              </a:path>
              <a:path w="433070" h="163195">
                <a:moveTo>
                  <a:pt x="370331" y="143255"/>
                </a:moveTo>
                <a:lnTo>
                  <a:pt x="361187" y="143255"/>
                </a:lnTo>
                <a:lnTo>
                  <a:pt x="350519" y="152399"/>
                </a:lnTo>
                <a:lnTo>
                  <a:pt x="370331" y="152399"/>
                </a:lnTo>
                <a:lnTo>
                  <a:pt x="370331" y="143255"/>
                </a:lnTo>
                <a:close/>
              </a:path>
              <a:path w="433070" h="163195">
                <a:moveTo>
                  <a:pt x="77723" y="0"/>
                </a:moveTo>
                <a:lnTo>
                  <a:pt x="0" y="0"/>
                </a:lnTo>
                <a:lnTo>
                  <a:pt x="0" y="19811"/>
                </a:lnTo>
                <a:lnTo>
                  <a:pt x="62483" y="19811"/>
                </a:lnTo>
                <a:lnTo>
                  <a:pt x="62483" y="10667"/>
                </a:lnTo>
                <a:lnTo>
                  <a:pt x="80771" y="10667"/>
                </a:lnTo>
                <a:lnTo>
                  <a:pt x="80771" y="4571"/>
                </a:lnTo>
                <a:lnTo>
                  <a:pt x="77723" y="0"/>
                </a:lnTo>
                <a:close/>
              </a:path>
              <a:path w="433070" h="163195">
                <a:moveTo>
                  <a:pt x="80771" y="10667"/>
                </a:moveTo>
                <a:lnTo>
                  <a:pt x="62483" y="10667"/>
                </a:lnTo>
                <a:lnTo>
                  <a:pt x="71627" y="19811"/>
                </a:lnTo>
                <a:lnTo>
                  <a:pt x="80771" y="19811"/>
                </a:lnTo>
                <a:lnTo>
                  <a:pt x="80771" y="10667"/>
                </a:lnTo>
                <a:close/>
              </a:path>
              <a:path w="433070" h="163195">
                <a:moveTo>
                  <a:pt x="370331" y="10667"/>
                </a:moveTo>
                <a:lnTo>
                  <a:pt x="361187" y="19811"/>
                </a:lnTo>
                <a:lnTo>
                  <a:pt x="370331" y="19811"/>
                </a:lnTo>
                <a:lnTo>
                  <a:pt x="370331" y="10667"/>
                </a:lnTo>
                <a:close/>
              </a:path>
              <a:path w="433070" h="163195">
                <a:moveTo>
                  <a:pt x="432815" y="10667"/>
                </a:moveTo>
                <a:lnTo>
                  <a:pt x="370331" y="10667"/>
                </a:lnTo>
                <a:lnTo>
                  <a:pt x="370331" y="19811"/>
                </a:lnTo>
                <a:lnTo>
                  <a:pt x="432815" y="19811"/>
                </a:lnTo>
                <a:lnTo>
                  <a:pt x="432815" y="106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001895" y="5939023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675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219065" y="5724140"/>
            <a:ext cx="791210" cy="0"/>
          </a:xfrm>
          <a:custGeom>
            <a:avLst/>
            <a:gdLst/>
            <a:ahLst/>
            <a:cxnLst/>
            <a:rect l="l" t="t" r="r" b="b"/>
            <a:pathLst>
              <a:path w="791209">
                <a:moveTo>
                  <a:pt x="0" y="0"/>
                </a:moveTo>
                <a:lnTo>
                  <a:pt x="790955" y="0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641469" y="6012938"/>
            <a:ext cx="361315" cy="0"/>
          </a:xfrm>
          <a:custGeom>
            <a:avLst/>
            <a:gdLst/>
            <a:ahLst/>
            <a:cxnLst/>
            <a:rect l="l" t="t" r="r" b="b"/>
            <a:pathLst>
              <a:path w="361315">
                <a:moveTo>
                  <a:pt x="0" y="0"/>
                </a:moveTo>
                <a:lnTo>
                  <a:pt x="361187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856353" y="5077202"/>
            <a:ext cx="288290" cy="0"/>
          </a:xfrm>
          <a:custGeom>
            <a:avLst/>
            <a:gdLst/>
            <a:ahLst/>
            <a:cxnLst/>
            <a:rect l="l" t="t" r="r" b="b"/>
            <a:pathLst>
              <a:path w="288290">
                <a:moveTo>
                  <a:pt x="0" y="0"/>
                </a:moveTo>
                <a:lnTo>
                  <a:pt x="288035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784726" y="5140447"/>
            <a:ext cx="433070" cy="161925"/>
          </a:xfrm>
          <a:custGeom>
            <a:avLst/>
            <a:gdLst/>
            <a:ahLst/>
            <a:cxnLst/>
            <a:rect l="l" t="t" r="r" b="b"/>
            <a:pathLst>
              <a:path w="433070" h="161925">
                <a:moveTo>
                  <a:pt x="62483" y="143255"/>
                </a:moveTo>
                <a:lnTo>
                  <a:pt x="0" y="143255"/>
                </a:lnTo>
                <a:lnTo>
                  <a:pt x="0" y="161543"/>
                </a:lnTo>
                <a:lnTo>
                  <a:pt x="77723" y="161543"/>
                </a:lnTo>
                <a:lnTo>
                  <a:pt x="80771" y="158495"/>
                </a:lnTo>
                <a:lnTo>
                  <a:pt x="80771" y="152399"/>
                </a:lnTo>
                <a:lnTo>
                  <a:pt x="62483" y="152399"/>
                </a:lnTo>
                <a:lnTo>
                  <a:pt x="62483" y="143255"/>
                </a:lnTo>
                <a:close/>
              </a:path>
              <a:path w="433070" h="161925">
                <a:moveTo>
                  <a:pt x="350519" y="9143"/>
                </a:moveTo>
                <a:lnTo>
                  <a:pt x="350519" y="158495"/>
                </a:lnTo>
                <a:lnTo>
                  <a:pt x="355091" y="161543"/>
                </a:lnTo>
                <a:lnTo>
                  <a:pt x="432815" y="161543"/>
                </a:lnTo>
                <a:lnTo>
                  <a:pt x="432815" y="152399"/>
                </a:lnTo>
                <a:lnTo>
                  <a:pt x="370331" y="152399"/>
                </a:lnTo>
                <a:lnTo>
                  <a:pt x="361187" y="143255"/>
                </a:lnTo>
                <a:lnTo>
                  <a:pt x="370331" y="143255"/>
                </a:lnTo>
                <a:lnTo>
                  <a:pt x="370331" y="19811"/>
                </a:lnTo>
                <a:lnTo>
                  <a:pt x="361187" y="19811"/>
                </a:lnTo>
                <a:lnTo>
                  <a:pt x="350519" y="9143"/>
                </a:lnTo>
                <a:close/>
              </a:path>
              <a:path w="433070" h="161925">
                <a:moveTo>
                  <a:pt x="365759" y="0"/>
                </a:moveTo>
                <a:lnTo>
                  <a:pt x="67055" y="0"/>
                </a:lnTo>
                <a:lnTo>
                  <a:pt x="62483" y="4571"/>
                </a:lnTo>
                <a:lnTo>
                  <a:pt x="62483" y="152399"/>
                </a:lnTo>
                <a:lnTo>
                  <a:pt x="71627" y="143255"/>
                </a:lnTo>
                <a:lnTo>
                  <a:pt x="80771" y="143255"/>
                </a:lnTo>
                <a:lnTo>
                  <a:pt x="80771" y="19811"/>
                </a:lnTo>
                <a:lnTo>
                  <a:pt x="71627" y="19811"/>
                </a:lnTo>
                <a:lnTo>
                  <a:pt x="80771" y="9143"/>
                </a:lnTo>
                <a:lnTo>
                  <a:pt x="370331" y="9143"/>
                </a:lnTo>
                <a:lnTo>
                  <a:pt x="370331" y="4571"/>
                </a:lnTo>
                <a:lnTo>
                  <a:pt x="365759" y="0"/>
                </a:lnTo>
                <a:close/>
              </a:path>
              <a:path w="433070" h="161925">
                <a:moveTo>
                  <a:pt x="80771" y="143255"/>
                </a:moveTo>
                <a:lnTo>
                  <a:pt x="71627" y="143255"/>
                </a:lnTo>
                <a:lnTo>
                  <a:pt x="62483" y="152399"/>
                </a:lnTo>
                <a:lnTo>
                  <a:pt x="80771" y="152399"/>
                </a:lnTo>
                <a:lnTo>
                  <a:pt x="80771" y="143255"/>
                </a:lnTo>
                <a:close/>
              </a:path>
              <a:path w="433070" h="161925">
                <a:moveTo>
                  <a:pt x="370331" y="143255"/>
                </a:moveTo>
                <a:lnTo>
                  <a:pt x="361187" y="143255"/>
                </a:lnTo>
                <a:lnTo>
                  <a:pt x="370331" y="152399"/>
                </a:lnTo>
                <a:lnTo>
                  <a:pt x="370331" y="143255"/>
                </a:lnTo>
                <a:close/>
              </a:path>
              <a:path w="433070" h="161925">
                <a:moveTo>
                  <a:pt x="432815" y="143255"/>
                </a:moveTo>
                <a:lnTo>
                  <a:pt x="370331" y="143255"/>
                </a:lnTo>
                <a:lnTo>
                  <a:pt x="370331" y="152399"/>
                </a:lnTo>
                <a:lnTo>
                  <a:pt x="432815" y="152399"/>
                </a:lnTo>
                <a:lnTo>
                  <a:pt x="432815" y="143255"/>
                </a:lnTo>
                <a:close/>
              </a:path>
              <a:path w="433070" h="161925">
                <a:moveTo>
                  <a:pt x="80771" y="9143"/>
                </a:moveTo>
                <a:lnTo>
                  <a:pt x="71627" y="19811"/>
                </a:lnTo>
                <a:lnTo>
                  <a:pt x="80771" y="19811"/>
                </a:lnTo>
                <a:lnTo>
                  <a:pt x="80771" y="9143"/>
                </a:lnTo>
                <a:close/>
              </a:path>
              <a:path w="433070" h="161925">
                <a:moveTo>
                  <a:pt x="350519" y="9143"/>
                </a:moveTo>
                <a:lnTo>
                  <a:pt x="80771" y="9143"/>
                </a:lnTo>
                <a:lnTo>
                  <a:pt x="80771" y="19811"/>
                </a:lnTo>
                <a:lnTo>
                  <a:pt x="350519" y="19811"/>
                </a:lnTo>
                <a:lnTo>
                  <a:pt x="350519" y="9143"/>
                </a:lnTo>
                <a:close/>
              </a:path>
              <a:path w="433070" h="161925">
                <a:moveTo>
                  <a:pt x="370331" y="9143"/>
                </a:moveTo>
                <a:lnTo>
                  <a:pt x="350519" y="9143"/>
                </a:lnTo>
                <a:lnTo>
                  <a:pt x="361187" y="19811"/>
                </a:lnTo>
                <a:lnTo>
                  <a:pt x="370331" y="19811"/>
                </a:lnTo>
                <a:lnTo>
                  <a:pt x="370331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990465" y="5003288"/>
            <a:ext cx="21590" cy="74930"/>
          </a:xfrm>
          <a:custGeom>
            <a:avLst/>
            <a:gdLst/>
            <a:ahLst/>
            <a:cxnLst/>
            <a:rect l="l" t="t" r="r" b="b"/>
            <a:pathLst>
              <a:path w="21590" h="74929">
                <a:moveTo>
                  <a:pt x="3047" y="0"/>
                </a:moveTo>
                <a:lnTo>
                  <a:pt x="0" y="73151"/>
                </a:lnTo>
                <a:lnTo>
                  <a:pt x="18287" y="74675"/>
                </a:lnTo>
                <a:lnTo>
                  <a:pt x="21335" y="1523"/>
                </a:lnTo>
                <a:lnTo>
                  <a:pt x="30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219065" y="5292085"/>
            <a:ext cx="789940" cy="0"/>
          </a:xfrm>
          <a:custGeom>
            <a:avLst/>
            <a:gdLst/>
            <a:ahLst/>
            <a:cxnLst/>
            <a:rect l="l" t="t" r="r" b="b"/>
            <a:pathLst>
              <a:path w="789940">
                <a:moveTo>
                  <a:pt x="0" y="0"/>
                </a:moveTo>
                <a:lnTo>
                  <a:pt x="789431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856353" y="4643623"/>
            <a:ext cx="288290" cy="0"/>
          </a:xfrm>
          <a:custGeom>
            <a:avLst/>
            <a:gdLst/>
            <a:ahLst/>
            <a:cxnLst/>
            <a:rect l="l" t="t" r="r" b="b"/>
            <a:pathLst>
              <a:path w="288290">
                <a:moveTo>
                  <a:pt x="0" y="0"/>
                </a:moveTo>
                <a:lnTo>
                  <a:pt x="288035" y="0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920362" y="4634479"/>
            <a:ext cx="161925" cy="88900"/>
          </a:xfrm>
          <a:custGeom>
            <a:avLst/>
            <a:gdLst/>
            <a:ahLst/>
            <a:cxnLst/>
            <a:rect l="l" t="t" r="r" b="b"/>
            <a:pathLst>
              <a:path w="161925" h="88900">
                <a:moveTo>
                  <a:pt x="144779" y="71627"/>
                </a:moveTo>
                <a:lnTo>
                  <a:pt x="16763" y="71627"/>
                </a:lnTo>
                <a:lnTo>
                  <a:pt x="25907" y="77723"/>
                </a:lnTo>
                <a:lnTo>
                  <a:pt x="38099" y="82295"/>
                </a:lnTo>
                <a:lnTo>
                  <a:pt x="65531" y="88391"/>
                </a:lnTo>
                <a:lnTo>
                  <a:pt x="96011" y="88391"/>
                </a:lnTo>
                <a:lnTo>
                  <a:pt x="111251" y="85343"/>
                </a:lnTo>
                <a:lnTo>
                  <a:pt x="123443" y="82295"/>
                </a:lnTo>
                <a:lnTo>
                  <a:pt x="134111" y="77723"/>
                </a:lnTo>
                <a:lnTo>
                  <a:pt x="135635" y="77723"/>
                </a:lnTo>
                <a:lnTo>
                  <a:pt x="144779" y="71627"/>
                </a:lnTo>
                <a:close/>
              </a:path>
              <a:path w="161925" h="88900">
                <a:moveTo>
                  <a:pt x="146303" y="16763"/>
                </a:moveTo>
                <a:lnTo>
                  <a:pt x="15239" y="16763"/>
                </a:lnTo>
                <a:lnTo>
                  <a:pt x="7619" y="24383"/>
                </a:lnTo>
                <a:lnTo>
                  <a:pt x="4571" y="28955"/>
                </a:lnTo>
                <a:lnTo>
                  <a:pt x="1523" y="32003"/>
                </a:lnTo>
                <a:lnTo>
                  <a:pt x="1523" y="35051"/>
                </a:lnTo>
                <a:lnTo>
                  <a:pt x="0" y="38099"/>
                </a:lnTo>
                <a:lnTo>
                  <a:pt x="0" y="50291"/>
                </a:lnTo>
                <a:lnTo>
                  <a:pt x="1523" y="54863"/>
                </a:lnTo>
                <a:lnTo>
                  <a:pt x="1523" y="56387"/>
                </a:lnTo>
                <a:lnTo>
                  <a:pt x="4571" y="60959"/>
                </a:lnTo>
                <a:lnTo>
                  <a:pt x="15239" y="71627"/>
                </a:lnTo>
                <a:lnTo>
                  <a:pt x="146303" y="71627"/>
                </a:lnTo>
                <a:lnTo>
                  <a:pt x="147827" y="70103"/>
                </a:lnTo>
                <a:lnTo>
                  <a:pt x="80771" y="70103"/>
                </a:lnTo>
                <a:lnTo>
                  <a:pt x="67055" y="68579"/>
                </a:lnTo>
                <a:lnTo>
                  <a:pt x="54863" y="67055"/>
                </a:lnTo>
                <a:lnTo>
                  <a:pt x="42671" y="64007"/>
                </a:lnTo>
                <a:lnTo>
                  <a:pt x="33527" y="60959"/>
                </a:lnTo>
                <a:lnTo>
                  <a:pt x="35051" y="60959"/>
                </a:lnTo>
                <a:lnTo>
                  <a:pt x="25907" y="56387"/>
                </a:lnTo>
                <a:lnTo>
                  <a:pt x="27431" y="56387"/>
                </a:lnTo>
                <a:lnTo>
                  <a:pt x="24383" y="53339"/>
                </a:lnTo>
                <a:lnTo>
                  <a:pt x="21335" y="51815"/>
                </a:lnTo>
                <a:lnTo>
                  <a:pt x="22859" y="51815"/>
                </a:lnTo>
                <a:lnTo>
                  <a:pt x="18287" y="47243"/>
                </a:lnTo>
                <a:lnTo>
                  <a:pt x="18287" y="41147"/>
                </a:lnTo>
                <a:lnTo>
                  <a:pt x="27431" y="32003"/>
                </a:lnTo>
                <a:lnTo>
                  <a:pt x="28193" y="32003"/>
                </a:lnTo>
                <a:lnTo>
                  <a:pt x="35051" y="27431"/>
                </a:lnTo>
                <a:lnTo>
                  <a:pt x="37083" y="27431"/>
                </a:lnTo>
                <a:lnTo>
                  <a:pt x="44195" y="24383"/>
                </a:lnTo>
                <a:lnTo>
                  <a:pt x="54863" y="21335"/>
                </a:lnTo>
                <a:lnTo>
                  <a:pt x="67055" y="19811"/>
                </a:lnTo>
                <a:lnTo>
                  <a:pt x="80771" y="18287"/>
                </a:lnTo>
                <a:lnTo>
                  <a:pt x="147827" y="18287"/>
                </a:lnTo>
                <a:lnTo>
                  <a:pt x="146303" y="16763"/>
                </a:lnTo>
                <a:close/>
              </a:path>
              <a:path w="161925" h="88900">
                <a:moveTo>
                  <a:pt x="141731" y="47243"/>
                </a:moveTo>
                <a:lnTo>
                  <a:pt x="140207" y="50291"/>
                </a:lnTo>
                <a:lnTo>
                  <a:pt x="138683" y="51815"/>
                </a:lnTo>
                <a:lnTo>
                  <a:pt x="140207" y="51815"/>
                </a:lnTo>
                <a:lnTo>
                  <a:pt x="137159" y="54863"/>
                </a:lnTo>
                <a:lnTo>
                  <a:pt x="134111" y="56387"/>
                </a:lnTo>
                <a:lnTo>
                  <a:pt x="135635" y="56387"/>
                </a:lnTo>
                <a:lnTo>
                  <a:pt x="126491" y="60959"/>
                </a:lnTo>
                <a:lnTo>
                  <a:pt x="128015" y="60959"/>
                </a:lnTo>
                <a:lnTo>
                  <a:pt x="106679" y="67055"/>
                </a:lnTo>
                <a:lnTo>
                  <a:pt x="92963" y="68579"/>
                </a:lnTo>
                <a:lnTo>
                  <a:pt x="80771" y="70103"/>
                </a:lnTo>
                <a:lnTo>
                  <a:pt x="147827" y="70103"/>
                </a:lnTo>
                <a:lnTo>
                  <a:pt x="153923" y="64007"/>
                </a:lnTo>
                <a:lnTo>
                  <a:pt x="156971" y="59435"/>
                </a:lnTo>
                <a:lnTo>
                  <a:pt x="158495" y="56387"/>
                </a:lnTo>
                <a:lnTo>
                  <a:pt x="160019" y="54863"/>
                </a:lnTo>
                <a:lnTo>
                  <a:pt x="161543" y="50291"/>
                </a:lnTo>
                <a:lnTo>
                  <a:pt x="161543" y="48767"/>
                </a:lnTo>
                <a:lnTo>
                  <a:pt x="141731" y="48767"/>
                </a:lnTo>
                <a:lnTo>
                  <a:pt x="141731" y="47243"/>
                </a:lnTo>
                <a:close/>
              </a:path>
              <a:path w="161925" h="88900">
                <a:moveTo>
                  <a:pt x="18287" y="45719"/>
                </a:moveTo>
                <a:lnTo>
                  <a:pt x="18287" y="47243"/>
                </a:lnTo>
                <a:lnTo>
                  <a:pt x="19811" y="48767"/>
                </a:lnTo>
                <a:lnTo>
                  <a:pt x="18287" y="45719"/>
                </a:lnTo>
                <a:close/>
              </a:path>
              <a:path w="161925" h="88900">
                <a:moveTo>
                  <a:pt x="161543" y="42671"/>
                </a:moveTo>
                <a:lnTo>
                  <a:pt x="143255" y="42671"/>
                </a:lnTo>
                <a:lnTo>
                  <a:pt x="143255" y="45719"/>
                </a:lnTo>
                <a:lnTo>
                  <a:pt x="141731" y="48767"/>
                </a:lnTo>
                <a:lnTo>
                  <a:pt x="161543" y="48767"/>
                </a:lnTo>
                <a:lnTo>
                  <a:pt x="161543" y="42671"/>
                </a:lnTo>
                <a:close/>
              </a:path>
              <a:path w="161925" h="88900">
                <a:moveTo>
                  <a:pt x="142747" y="44195"/>
                </a:moveTo>
                <a:lnTo>
                  <a:pt x="141731" y="47243"/>
                </a:lnTo>
                <a:lnTo>
                  <a:pt x="143255" y="45719"/>
                </a:lnTo>
                <a:lnTo>
                  <a:pt x="142747" y="44195"/>
                </a:lnTo>
                <a:close/>
              </a:path>
              <a:path w="161925" h="88900">
                <a:moveTo>
                  <a:pt x="142951" y="43586"/>
                </a:moveTo>
                <a:lnTo>
                  <a:pt x="142747" y="44195"/>
                </a:lnTo>
                <a:lnTo>
                  <a:pt x="143255" y="45719"/>
                </a:lnTo>
                <a:lnTo>
                  <a:pt x="143255" y="44195"/>
                </a:lnTo>
                <a:lnTo>
                  <a:pt x="142951" y="43586"/>
                </a:lnTo>
                <a:close/>
              </a:path>
              <a:path w="161925" h="88900">
                <a:moveTo>
                  <a:pt x="19811" y="39623"/>
                </a:moveTo>
                <a:lnTo>
                  <a:pt x="18287" y="41147"/>
                </a:lnTo>
                <a:lnTo>
                  <a:pt x="18287" y="44195"/>
                </a:lnTo>
                <a:lnTo>
                  <a:pt x="19811" y="39623"/>
                </a:lnTo>
                <a:close/>
              </a:path>
              <a:path w="161925" h="88900">
                <a:moveTo>
                  <a:pt x="141731" y="41147"/>
                </a:moveTo>
                <a:lnTo>
                  <a:pt x="142747" y="44195"/>
                </a:lnTo>
                <a:lnTo>
                  <a:pt x="142951" y="43586"/>
                </a:lnTo>
                <a:lnTo>
                  <a:pt x="141731" y="41147"/>
                </a:lnTo>
                <a:close/>
              </a:path>
              <a:path w="161925" h="88900">
                <a:moveTo>
                  <a:pt x="143001" y="43433"/>
                </a:moveTo>
                <a:lnTo>
                  <a:pt x="142951" y="43586"/>
                </a:lnTo>
                <a:lnTo>
                  <a:pt x="143255" y="44195"/>
                </a:lnTo>
                <a:lnTo>
                  <a:pt x="143001" y="43433"/>
                </a:lnTo>
                <a:close/>
              </a:path>
              <a:path w="161925" h="88900">
                <a:moveTo>
                  <a:pt x="143255" y="42671"/>
                </a:moveTo>
                <a:lnTo>
                  <a:pt x="143001" y="43433"/>
                </a:lnTo>
                <a:lnTo>
                  <a:pt x="143255" y="44195"/>
                </a:lnTo>
                <a:lnTo>
                  <a:pt x="143255" y="42671"/>
                </a:lnTo>
                <a:close/>
              </a:path>
              <a:path w="161925" h="88900">
                <a:moveTo>
                  <a:pt x="158495" y="32003"/>
                </a:moveTo>
                <a:lnTo>
                  <a:pt x="134111" y="32003"/>
                </a:lnTo>
                <a:lnTo>
                  <a:pt x="141731" y="39623"/>
                </a:lnTo>
                <a:lnTo>
                  <a:pt x="143001" y="43433"/>
                </a:lnTo>
                <a:lnTo>
                  <a:pt x="143255" y="42671"/>
                </a:lnTo>
                <a:lnTo>
                  <a:pt x="161543" y="42671"/>
                </a:lnTo>
                <a:lnTo>
                  <a:pt x="161543" y="38099"/>
                </a:lnTo>
                <a:lnTo>
                  <a:pt x="160019" y="35051"/>
                </a:lnTo>
                <a:lnTo>
                  <a:pt x="160019" y="33527"/>
                </a:lnTo>
                <a:lnTo>
                  <a:pt x="158495" y="32003"/>
                </a:lnTo>
                <a:close/>
              </a:path>
              <a:path w="161925" h="88900">
                <a:moveTo>
                  <a:pt x="140207" y="38099"/>
                </a:moveTo>
                <a:lnTo>
                  <a:pt x="141731" y="41147"/>
                </a:lnTo>
                <a:lnTo>
                  <a:pt x="141731" y="39623"/>
                </a:lnTo>
                <a:lnTo>
                  <a:pt x="140207" y="38099"/>
                </a:lnTo>
                <a:close/>
              </a:path>
              <a:path w="161925" h="88900">
                <a:moveTo>
                  <a:pt x="28193" y="32003"/>
                </a:moveTo>
                <a:lnTo>
                  <a:pt x="27431" y="32003"/>
                </a:lnTo>
                <a:lnTo>
                  <a:pt x="25907" y="33527"/>
                </a:lnTo>
                <a:lnTo>
                  <a:pt x="28193" y="32003"/>
                </a:lnTo>
                <a:close/>
              </a:path>
              <a:path w="161925" h="88900">
                <a:moveTo>
                  <a:pt x="155955" y="27431"/>
                </a:moveTo>
                <a:lnTo>
                  <a:pt x="126491" y="27431"/>
                </a:lnTo>
                <a:lnTo>
                  <a:pt x="135635" y="33527"/>
                </a:lnTo>
                <a:lnTo>
                  <a:pt x="134111" y="32003"/>
                </a:lnTo>
                <a:lnTo>
                  <a:pt x="158495" y="32003"/>
                </a:lnTo>
                <a:lnTo>
                  <a:pt x="156971" y="28955"/>
                </a:lnTo>
                <a:lnTo>
                  <a:pt x="155955" y="27431"/>
                </a:lnTo>
                <a:close/>
              </a:path>
              <a:path w="161925" h="88900">
                <a:moveTo>
                  <a:pt x="37083" y="27431"/>
                </a:moveTo>
                <a:lnTo>
                  <a:pt x="35051" y="27431"/>
                </a:lnTo>
                <a:lnTo>
                  <a:pt x="33527" y="28955"/>
                </a:lnTo>
                <a:lnTo>
                  <a:pt x="37083" y="27431"/>
                </a:lnTo>
                <a:close/>
              </a:path>
              <a:path w="161925" h="88900">
                <a:moveTo>
                  <a:pt x="147827" y="18287"/>
                </a:moveTo>
                <a:lnTo>
                  <a:pt x="80771" y="18287"/>
                </a:lnTo>
                <a:lnTo>
                  <a:pt x="94487" y="19811"/>
                </a:lnTo>
                <a:lnTo>
                  <a:pt x="106679" y="21335"/>
                </a:lnTo>
                <a:lnTo>
                  <a:pt x="117347" y="24383"/>
                </a:lnTo>
                <a:lnTo>
                  <a:pt x="128015" y="28955"/>
                </a:lnTo>
                <a:lnTo>
                  <a:pt x="126491" y="27431"/>
                </a:lnTo>
                <a:lnTo>
                  <a:pt x="155955" y="27431"/>
                </a:lnTo>
                <a:lnTo>
                  <a:pt x="153923" y="24383"/>
                </a:lnTo>
                <a:lnTo>
                  <a:pt x="147827" y="18287"/>
                </a:lnTo>
                <a:close/>
              </a:path>
              <a:path w="161925" h="88900">
                <a:moveTo>
                  <a:pt x="96011" y="0"/>
                </a:moveTo>
                <a:lnTo>
                  <a:pt x="65531" y="0"/>
                </a:lnTo>
                <a:lnTo>
                  <a:pt x="50291" y="3047"/>
                </a:lnTo>
                <a:lnTo>
                  <a:pt x="36575" y="6095"/>
                </a:lnTo>
                <a:lnTo>
                  <a:pt x="25907" y="10667"/>
                </a:lnTo>
                <a:lnTo>
                  <a:pt x="25907" y="12191"/>
                </a:lnTo>
                <a:lnTo>
                  <a:pt x="16763" y="16763"/>
                </a:lnTo>
                <a:lnTo>
                  <a:pt x="144779" y="16763"/>
                </a:lnTo>
                <a:lnTo>
                  <a:pt x="135635" y="12191"/>
                </a:lnTo>
                <a:lnTo>
                  <a:pt x="135635" y="10667"/>
                </a:lnTo>
                <a:lnTo>
                  <a:pt x="134111" y="10667"/>
                </a:lnTo>
                <a:lnTo>
                  <a:pt x="123443" y="6095"/>
                </a:lnTo>
                <a:lnTo>
                  <a:pt x="960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991990" y="4710679"/>
            <a:ext cx="21590" cy="78105"/>
          </a:xfrm>
          <a:custGeom>
            <a:avLst/>
            <a:gdLst/>
            <a:ahLst/>
            <a:cxnLst/>
            <a:rect l="l" t="t" r="r" b="b"/>
            <a:pathLst>
              <a:path w="21590" h="78104">
                <a:moveTo>
                  <a:pt x="19811" y="0"/>
                </a:moveTo>
                <a:lnTo>
                  <a:pt x="0" y="1523"/>
                </a:lnTo>
                <a:lnTo>
                  <a:pt x="1523" y="77723"/>
                </a:lnTo>
                <a:lnTo>
                  <a:pt x="21335" y="76199"/>
                </a:lnTo>
                <a:lnTo>
                  <a:pt x="198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784726" y="4416542"/>
            <a:ext cx="433070" cy="161925"/>
          </a:xfrm>
          <a:custGeom>
            <a:avLst/>
            <a:gdLst/>
            <a:ahLst/>
            <a:cxnLst/>
            <a:rect l="l" t="t" r="r" b="b"/>
            <a:pathLst>
              <a:path w="433070" h="161925">
                <a:moveTo>
                  <a:pt x="62483" y="9143"/>
                </a:moveTo>
                <a:lnTo>
                  <a:pt x="62483" y="158502"/>
                </a:lnTo>
                <a:lnTo>
                  <a:pt x="67055" y="161550"/>
                </a:lnTo>
                <a:lnTo>
                  <a:pt x="365759" y="161550"/>
                </a:lnTo>
                <a:lnTo>
                  <a:pt x="370331" y="158502"/>
                </a:lnTo>
                <a:lnTo>
                  <a:pt x="370331" y="152406"/>
                </a:lnTo>
                <a:lnTo>
                  <a:pt x="80771" y="152406"/>
                </a:lnTo>
                <a:lnTo>
                  <a:pt x="71627" y="143262"/>
                </a:lnTo>
                <a:lnTo>
                  <a:pt x="80771" y="143262"/>
                </a:lnTo>
                <a:lnTo>
                  <a:pt x="80771" y="19811"/>
                </a:lnTo>
                <a:lnTo>
                  <a:pt x="71627" y="19811"/>
                </a:lnTo>
                <a:lnTo>
                  <a:pt x="62483" y="9143"/>
                </a:lnTo>
                <a:close/>
              </a:path>
              <a:path w="433070" h="161925">
                <a:moveTo>
                  <a:pt x="80771" y="143262"/>
                </a:moveTo>
                <a:lnTo>
                  <a:pt x="71627" y="143262"/>
                </a:lnTo>
                <a:lnTo>
                  <a:pt x="80771" y="152406"/>
                </a:lnTo>
                <a:lnTo>
                  <a:pt x="80771" y="143262"/>
                </a:lnTo>
                <a:close/>
              </a:path>
              <a:path w="433070" h="161925">
                <a:moveTo>
                  <a:pt x="350519" y="143262"/>
                </a:moveTo>
                <a:lnTo>
                  <a:pt x="80771" y="143262"/>
                </a:lnTo>
                <a:lnTo>
                  <a:pt x="80771" y="152406"/>
                </a:lnTo>
                <a:lnTo>
                  <a:pt x="350519" y="152406"/>
                </a:lnTo>
                <a:lnTo>
                  <a:pt x="350519" y="143262"/>
                </a:lnTo>
                <a:close/>
              </a:path>
              <a:path w="433070" h="161925">
                <a:moveTo>
                  <a:pt x="432815" y="0"/>
                </a:moveTo>
                <a:lnTo>
                  <a:pt x="355091" y="0"/>
                </a:lnTo>
                <a:lnTo>
                  <a:pt x="350519" y="4571"/>
                </a:lnTo>
                <a:lnTo>
                  <a:pt x="350519" y="152406"/>
                </a:lnTo>
                <a:lnTo>
                  <a:pt x="361187" y="143262"/>
                </a:lnTo>
                <a:lnTo>
                  <a:pt x="370331" y="143262"/>
                </a:lnTo>
                <a:lnTo>
                  <a:pt x="370331" y="19811"/>
                </a:lnTo>
                <a:lnTo>
                  <a:pt x="361187" y="19811"/>
                </a:lnTo>
                <a:lnTo>
                  <a:pt x="370331" y="9143"/>
                </a:lnTo>
                <a:lnTo>
                  <a:pt x="432815" y="9143"/>
                </a:lnTo>
                <a:lnTo>
                  <a:pt x="432815" y="0"/>
                </a:lnTo>
                <a:close/>
              </a:path>
              <a:path w="433070" h="161925">
                <a:moveTo>
                  <a:pt x="370331" y="143262"/>
                </a:moveTo>
                <a:lnTo>
                  <a:pt x="361187" y="143262"/>
                </a:lnTo>
                <a:lnTo>
                  <a:pt x="350519" y="152406"/>
                </a:lnTo>
                <a:lnTo>
                  <a:pt x="370331" y="152406"/>
                </a:lnTo>
                <a:lnTo>
                  <a:pt x="370331" y="143262"/>
                </a:lnTo>
                <a:close/>
              </a:path>
              <a:path w="433070" h="161925">
                <a:moveTo>
                  <a:pt x="77723" y="0"/>
                </a:moveTo>
                <a:lnTo>
                  <a:pt x="0" y="0"/>
                </a:lnTo>
                <a:lnTo>
                  <a:pt x="0" y="19811"/>
                </a:lnTo>
                <a:lnTo>
                  <a:pt x="62483" y="19811"/>
                </a:lnTo>
                <a:lnTo>
                  <a:pt x="62483" y="9143"/>
                </a:lnTo>
                <a:lnTo>
                  <a:pt x="80771" y="9143"/>
                </a:lnTo>
                <a:lnTo>
                  <a:pt x="80771" y="4571"/>
                </a:lnTo>
                <a:lnTo>
                  <a:pt x="77723" y="0"/>
                </a:lnTo>
                <a:close/>
              </a:path>
              <a:path w="433070" h="161925">
                <a:moveTo>
                  <a:pt x="80771" y="9143"/>
                </a:moveTo>
                <a:lnTo>
                  <a:pt x="62483" y="9143"/>
                </a:lnTo>
                <a:lnTo>
                  <a:pt x="71627" y="19811"/>
                </a:lnTo>
                <a:lnTo>
                  <a:pt x="80771" y="19811"/>
                </a:lnTo>
                <a:lnTo>
                  <a:pt x="80771" y="9143"/>
                </a:lnTo>
                <a:close/>
              </a:path>
              <a:path w="433070" h="161925">
                <a:moveTo>
                  <a:pt x="370331" y="9143"/>
                </a:moveTo>
                <a:lnTo>
                  <a:pt x="361187" y="19811"/>
                </a:lnTo>
                <a:lnTo>
                  <a:pt x="370331" y="19811"/>
                </a:lnTo>
                <a:lnTo>
                  <a:pt x="370331" y="9143"/>
                </a:lnTo>
                <a:close/>
              </a:path>
              <a:path w="433070" h="161925">
                <a:moveTo>
                  <a:pt x="432815" y="9143"/>
                </a:moveTo>
                <a:lnTo>
                  <a:pt x="370331" y="9143"/>
                </a:lnTo>
                <a:lnTo>
                  <a:pt x="370331" y="19811"/>
                </a:lnTo>
                <a:lnTo>
                  <a:pt x="432815" y="19811"/>
                </a:lnTo>
                <a:lnTo>
                  <a:pt x="432815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946285" y="3783322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4">
                <a:moveTo>
                  <a:pt x="0" y="0"/>
                </a:moveTo>
                <a:lnTo>
                  <a:pt x="108167" y="0"/>
                </a:lnTo>
              </a:path>
            </a:pathLst>
          </a:custGeom>
          <a:ln w="119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784726" y="3843518"/>
            <a:ext cx="433070" cy="161925"/>
          </a:xfrm>
          <a:custGeom>
            <a:avLst/>
            <a:gdLst/>
            <a:ahLst/>
            <a:cxnLst/>
            <a:rect l="l" t="t" r="r" b="b"/>
            <a:pathLst>
              <a:path w="433070" h="161925">
                <a:moveTo>
                  <a:pt x="62483" y="143255"/>
                </a:moveTo>
                <a:lnTo>
                  <a:pt x="0" y="143255"/>
                </a:lnTo>
                <a:lnTo>
                  <a:pt x="0" y="161543"/>
                </a:lnTo>
                <a:lnTo>
                  <a:pt x="77723" y="161543"/>
                </a:lnTo>
                <a:lnTo>
                  <a:pt x="80771" y="158495"/>
                </a:lnTo>
                <a:lnTo>
                  <a:pt x="80771" y="152399"/>
                </a:lnTo>
                <a:lnTo>
                  <a:pt x="62483" y="152399"/>
                </a:lnTo>
                <a:lnTo>
                  <a:pt x="62483" y="143255"/>
                </a:lnTo>
                <a:close/>
              </a:path>
              <a:path w="433070" h="161925">
                <a:moveTo>
                  <a:pt x="350519" y="9143"/>
                </a:moveTo>
                <a:lnTo>
                  <a:pt x="350519" y="158495"/>
                </a:lnTo>
                <a:lnTo>
                  <a:pt x="355091" y="161543"/>
                </a:lnTo>
                <a:lnTo>
                  <a:pt x="432815" y="161543"/>
                </a:lnTo>
                <a:lnTo>
                  <a:pt x="432815" y="152399"/>
                </a:lnTo>
                <a:lnTo>
                  <a:pt x="370331" y="152399"/>
                </a:lnTo>
                <a:lnTo>
                  <a:pt x="361187" y="143255"/>
                </a:lnTo>
                <a:lnTo>
                  <a:pt x="370331" y="143255"/>
                </a:lnTo>
                <a:lnTo>
                  <a:pt x="370331" y="19811"/>
                </a:lnTo>
                <a:lnTo>
                  <a:pt x="361187" y="19811"/>
                </a:lnTo>
                <a:lnTo>
                  <a:pt x="350519" y="9143"/>
                </a:lnTo>
                <a:close/>
              </a:path>
              <a:path w="433070" h="161925">
                <a:moveTo>
                  <a:pt x="365759" y="0"/>
                </a:moveTo>
                <a:lnTo>
                  <a:pt x="67055" y="0"/>
                </a:lnTo>
                <a:lnTo>
                  <a:pt x="62483" y="4571"/>
                </a:lnTo>
                <a:lnTo>
                  <a:pt x="62483" y="152399"/>
                </a:lnTo>
                <a:lnTo>
                  <a:pt x="71627" y="143255"/>
                </a:lnTo>
                <a:lnTo>
                  <a:pt x="80771" y="143255"/>
                </a:lnTo>
                <a:lnTo>
                  <a:pt x="80771" y="19811"/>
                </a:lnTo>
                <a:lnTo>
                  <a:pt x="71627" y="19811"/>
                </a:lnTo>
                <a:lnTo>
                  <a:pt x="80771" y="9143"/>
                </a:lnTo>
                <a:lnTo>
                  <a:pt x="370331" y="9143"/>
                </a:lnTo>
                <a:lnTo>
                  <a:pt x="370331" y="4571"/>
                </a:lnTo>
                <a:lnTo>
                  <a:pt x="365759" y="0"/>
                </a:lnTo>
                <a:close/>
              </a:path>
              <a:path w="433070" h="161925">
                <a:moveTo>
                  <a:pt x="80771" y="143255"/>
                </a:moveTo>
                <a:lnTo>
                  <a:pt x="71627" y="143255"/>
                </a:lnTo>
                <a:lnTo>
                  <a:pt x="62483" y="152399"/>
                </a:lnTo>
                <a:lnTo>
                  <a:pt x="80771" y="152399"/>
                </a:lnTo>
                <a:lnTo>
                  <a:pt x="80771" y="143255"/>
                </a:lnTo>
                <a:close/>
              </a:path>
              <a:path w="433070" h="161925">
                <a:moveTo>
                  <a:pt x="370331" y="143255"/>
                </a:moveTo>
                <a:lnTo>
                  <a:pt x="361187" y="143255"/>
                </a:lnTo>
                <a:lnTo>
                  <a:pt x="370331" y="152399"/>
                </a:lnTo>
                <a:lnTo>
                  <a:pt x="370331" y="143255"/>
                </a:lnTo>
                <a:close/>
              </a:path>
              <a:path w="433070" h="161925">
                <a:moveTo>
                  <a:pt x="432815" y="143255"/>
                </a:moveTo>
                <a:lnTo>
                  <a:pt x="370331" y="143255"/>
                </a:lnTo>
                <a:lnTo>
                  <a:pt x="370331" y="152399"/>
                </a:lnTo>
                <a:lnTo>
                  <a:pt x="432815" y="152399"/>
                </a:lnTo>
                <a:lnTo>
                  <a:pt x="432815" y="143255"/>
                </a:lnTo>
                <a:close/>
              </a:path>
              <a:path w="433070" h="161925">
                <a:moveTo>
                  <a:pt x="80771" y="9143"/>
                </a:moveTo>
                <a:lnTo>
                  <a:pt x="71627" y="19811"/>
                </a:lnTo>
                <a:lnTo>
                  <a:pt x="80771" y="19811"/>
                </a:lnTo>
                <a:lnTo>
                  <a:pt x="80771" y="9143"/>
                </a:lnTo>
                <a:close/>
              </a:path>
              <a:path w="433070" h="161925">
                <a:moveTo>
                  <a:pt x="350519" y="9143"/>
                </a:moveTo>
                <a:lnTo>
                  <a:pt x="80771" y="9143"/>
                </a:lnTo>
                <a:lnTo>
                  <a:pt x="80771" y="19811"/>
                </a:lnTo>
                <a:lnTo>
                  <a:pt x="350519" y="19811"/>
                </a:lnTo>
                <a:lnTo>
                  <a:pt x="350519" y="9143"/>
                </a:lnTo>
                <a:close/>
              </a:path>
              <a:path w="433070" h="161925">
                <a:moveTo>
                  <a:pt x="370331" y="9143"/>
                </a:moveTo>
                <a:lnTo>
                  <a:pt x="350519" y="9143"/>
                </a:lnTo>
                <a:lnTo>
                  <a:pt x="361187" y="19811"/>
                </a:lnTo>
                <a:lnTo>
                  <a:pt x="370331" y="19811"/>
                </a:lnTo>
                <a:lnTo>
                  <a:pt x="370331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219065" y="3996680"/>
            <a:ext cx="789940" cy="0"/>
          </a:xfrm>
          <a:custGeom>
            <a:avLst/>
            <a:gdLst/>
            <a:ahLst/>
            <a:cxnLst/>
            <a:rect l="l" t="t" r="r" b="b"/>
            <a:pathLst>
              <a:path w="789940">
                <a:moveTo>
                  <a:pt x="0" y="0"/>
                </a:moveTo>
                <a:lnTo>
                  <a:pt x="789431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219065" y="4427210"/>
            <a:ext cx="789940" cy="0"/>
          </a:xfrm>
          <a:custGeom>
            <a:avLst/>
            <a:gdLst/>
            <a:ahLst/>
            <a:cxnLst/>
            <a:rect l="l" t="t" r="r" b="b"/>
            <a:pathLst>
              <a:path w="789940">
                <a:moveTo>
                  <a:pt x="0" y="0"/>
                </a:moveTo>
                <a:lnTo>
                  <a:pt x="789431" y="0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641469" y="5004811"/>
            <a:ext cx="361315" cy="0"/>
          </a:xfrm>
          <a:custGeom>
            <a:avLst/>
            <a:gdLst/>
            <a:ahLst/>
            <a:cxnLst/>
            <a:rect l="l" t="t" r="r" b="b"/>
            <a:pathLst>
              <a:path w="361315">
                <a:moveTo>
                  <a:pt x="0" y="0"/>
                </a:moveTo>
                <a:lnTo>
                  <a:pt x="361187" y="0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641469" y="4789165"/>
            <a:ext cx="361315" cy="0"/>
          </a:xfrm>
          <a:custGeom>
            <a:avLst/>
            <a:gdLst/>
            <a:ahLst/>
            <a:cxnLst/>
            <a:rect l="l" t="t" r="r" b="b"/>
            <a:pathLst>
              <a:path w="361315">
                <a:moveTo>
                  <a:pt x="0" y="0"/>
                </a:moveTo>
                <a:lnTo>
                  <a:pt x="361187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065397" y="4860032"/>
            <a:ext cx="2377440" cy="0"/>
          </a:xfrm>
          <a:custGeom>
            <a:avLst/>
            <a:gdLst/>
            <a:ahLst/>
            <a:cxnLst/>
            <a:rect l="l" t="t" r="r" b="b"/>
            <a:pathLst>
              <a:path w="2377440">
                <a:moveTo>
                  <a:pt x="0" y="0"/>
                </a:moveTo>
                <a:lnTo>
                  <a:pt x="2377439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060825" y="5283703"/>
            <a:ext cx="728980" cy="448309"/>
          </a:xfrm>
          <a:custGeom>
            <a:avLst/>
            <a:gdLst/>
            <a:ahLst/>
            <a:cxnLst/>
            <a:rect l="l" t="t" r="r" b="b"/>
            <a:pathLst>
              <a:path w="728979" h="448310">
                <a:moveTo>
                  <a:pt x="719327" y="0"/>
                </a:moveTo>
                <a:lnTo>
                  <a:pt x="0" y="431291"/>
                </a:lnTo>
                <a:lnTo>
                  <a:pt x="10667" y="448055"/>
                </a:lnTo>
                <a:lnTo>
                  <a:pt x="728471" y="16763"/>
                </a:lnTo>
                <a:lnTo>
                  <a:pt x="7193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060825" y="5283703"/>
            <a:ext cx="728980" cy="448309"/>
          </a:xfrm>
          <a:custGeom>
            <a:avLst/>
            <a:gdLst/>
            <a:ahLst/>
            <a:cxnLst/>
            <a:rect l="l" t="t" r="r" b="b"/>
            <a:pathLst>
              <a:path w="728979" h="448310">
                <a:moveTo>
                  <a:pt x="10667" y="0"/>
                </a:moveTo>
                <a:lnTo>
                  <a:pt x="0" y="16763"/>
                </a:lnTo>
                <a:lnTo>
                  <a:pt x="719327" y="448055"/>
                </a:lnTo>
                <a:lnTo>
                  <a:pt x="728471" y="431291"/>
                </a:lnTo>
                <a:lnTo>
                  <a:pt x="106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060825" y="3988298"/>
            <a:ext cx="728980" cy="448309"/>
          </a:xfrm>
          <a:custGeom>
            <a:avLst/>
            <a:gdLst/>
            <a:ahLst/>
            <a:cxnLst/>
            <a:rect l="l" t="t" r="r" b="b"/>
            <a:pathLst>
              <a:path w="728979" h="448310">
                <a:moveTo>
                  <a:pt x="719327" y="0"/>
                </a:moveTo>
                <a:lnTo>
                  <a:pt x="0" y="431291"/>
                </a:lnTo>
                <a:lnTo>
                  <a:pt x="10667" y="448055"/>
                </a:lnTo>
                <a:lnTo>
                  <a:pt x="728471" y="16763"/>
                </a:lnTo>
                <a:lnTo>
                  <a:pt x="7193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060825" y="3988298"/>
            <a:ext cx="728980" cy="448309"/>
          </a:xfrm>
          <a:custGeom>
            <a:avLst/>
            <a:gdLst/>
            <a:ahLst/>
            <a:cxnLst/>
            <a:rect l="l" t="t" r="r" b="b"/>
            <a:pathLst>
              <a:path w="728979" h="448310">
                <a:moveTo>
                  <a:pt x="10667" y="0"/>
                </a:moveTo>
                <a:lnTo>
                  <a:pt x="0" y="16763"/>
                </a:lnTo>
                <a:lnTo>
                  <a:pt x="719327" y="448055"/>
                </a:lnTo>
                <a:lnTo>
                  <a:pt x="728471" y="431291"/>
                </a:lnTo>
                <a:lnTo>
                  <a:pt x="106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/>
          <p:nvPr/>
        </p:nvSpPr>
        <p:spPr>
          <a:xfrm>
            <a:off x="5313569" y="4061182"/>
            <a:ext cx="352425" cy="2008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-A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latin typeface="Arial"/>
                <a:cs typeface="Arial"/>
              </a:rPr>
              <a:t>-B</a:t>
            </a:r>
            <a:endParaRPr sz="2000">
              <a:latin typeface="Arial"/>
              <a:cs typeface="Arial"/>
            </a:endParaRPr>
          </a:p>
          <a:p>
            <a:pPr marL="127000">
              <a:lnSpc>
                <a:spcPct val="100000"/>
              </a:lnSpc>
              <a:spcBef>
                <a:spcPts val="1005"/>
              </a:spcBef>
            </a:pPr>
            <a:r>
              <a:rPr sz="2000" dirty="0"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  <a:p>
            <a:pPr marL="120650" marR="5080" indent="-36830">
              <a:lnSpc>
                <a:spcPts val="3540"/>
              </a:lnSpc>
              <a:spcBef>
                <a:spcPts val="30"/>
              </a:spcBef>
            </a:pPr>
            <a:r>
              <a:rPr sz="2000" dirty="0">
                <a:latin typeface="Arial"/>
                <a:cs typeface="Arial"/>
              </a:rPr>
              <a:t>-A C</a:t>
            </a:r>
            <a:endParaRPr sz="20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7328299" y="4061182"/>
            <a:ext cx="28067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-A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7370971" y="4492474"/>
            <a:ext cx="19558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7328299" y="4925290"/>
            <a:ext cx="28067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-B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7329823" y="5339819"/>
            <a:ext cx="28067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-A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7308487" y="5789399"/>
            <a:ext cx="29464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-C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8506352" y="4692118"/>
            <a:ext cx="59118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M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6363606" y="4565626"/>
            <a:ext cx="19558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6363606" y="4908527"/>
            <a:ext cx="19558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6363606" y="5844263"/>
            <a:ext cx="19558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3325245" y="4643623"/>
            <a:ext cx="0" cy="433070"/>
          </a:xfrm>
          <a:custGeom>
            <a:avLst/>
            <a:gdLst/>
            <a:ahLst/>
            <a:cxnLst/>
            <a:rect l="l" t="t" r="r" b="b"/>
            <a:pathLst>
              <a:path h="433070">
                <a:moveTo>
                  <a:pt x="0" y="0"/>
                </a:moveTo>
                <a:lnTo>
                  <a:pt x="0" y="432815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177418" y="5049008"/>
            <a:ext cx="579120" cy="539750"/>
          </a:xfrm>
          <a:custGeom>
            <a:avLst/>
            <a:gdLst/>
            <a:ahLst/>
            <a:cxnLst/>
            <a:rect l="l" t="t" r="r" b="b"/>
            <a:pathLst>
              <a:path w="579120" h="539750">
                <a:moveTo>
                  <a:pt x="0" y="28955"/>
                </a:moveTo>
                <a:lnTo>
                  <a:pt x="3047" y="70103"/>
                </a:lnTo>
                <a:lnTo>
                  <a:pt x="6095" y="96011"/>
                </a:lnTo>
                <a:lnTo>
                  <a:pt x="9143" y="120395"/>
                </a:lnTo>
                <a:lnTo>
                  <a:pt x="12191" y="146303"/>
                </a:lnTo>
                <a:lnTo>
                  <a:pt x="21335" y="193547"/>
                </a:lnTo>
                <a:lnTo>
                  <a:pt x="33527" y="240791"/>
                </a:lnTo>
                <a:lnTo>
                  <a:pt x="54863" y="304799"/>
                </a:lnTo>
                <a:lnTo>
                  <a:pt x="73151" y="344423"/>
                </a:lnTo>
                <a:lnTo>
                  <a:pt x="91439" y="380999"/>
                </a:lnTo>
                <a:lnTo>
                  <a:pt x="112775" y="414527"/>
                </a:lnTo>
                <a:lnTo>
                  <a:pt x="123443" y="431291"/>
                </a:lnTo>
                <a:lnTo>
                  <a:pt x="160019" y="472439"/>
                </a:lnTo>
                <a:lnTo>
                  <a:pt x="172211" y="483107"/>
                </a:lnTo>
                <a:lnTo>
                  <a:pt x="185927" y="495299"/>
                </a:lnTo>
                <a:lnTo>
                  <a:pt x="227075" y="521207"/>
                </a:lnTo>
                <a:lnTo>
                  <a:pt x="269747" y="536447"/>
                </a:lnTo>
                <a:lnTo>
                  <a:pt x="284987" y="539495"/>
                </a:lnTo>
                <a:lnTo>
                  <a:pt x="315467" y="539495"/>
                </a:lnTo>
                <a:lnTo>
                  <a:pt x="330707" y="537971"/>
                </a:lnTo>
                <a:lnTo>
                  <a:pt x="344423" y="536447"/>
                </a:lnTo>
                <a:lnTo>
                  <a:pt x="359663" y="531875"/>
                </a:lnTo>
                <a:lnTo>
                  <a:pt x="383666" y="521207"/>
                </a:lnTo>
                <a:lnTo>
                  <a:pt x="301751" y="521207"/>
                </a:lnTo>
                <a:lnTo>
                  <a:pt x="286511" y="519683"/>
                </a:lnTo>
                <a:lnTo>
                  <a:pt x="288035" y="519683"/>
                </a:lnTo>
                <a:lnTo>
                  <a:pt x="274319" y="518159"/>
                </a:lnTo>
                <a:lnTo>
                  <a:pt x="246887" y="509015"/>
                </a:lnTo>
                <a:lnTo>
                  <a:pt x="248411" y="509015"/>
                </a:lnTo>
                <a:lnTo>
                  <a:pt x="238124" y="504443"/>
                </a:lnTo>
                <a:lnTo>
                  <a:pt x="234695" y="504443"/>
                </a:lnTo>
                <a:lnTo>
                  <a:pt x="222503" y="496823"/>
                </a:lnTo>
                <a:lnTo>
                  <a:pt x="208787" y="489203"/>
                </a:lnTo>
                <a:lnTo>
                  <a:pt x="210311" y="489203"/>
                </a:lnTo>
                <a:lnTo>
                  <a:pt x="196595" y="480059"/>
                </a:lnTo>
                <a:lnTo>
                  <a:pt x="198119" y="480059"/>
                </a:lnTo>
                <a:lnTo>
                  <a:pt x="184403" y="469391"/>
                </a:lnTo>
                <a:lnTo>
                  <a:pt x="185927" y="469391"/>
                </a:lnTo>
                <a:lnTo>
                  <a:pt x="173735" y="458723"/>
                </a:lnTo>
                <a:lnTo>
                  <a:pt x="161543" y="446531"/>
                </a:lnTo>
                <a:lnTo>
                  <a:pt x="150875" y="432815"/>
                </a:lnTo>
                <a:lnTo>
                  <a:pt x="138683" y="419099"/>
                </a:lnTo>
                <a:lnTo>
                  <a:pt x="140207" y="419099"/>
                </a:lnTo>
                <a:lnTo>
                  <a:pt x="128015" y="403859"/>
                </a:lnTo>
                <a:lnTo>
                  <a:pt x="129539" y="403859"/>
                </a:lnTo>
                <a:lnTo>
                  <a:pt x="108203" y="371855"/>
                </a:lnTo>
                <a:lnTo>
                  <a:pt x="89915" y="336803"/>
                </a:lnTo>
                <a:lnTo>
                  <a:pt x="65531" y="277367"/>
                </a:lnTo>
                <a:lnTo>
                  <a:pt x="51815" y="234695"/>
                </a:lnTo>
                <a:lnTo>
                  <a:pt x="46126" y="213359"/>
                </a:lnTo>
                <a:lnTo>
                  <a:pt x="45719" y="213359"/>
                </a:lnTo>
                <a:lnTo>
                  <a:pt x="39623" y="188975"/>
                </a:lnTo>
                <a:lnTo>
                  <a:pt x="40766" y="188975"/>
                </a:lnTo>
                <a:lnTo>
                  <a:pt x="35051" y="166115"/>
                </a:lnTo>
                <a:lnTo>
                  <a:pt x="30479" y="143255"/>
                </a:lnTo>
                <a:lnTo>
                  <a:pt x="32003" y="143255"/>
                </a:lnTo>
                <a:lnTo>
                  <a:pt x="27431" y="118871"/>
                </a:lnTo>
                <a:lnTo>
                  <a:pt x="24563" y="94487"/>
                </a:lnTo>
                <a:lnTo>
                  <a:pt x="24383" y="94487"/>
                </a:lnTo>
                <a:lnTo>
                  <a:pt x="22247" y="58175"/>
                </a:lnTo>
                <a:lnTo>
                  <a:pt x="7619" y="51815"/>
                </a:lnTo>
                <a:lnTo>
                  <a:pt x="21335" y="42671"/>
                </a:lnTo>
                <a:lnTo>
                  <a:pt x="32330" y="42671"/>
                </a:lnTo>
                <a:lnTo>
                  <a:pt x="0" y="28955"/>
                </a:lnTo>
                <a:close/>
              </a:path>
              <a:path w="579120" h="539750">
                <a:moveTo>
                  <a:pt x="341375" y="516635"/>
                </a:moveTo>
                <a:lnTo>
                  <a:pt x="327659" y="519683"/>
                </a:lnTo>
                <a:lnTo>
                  <a:pt x="313943" y="521207"/>
                </a:lnTo>
                <a:lnTo>
                  <a:pt x="383666" y="521207"/>
                </a:lnTo>
                <a:lnTo>
                  <a:pt x="387095" y="519683"/>
                </a:lnTo>
                <a:lnTo>
                  <a:pt x="389839" y="518159"/>
                </a:lnTo>
                <a:lnTo>
                  <a:pt x="339851" y="518159"/>
                </a:lnTo>
                <a:lnTo>
                  <a:pt x="341375" y="516635"/>
                </a:lnTo>
                <a:close/>
              </a:path>
              <a:path w="579120" h="539750">
                <a:moveTo>
                  <a:pt x="391667" y="495299"/>
                </a:moveTo>
                <a:lnTo>
                  <a:pt x="377951" y="502919"/>
                </a:lnTo>
                <a:lnTo>
                  <a:pt x="379475" y="502919"/>
                </a:lnTo>
                <a:lnTo>
                  <a:pt x="365759" y="509015"/>
                </a:lnTo>
                <a:lnTo>
                  <a:pt x="367283" y="509015"/>
                </a:lnTo>
                <a:lnTo>
                  <a:pt x="339851" y="518159"/>
                </a:lnTo>
                <a:lnTo>
                  <a:pt x="389839" y="518159"/>
                </a:lnTo>
                <a:lnTo>
                  <a:pt x="400811" y="512063"/>
                </a:lnTo>
                <a:lnTo>
                  <a:pt x="414527" y="502919"/>
                </a:lnTo>
                <a:lnTo>
                  <a:pt x="422655" y="496823"/>
                </a:lnTo>
                <a:lnTo>
                  <a:pt x="391667" y="496823"/>
                </a:lnTo>
                <a:lnTo>
                  <a:pt x="391667" y="495299"/>
                </a:lnTo>
                <a:close/>
              </a:path>
              <a:path w="579120" h="539750">
                <a:moveTo>
                  <a:pt x="234695" y="502919"/>
                </a:moveTo>
                <a:lnTo>
                  <a:pt x="234695" y="504443"/>
                </a:lnTo>
                <a:lnTo>
                  <a:pt x="238124" y="504443"/>
                </a:lnTo>
                <a:lnTo>
                  <a:pt x="234695" y="502919"/>
                </a:lnTo>
                <a:close/>
              </a:path>
              <a:path w="579120" h="539750">
                <a:moveTo>
                  <a:pt x="531875" y="274319"/>
                </a:moveTo>
                <a:lnTo>
                  <a:pt x="525779" y="295655"/>
                </a:lnTo>
                <a:lnTo>
                  <a:pt x="518159" y="315467"/>
                </a:lnTo>
                <a:lnTo>
                  <a:pt x="512063" y="333755"/>
                </a:lnTo>
                <a:lnTo>
                  <a:pt x="504443" y="352043"/>
                </a:lnTo>
                <a:lnTo>
                  <a:pt x="495299" y="370331"/>
                </a:lnTo>
                <a:lnTo>
                  <a:pt x="487679" y="387095"/>
                </a:lnTo>
                <a:lnTo>
                  <a:pt x="478535" y="402335"/>
                </a:lnTo>
                <a:lnTo>
                  <a:pt x="467867" y="417575"/>
                </a:lnTo>
                <a:lnTo>
                  <a:pt x="458723" y="431291"/>
                </a:lnTo>
                <a:lnTo>
                  <a:pt x="448055" y="445007"/>
                </a:lnTo>
                <a:lnTo>
                  <a:pt x="437387" y="457199"/>
                </a:lnTo>
                <a:lnTo>
                  <a:pt x="426719" y="467867"/>
                </a:lnTo>
                <a:lnTo>
                  <a:pt x="414527" y="478535"/>
                </a:lnTo>
                <a:lnTo>
                  <a:pt x="416051" y="478535"/>
                </a:lnTo>
                <a:lnTo>
                  <a:pt x="402335" y="487679"/>
                </a:lnTo>
                <a:lnTo>
                  <a:pt x="403859" y="487679"/>
                </a:lnTo>
                <a:lnTo>
                  <a:pt x="391667" y="496823"/>
                </a:lnTo>
                <a:lnTo>
                  <a:pt x="422655" y="496823"/>
                </a:lnTo>
                <a:lnTo>
                  <a:pt x="426719" y="493775"/>
                </a:lnTo>
                <a:lnTo>
                  <a:pt x="463295" y="457199"/>
                </a:lnTo>
                <a:lnTo>
                  <a:pt x="473963" y="443483"/>
                </a:lnTo>
                <a:lnTo>
                  <a:pt x="484631" y="428243"/>
                </a:lnTo>
                <a:lnTo>
                  <a:pt x="493775" y="413003"/>
                </a:lnTo>
                <a:lnTo>
                  <a:pt x="504443" y="396239"/>
                </a:lnTo>
                <a:lnTo>
                  <a:pt x="513587" y="377951"/>
                </a:lnTo>
                <a:lnTo>
                  <a:pt x="528827" y="341375"/>
                </a:lnTo>
                <a:lnTo>
                  <a:pt x="544067" y="301751"/>
                </a:lnTo>
                <a:lnTo>
                  <a:pt x="551470" y="275843"/>
                </a:lnTo>
                <a:lnTo>
                  <a:pt x="531875" y="275843"/>
                </a:lnTo>
                <a:lnTo>
                  <a:pt x="531875" y="274319"/>
                </a:lnTo>
                <a:close/>
              </a:path>
              <a:path w="579120" h="539750">
                <a:moveTo>
                  <a:pt x="542543" y="231647"/>
                </a:moveTo>
                <a:lnTo>
                  <a:pt x="537971" y="254507"/>
                </a:lnTo>
                <a:lnTo>
                  <a:pt x="531875" y="275843"/>
                </a:lnTo>
                <a:lnTo>
                  <a:pt x="551470" y="275843"/>
                </a:lnTo>
                <a:lnTo>
                  <a:pt x="556259" y="259079"/>
                </a:lnTo>
                <a:lnTo>
                  <a:pt x="561441" y="233171"/>
                </a:lnTo>
                <a:lnTo>
                  <a:pt x="542543" y="233171"/>
                </a:lnTo>
                <a:lnTo>
                  <a:pt x="542543" y="231647"/>
                </a:lnTo>
                <a:close/>
              </a:path>
              <a:path w="579120" h="539750">
                <a:moveTo>
                  <a:pt x="557783" y="115823"/>
                </a:moveTo>
                <a:lnTo>
                  <a:pt x="556259" y="140207"/>
                </a:lnTo>
                <a:lnTo>
                  <a:pt x="553211" y="164591"/>
                </a:lnTo>
                <a:lnTo>
                  <a:pt x="547115" y="210311"/>
                </a:lnTo>
                <a:lnTo>
                  <a:pt x="542543" y="233171"/>
                </a:lnTo>
                <a:lnTo>
                  <a:pt x="561441" y="233171"/>
                </a:lnTo>
                <a:lnTo>
                  <a:pt x="569975" y="190499"/>
                </a:lnTo>
                <a:lnTo>
                  <a:pt x="573023" y="166115"/>
                </a:lnTo>
                <a:lnTo>
                  <a:pt x="574547" y="141731"/>
                </a:lnTo>
                <a:lnTo>
                  <a:pt x="577595" y="117347"/>
                </a:lnTo>
                <a:lnTo>
                  <a:pt x="557783" y="117347"/>
                </a:lnTo>
                <a:lnTo>
                  <a:pt x="557783" y="115823"/>
                </a:lnTo>
                <a:close/>
              </a:path>
              <a:path w="579120" h="539750">
                <a:moveTo>
                  <a:pt x="45719" y="211835"/>
                </a:moveTo>
                <a:lnTo>
                  <a:pt x="45719" y="213359"/>
                </a:lnTo>
                <a:lnTo>
                  <a:pt x="46126" y="213359"/>
                </a:lnTo>
                <a:lnTo>
                  <a:pt x="45719" y="211835"/>
                </a:lnTo>
                <a:close/>
              </a:path>
              <a:path w="579120" h="539750">
                <a:moveTo>
                  <a:pt x="40766" y="188975"/>
                </a:moveTo>
                <a:lnTo>
                  <a:pt x="39623" y="188975"/>
                </a:lnTo>
                <a:lnTo>
                  <a:pt x="41147" y="190499"/>
                </a:lnTo>
                <a:lnTo>
                  <a:pt x="40766" y="188975"/>
                </a:lnTo>
                <a:close/>
              </a:path>
              <a:path w="579120" h="539750">
                <a:moveTo>
                  <a:pt x="578216" y="16763"/>
                </a:moveTo>
                <a:lnTo>
                  <a:pt x="559307" y="16763"/>
                </a:lnTo>
                <a:lnTo>
                  <a:pt x="573023" y="24383"/>
                </a:lnTo>
                <a:lnTo>
                  <a:pt x="559307" y="31865"/>
                </a:lnTo>
                <a:lnTo>
                  <a:pt x="559307" y="91439"/>
                </a:lnTo>
                <a:lnTo>
                  <a:pt x="557783" y="117347"/>
                </a:lnTo>
                <a:lnTo>
                  <a:pt x="577595" y="117347"/>
                </a:lnTo>
                <a:lnTo>
                  <a:pt x="579119" y="92963"/>
                </a:lnTo>
                <a:lnTo>
                  <a:pt x="579119" y="41147"/>
                </a:lnTo>
                <a:lnTo>
                  <a:pt x="578216" y="16763"/>
                </a:lnTo>
                <a:close/>
              </a:path>
              <a:path w="579120" h="539750">
                <a:moveTo>
                  <a:pt x="32330" y="42671"/>
                </a:moveTo>
                <a:lnTo>
                  <a:pt x="21335" y="42671"/>
                </a:lnTo>
                <a:lnTo>
                  <a:pt x="22247" y="58175"/>
                </a:lnTo>
                <a:lnTo>
                  <a:pt x="79247" y="79247"/>
                </a:lnTo>
                <a:lnTo>
                  <a:pt x="150875" y="99059"/>
                </a:lnTo>
                <a:lnTo>
                  <a:pt x="222503" y="108203"/>
                </a:lnTo>
                <a:lnTo>
                  <a:pt x="257555" y="109727"/>
                </a:lnTo>
                <a:lnTo>
                  <a:pt x="294131" y="109727"/>
                </a:lnTo>
                <a:lnTo>
                  <a:pt x="329183" y="106679"/>
                </a:lnTo>
                <a:lnTo>
                  <a:pt x="364235" y="102107"/>
                </a:lnTo>
                <a:lnTo>
                  <a:pt x="400811" y="94487"/>
                </a:lnTo>
                <a:lnTo>
                  <a:pt x="412495" y="91439"/>
                </a:lnTo>
                <a:lnTo>
                  <a:pt x="257555" y="91439"/>
                </a:lnTo>
                <a:lnTo>
                  <a:pt x="258301" y="91407"/>
                </a:lnTo>
                <a:lnTo>
                  <a:pt x="222503" y="89915"/>
                </a:lnTo>
                <a:lnTo>
                  <a:pt x="224027" y="89915"/>
                </a:lnTo>
                <a:lnTo>
                  <a:pt x="188975" y="85343"/>
                </a:lnTo>
                <a:lnTo>
                  <a:pt x="162686" y="80771"/>
                </a:lnTo>
                <a:lnTo>
                  <a:pt x="153923" y="80771"/>
                </a:lnTo>
                <a:lnTo>
                  <a:pt x="83819" y="62483"/>
                </a:lnTo>
                <a:lnTo>
                  <a:pt x="85343" y="62483"/>
                </a:lnTo>
                <a:lnTo>
                  <a:pt x="52831" y="50291"/>
                </a:lnTo>
                <a:lnTo>
                  <a:pt x="50291" y="50291"/>
                </a:lnTo>
                <a:lnTo>
                  <a:pt x="32330" y="42671"/>
                </a:lnTo>
                <a:close/>
              </a:path>
              <a:path w="579120" h="539750">
                <a:moveTo>
                  <a:pt x="24383" y="92963"/>
                </a:moveTo>
                <a:lnTo>
                  <a:pt x="24383" y="94487"/>
                </a:lnTo>
                <a:lnTo>
                  <a:pt x="24563" y="94487"/>
                </a:lnTo>
                <a:lnTo>
                  <a:pt x="24383" y="92963"/>
                </a:lnTo>
                <a:close/>
              </a:path>
              <a:path w="579120" h="539750">
                <a:moveTo>
                  <a:pt x="258301" y="91407"/>
                </a:moveTo>
                <a:lnTo>
                  <a:pt x="257555" y="91439"/>
                </a:lnTo>
                <a:lnTo>
                  <a:pt x="259079" y="91439"/>
                </a:lnTo>
                <a:lnTo>
                  <a:pt x="258301" y="91407"/>
                </a:lnTo>
                <a:close/>
              </a:path>
              <a:path w="579120" h="539750">
                <a:moveTo>
                  <a:pt x="327659" y="86867"/>
                </a:moveTo>
                <a:lnTo>
                  <a:pt x="292607" y="89915"/>
                </a:lnTo>
                <a:lnTo>
                  <a:pt x="258301" y="91407"/>
                </a:lnTo>
                <a:lnTo>
                  <a:pt x="259079" y="91439"/>
                </a:lnTo>
                <a:lnTo>
                  <a:pt x="412495" y="91439"/>
                </a:lnTo>
                <a:lnTo>
                  <a:pt x="424179" y="88391"/>
                </a:lnTo>
                <a:lnTo>
                  <a:pt x="327659" y="88391"/>
                </a:lnTo>
                <a:lnTo>
                  <a:pt x="327659" y="86867"/>
                </a:lnTo>
                <a:close/>
              </a:path>
              <a:path w="579120" h="539750">
                <a:moveTo>
                  <a:pt x="429767" y="65531"/>
                </a:moveTo>
                <a:lnTo>
                  <a:pt x="396239" y="76199"/>
                </a:lnTo>
                <a:lnTo>
                  <a:pt x="327659" y="88391"/>
                </a:lnTo>
                <a:lnTo>
                  <a:pt x="424179" y="88391"/>
                </a:lnTo>
                <a:lnTo>
                  <a:pt x="435863" y="85343"/>
                </a:lnTo>
                <a:lnTo>
                  <a:pt x="470915" y="73151"/>
                </a:lnTo>
                <a:lnTo>
                  <a:pt x="485817" y="67055"/>
                </a:lnTo>
                <a:lnTo>
                  <a:pt x="429767" y="67055"/>
                </a:lnTo>
                <a:lnTo>
                  <a:pt x="429767" y="65531"/>
                </a:lnTo>
                <a:close/>
              </a:path>
              <a:path w="579120" h="539750">
                <a:moveTo>
                  <a:pt x="153923" y="79247"/>
                </a:moveTo>
                <a:lnTo>
                  <a:pt x="153923" y="80771"/>
                </a:lnTo>
                <a:lnTo>
                  <a:pt x="162686" y="80771"/>
                </a:lnTo>
                <a:lnTo>
                  <a:pt x="153923" y="79247"/>
                </a:lnTo>
                <a:close/>
              </a:path>
              <a:path w="579120" h="539750">
                <a:moveTo>
                  <a:pt x="577595" y="0"/>
                </a:moveTo>
                <a:lnTo>
                  <a:pt x="530351" y="25907"/>
                </a:lnTo>
                <a:lnTo>
                  <a:pt x="496823" y="41147"/>
                </a:lnTo>
                <a:lnTo>
                  <a:pt x="463295" y="54863"/>
                </a:lnTo>
                <a:lnTo>
                  <a:pt x="429767" y="67055"/>
                </a:lnTo>
                <a:lnTo>
                  <a:pt x="485817" y="67055"/>
                </a:lnTo>
                <a:lnTo>
                  <a:pt x="504443" y="59435"/>
                </a:lnTo>
                <a:lnTo>
                  <a:pt x="539495" y="42671"/>
                </a:lnTo>
                <a:lnTo>
                  <a:pt x="559307" y="31865"/>
                </a:lnTo>
                <a:lnTo>
                  <a:pt x="559307" y="16763"/>
                </a:lnTo>
                <a:lnTo>
                  <a:pt x="578216" y="16763"/>
                </a:lnTo>
                <a:lnTo>
                  <a:pt x="577595" y="0"/>
                </a:lnTo>
                <a:close/>
              </a:path>
              <a:path w="579120" h="539750">
                <a:moveTo>
                  <a:pt x="21335" y="42671"/>
                </a:moveTo>
                <a:lnTo>
                  <a:pt x="7619" y="51815"/>
                </a:lnTo>
                <a:lnTo>
                  <a:pt x="22247" y="58175"/>
                </a:lnTo>
                <a:lnTo>
                  <a:pt x="21335" y="42671"/>
                </a:lnTo>
                <a:close/>
              </a:path>
              <a:path w="579120" h="539750">
                <a:moveTo>
                  <a:pt x="48767" y="48767"/>
                </a:moveTo>
                <a:lnTo>
                  <a:pt x="50291" y="50291"/>
                </a:lnTo>
                <a:lnTo>
                  <a:pt x="52831" y="50291"/>
                </a:lnTo>
                <a:lnTo>
                  <a:pt x="48767" y="48767"/>
                </a:lnTo>
                <a:close/>
              </a:path>
              <a:path w="579120" h="539750">
                <a:moveTo>
                  <a:pt x="559307" y="16763"/>
                </a:moveTo>
                <a:lnTo>
                  <a:pt x="559307" y="31865"/>
                </a:lnTo>
                <a:lnTo>
                  <a:pt x="573023" y="24383"/>
                </a:lnTo>
                <a:lnTo>
                  <a:pt x="559307" y="167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178942" y="4995667"/>
            <a:ext cx="563880" cy="81280"/>
          </a:xfrm>
          <a:custGeom>
            <a:avLst/>
            <a:gdLst/>
            <a:ahLst/>
            <a:cxnLst/>
            <a:rect l="l" t="t" r="r" b="b"/>
            <a:pathLst>
              <a:path w="563879" h="81279">
                <a:moveTo>
                  <a:pt x="6095" y="0"/>
                </a:moveTo>
                <a:lnTo>
                  <a:pt x="140207" y="60959"/>
                </a:lnTo>
                <a:lnTo>
                  <a:pt x="228599" y="77723"/>
                </a:lnTo>
                <a:lnTo>
                  <a:pt x="263651" y="80771"/>
                </a:lnTo>
                <a:lnTo>
                  <a:pt x="300227" y="80771"/>
                </a:lnTo>
                <a:lnTo>
                  <a:pt x="335279" y="77723"/>
                </a:lnTo>
                <a:lnTo>
                  <a:pt x="387095" y="68579"/>
                </a:lnTo>
                <a:lnTo>
                  <a:pt x="422147" y="60959"/>
                </a:lnTo>
                <a:lnTo>
                  <a:pt x="265175" y="60959"/>
                </a:lnTo>
                <a:lnTo>
                  <a:pt x="214883" y="56387"/>
                </a:lnTo>
                <a:lnTo>
                  <a:pt x="179831" y="50291"/>
                </a:lnTo>
                <a:lnTo>
                  <a:pt x="144779" y="42671"/>
                </a:lnTo>
                <a:lnTo>
                  <a:pt x="111251" y="32003"/>
                </a:lnTo>
                <a:lnTo>
                  <a:pt x="76199" y="22859"/>
                </a:lnTo>
                <a:lnTo>
                  <a:pt x="41147" y="10667"/>
                </a:lnTo>
                <a:lnTo>
                  <a:pt x="6095" y="0"/>
                </a:lnTo>
                <a:close/>
              </a:path>
              <a:path w="563879" h="81279">
                <a:moveTo>
                  <a:pt x="557783" y="0"/>
                </a:moveTo>
                <a:lnTo>
                  <a:pt x="452627" y="32003"/>
                </a:lnTo>
                <a:lnTo>
                  <a:pt x="419099" y="42671"/>
                </a:lnTo>
                <a:lnTo>
                  <a:pt x="384047" y="50291"/>
                </a:lnTo>
                <a:lnTo>
                  <a:pt x="350519" y="56387"/>
                </a:lnTo>
                <a:lnTo>
                  <a:pt x="298703" y="60959"/>
                </a:lnTo>
                <a:lnTo>
                  <a:pt x="422147" y="60959"/>
                </a:lnTo>
                <a:lnTo>
                  <a:pt x="457199" y="50291"/>
                </a:lnTo>
                <a:lnTo>
                  <a:pt x="493775" y="39623"/>
                </a:lnTo>
                <a:lnTo>
                  <a:pt x="563879" y="18287"/>
                </a:lnTo>
                <a:lnTo>
                  <a:pt x="5577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035689" y="4113265"/>
            <a:ext cx="577850" cy="539750"/>
          </a:xfrm>
          <a:custGeom>
            <a:avLst/>
            <a:gdLst/>
            <a:ahLst/>
            <a:cxnLst/>
            <a:rect l="l" t="t" r="r" b="b"/>
            <a:pathLst>
              <a:path w="577850" h="539750">
                <a:moveTo>
                  <a:pt x="0" y="27431"/>
                </a:moveTo>
                <a:lnTo>
                  <a:pt x="1523" y="68579"/>
                </a:lnTo>
                <a:lnTo>
                  <a:pt x="7619" y="120395"/>
                </a:lnTo>
                <a:lnTo>
                  <a:pt x="15236" y="169163"/>
                </a:lnTo>
                <a:lnTo>
                  <a:pt x="21332" y="193547"/>
                </a:lnTo>
                <a:lnTo>
                  <a:pt x="25904" y="216407"/>
                </a:lnTo>
                <a:lnTo>
                  <a:pt x="32000" y="239267"/>
                </a:lnTo>
                <a:lnTo>
                  <a:pt x="39620" y="262127"/>
                </a:lnTo>
                <a:lnTo>
                  <a:pt x="47240" y="283463"/>
                </a:lnTo>
                <a:lnTo>
                  <a:pt x="54860" y="303275"/>
                </a:lnTo>
                <a:lnTo>
                  <a:pt x="62480" y="324611"/>
                </a:lnTo>
                <a:lnTo>
                  <a:pt x="71624" y="344423"/>
                </a:lnTo>
                <a:lnTo>
                  <a:pt x="80768" y="362711"/>
                </a:lnTo>
                <a:lnTo>
                  <a:pt x="91436" y="380999"/>
                </a:lnTo>
                <a:lnTo>
                  <a:pt x="100580" y="397770"/>
                </a:lnTo>
                <a:lnTo>
                  <a:pt x="111248" y="414534"/>
                </a:lnTo>
                <a:lnTo>
                  <a:pt x="123440" y="429774"/>
                </a:lnTo>
                <a:lnTo>
                  <a:pt x="134108" y="445014"/>
                </a:lnTo>
                <a:lnTo>
                  <a:pt x="170684" y="483114"/>
                </a:lnTo>
                <a:lnTo>
                  <a:pt x="211832" y="512070"/>
                </a:lnTo>
                <a:lnTo>
                  <a:pt x="254504" y="531882"/>
                </a:lnTo>
                <a:lnTo>
                  <a:pt x="298700" y="539502"/>
                </a:lnTo>
                <a:lnTo>
                  <a:pt x="313940" y="539502"/>
                </a:lnTo>
                <a:lnTo>
                  <a:pt x="329180" y="537978"/>
                </a:lnTo>
                <a:lnTo>
                  <a:pt x="344420" y="534930"/>
                </a:lnTo>
                <a:lnTo>
                  <a:pt x="358136" y="530358"/>
                </a:lnTo>
                <a:lnTo>
                  <a:pt x="373376" y="525786"/>
                </a:lnTo>
                <a:lnTo>
                  <a:pt x="384349" y="519690"/>
                </a:lnTo>
                <a:lnTo>
                  <a:pt x="286508" y="519690"/>
                </a:lnTo>
                <a:lnTo>
                  <a:pt x="259076" y="513594"/>
                </a:lnTo>
                <a:lnTo>
                  <a:pt x="260600" y="513594"/>
                </a:lnTo>
                <a:lnTo>
                  <a:pt x="246884" y="509022"/>
                </a:lnTo>
                <a:lnTo>
                  <a:pt x="233168" y="502926"/>
                </a:lnTo>
                <a:lnTo>
                  <a:pt x="234692" y="502926"/>
                </a:lnTo>
                <a:lnTo>
                  <a:pt x="220976" y="495306"/>
                </a:lnTo>
                <a:lnTo>
                  <a:pt x="208784" y="487686"/>
                </a:lnTo>
                <a:lnTo>
                  <a:pt x="196592" y="478542"/>
                </a:lnTo>
                <a:lnTo>
                  <a:pt x="186142" y="469398"/>
                </a:lnTo>
                <a:lnTo>
                  <a:pt x="184400" y="469398"/>
                </a:lnTo>
                <a:lnTo>
                  <a:pt x="160016" y="445014"/>
                </a:lnTo>
                <a:lnTo>
                  <a:pt x="149348" y="432822"/>
                </a:lnTo>
                <a:lnTo>
                  <a:pt x="139747" y="419106"/>
                </a:lnTo>
                <a:lnTo>
                  <a:pt x="138680" y="419106"/>
                </a:lnTo>
                <a:lnTo>
                  <a:pt x="128012" y="403866"/>
                </a:lnTo>
                <a:lnTo>
                  <a:pt x="118314" y="388619"/>
                </a:lnTo>
                <a:lnTo>
                  <a:pt x="117344" y="388619"/>
                </a:lnTo>
                <a:lnTo>
                  <a:pt x="106676" y="370331"/>
                </a:lnTo>
                <a:lnTo>
                  <a:pt x="107311" y="370331"/>
                </a:lnTo>
                <a:lnTo>
                  <a:pt x="97532" y="353567"/>
                </a:lnTo>
                <a:lnTo>
                  <a:pt x="88388" y="335279"/>
                </a:lnTo>
                <a:lnTo>
                  <a:pt x="80768" y="316991"/>
                </a:lnTo>
                <a:lnTo>
                  <a:pt x="71624" y="297179"/>
                </a:lnTo>
                <a:lnTo>
                  <a:pt x="64549" y="277367"/>
                </a:lnTo>
                <a:lnTo>
                  <a:pt x="64004" y="277367"/>
                </a:lnTo>
                <a:lnTo>
                  <a:pt x="57908" y="256031"/>
                </a:lnTo>
                <a:lnTo>
                  <a:pt x="50796" y="234695"/>
                </a:lnTo>
                <a:lnTo>
                  <a:pt x="50288" y="234695"/>
                </a:lnTo>
                <a:lnTo>
                  <a:pt x="44192" y="211835"/>
                </a:lnTo>
                <a:lnTo>
                  <a:pt x="35048" y="166115"/>
                </a:lnTo>
                <a:lnTo>
                  <a:pt x="25904" y="117347"/>
                </a:lnTo>
                <a:lnTo>
                  <a:pt x="22856" y="92963"/>
                </a:lnTo>
                <a:lnTo>
                  <a:pt x="21422" y="68579"/>
                </a:lnTo>
                <a:lnTo>
                  <a:pt x="20720" y="58175"/>
                </a:lnTo>
                <a:lnTo>
                  <a:pt x="6095" y="51815"/>
                </a:lnTo>
                <a:lnTo>
                  <a:pt x="19808" y="42671"/>
                </a:lnTo>
                <a:lnTo>
                  <a:pt x="34832" y="42671"/>
                </a:lnTo>
                <a:lnTo>
                  <a:pt x="0" y="27431"/>
                </a:lnTo>
                <a:close/>
              </a:path>
              <a:path w="577850" h="539750">
                <a:moveTo>
                  <a:pt x="327656" y="518166"/>
                </a:moveTo>
                <a:lnTo>
                  <a:pt x="312416" y="519690"/>
                </a:lnTo>
                <a:lnTo>
                  <a:pt x="326132" y="519690"/>
                </a:lnTo>
                <a:lnTo>
                  <a:pt x="327656" y="518166"/>
                </a:lnTo>
                <a:close/>
              </a:path>
              <a:path w="577850" h="539750">
                <a:moveTo>
                  <a:pt x="402332" y="486162"/>
                </a:moveTo>
                <a:lnTo>
                  <a:pt x="390140" y="495306"/>
                </a:lnTo>
                <a:lnTo>
                  <a:pt x="365756" y="507498"/>
                </a:lnTo>
                <a:lnTo>
                  <a:pt x="352040" y="512070"/>
                </a:lnTo>
                <a:lnTo>
                  <a:pt x="353564" y="512070"/>
                </a:lnTo>
                <a:lnTo>
                  <a:pt x="339848" y="516642"/>
                </a:lnTo>
                <a:lnTo>
                  <a:pt x="326132" y="519690"/>
                </a:lnTo>
                <a:lnTo>
                  <a:pt x="384349" y="519690"/>
                </a:lnTo>
                <a:lnTo>
                  <a:pt x="400808" y="510546"/>
                </a:lnTo>
                <a:lnTo>
                  <a:pt x="413000" y="502926"/>
                </a:lnTo>
                <a:lnTo>
                  <a:pt x="426716" y="492258"/>
                </a:lnTo>
                <a:lnTo>
                  <a:pt x="431942" y="487686"/>
                </a:lnTo>
                <a:lnTo>
                  <a:pt x="402332" y="487686"/>
                </a:lnTo>
                <a:lnTo>
                  <a:pt x="402332" y="486162"/>
                </a:lnTo>
                <a:close/>
              </a:path>
              <a:path w="577850" h="539750">
                <a:moveTo>
                  <a:pt x="457196" y="429774"/>
                </a:moveTo>
                <a:lnTo>
                  <a:pt x="446528" y="443490"/>
                </a:lnTo>
                <a:lnTo>
                  <a:pt x="425192" y="467874"/>
                </a:lnTo>
                <a:lnTo>
                  <a:pt x="413000" y="477018"/>
                </a:lnTo>
                <a:lnTo>
                  <a:pt x="414524" y="477018"/>
                </a:lnTo>
                <a:lnTo>
                  <a:pt x="402332" y="487686"/>
                </a:lnTo>
                <a:lnTo>
                  <a:pt x="431942" y="487686"/>
                </a:lnTo>
                <a:lnTo>
                  <a:pt x="438908" y="481590"/>
                </a:lnTo>
                <a:lnTo>
                  <a:pt x="449576" y="469398"/>
                </a:lnTo>
                <a:lnTo>
                  <a:pt x="461768" y="455682"/>
                </a:lnTo>
                <a:lnTo>
                  <a:pt x="472436" y="441966"/>
                </a:lnTo>
                <a:lnTo>
                  <a:pt x="479904" y="431298"/>
                </a:lnTo>
                <a:lnTo>
                  <a:pt x="457196" y="431298"/>
                </a:lnTo>
                <a:lnTo>
                  <a:pt x="457196" y="429774"/>
                </a:lnTo>
                <a:close/>
              </a:path>
              <a:path w="577850" h="539750">
                <a:moveTo>
                  <a:pt x="184400" y="467874"/>
                </a:moveTo>
                <a:lnTo>
                  <a:pt x="184400" y="469398"/>
                </a:lnTo>
                <a:lnTo>
                  <a:pt x="186142" y="469398"/>
                </a:lnTo>
                <a:lnTo>
                  <a:pt x="184400" y="467874"/>
                </a:lnTo>
                <a:close/>
              </a:path>
              <a:path w="577850" h="539750">
                <a:moveTo>
                  <a:pt x="467864" y="416058"/>
                </a:moveTo>
                <a:lnTo>
                  <a:pt x="457196" y="431298"/>
                </a:lnTo>
                <a:lnTo>
                  <a:pt x="479904" y="431298"/>
                </a:lnTo>
                <a:lnTo>
                  <a:pt x="489505" y="417582"/>
                </a:lnTo>
                <a:lnTo>
                  <a:pt x="467864" y="417582"/>
                </a:lnTo>
                <a:lnTo>
                  <a:pt x="467864" y="416058"/>
                </a:lnTo>
                <a:close/>
              </a:path>
              <a:path w="577850" h="539750">
                <a:moveTo>
                  <a:pt x="138680" y="417582"/>
                </a:moveTo>
                <a:lnTo>
                  <a:pt x="138680" y="419106"/>
                </a:lnTo>
                <a:lnTo>
                  <a:pt x="139747" y="419106"/>
                </a:lnTo>
                <a:lnTo>
                  <a:pt x="138680" y="417582"/>
                </a:lnTo>
                <a:close/>
              </a:path>
              <a:path w="577850" h="539750">
                <a:moveTo>
                  <a:pt x="477008" y="400818"/>
                </a:moveTo>
                <a:lnTo>
                  <a:pt x="467864" y="417582"/>
                </a:lnTo>
                <a:lnTo>
                  <a:pt x="489505" y="417582"/>
                </a:lnTo>
                <a:lnTo>
                  <a:pt x="493772" y="411486"/>
                </a:lnTo>
                <a:lnTo>
                  <a:pt x="498759" y="402342"/>
                </a:lnTo>
                <a:lnTo>
                  <a:pt x="477008" y="402342"/>
                </a:lnTo>
                <a:lnTo>
                  <a:pt x="477008" y="400818"/>
                </a:lnTo>
                <a:close/>
              </a:path>
              <a:path w="577850" h="539750">
                <a:moveTo>
                  <a:pt x="502916" y="350519"/>
                </a:moveTo>
                <a:lnTo>
                  <a:pt x="495296" y="368807"/>
                </a:lnTo>
                <a:lnTo>
                  <a:pt x="477008" y="402342"/>
                </a:lnTo>
                <a:lnTo>
                  <a:pt x="498759" y="402342"/>
                </a:lnTo>
                <a:lnTo>
                  <a:pt x="512060" y="377951"/>
                </a:lnTo>
                <a:lnTo>
                  <a:pt x="519680" y="359663"/>
                </a:lnTo>
                <a:lnTo>
                  <a:pt x="523197" y="352043"/>
                </a:lnTo>
                <a:lnTo>
                  <a:pt x="502916" y="352043"/>
                </a:lnTo>
                <a:lnTo>
                  <a:pt x="502916" y="350519"/>
                </a:lnTo>
                <a:close/>
              </a:path>
              <a:path w="577850" h="539750">
                <a:moveTo>
                  <a:pt x="117344" y="387095"/>
                </a:moveTo>
                <a:lnTo>
                  <a:pt x="117344" y="388619"/>
                </a:lnTo>
                <a:lnTo>
                  <a:pt x="118314" y="388619"/>
                </a:lnTo>
                <a:lnTo>
                  <a:pt x="117344" y="387095"/>
                </a:lnTo>
                <a:close/>
              </a:path>
              <a:path w="577850" h="539750">
                <a:moveTo>
                  <a:pt x="107311" y="370331"/>
                </a:moveTo>
                <a:lnTo>
                  <a:pt x="106676" y="370331"/>
                </a:lnTo>
                <a:lnTo>
                  <a:pt x="108200" y="371855"/>
                </a:lnTo>
                <a:lnTo>
                  <a:pt x="107311" y="370331"/>
                </a:lnTo>
                <a:close/>
              </a:path>
              <a:path w="577850" h="539750">
                <a:moveTo>
                  <a:pt x="548636" y="185927"/>
                </a:moveTo>
                <a:lnTo>
                  <a:pt x="541016" y="231647"/>
                </a:lnTo>
                <a:lnTo>
                  <a:pt x="530348" y="274319"/>
                </a:lnTo>
                <a:lnTo>
                  <a:pt x="518156" y="313943"/>
                </a:lnTo>
                <a:lnTo>
                  <a:pt x="502916" y="352043"/>
                </a:lnTo>
                <a:lnTo>
                  <a:pt x="523197" y="352043"/>
                </a:lnTo>
                <a:lnTo>
                  <a:pt x="528824" y="339851"/>
                </a:lnTo>
                <a:lnTo>
                  <a:pt x="534920" y="320039"/>
                </a:lnTo>
                <a:lnTo>
                  <a:pt x="542540" y="300227"/>
                </a:lnTo>
                <a:lnTo>
                  <a:pt x="554732" y="257555"/>
                </a:lnTo>
                <a:lnTo>
                  <a:pt x="563876" y="213359"/>
                </a:lnTo>
                <a:lnTo>
                  <a:pt x="568652" y="187451"/>
                </a:lnTo>
                <a:lnTo>
                  <a:pt x="548636" y="187451"/>
                </a:lnTo>
                <a:lnTo>
                  <a:pt x="548636" y="185927"/>
                </a:lnTo>
                <a:close/>
              </a:path>
              <a:path w="577850" h="539750">
                <a:moveTo>
                  <a:pt x="64004" y="275843"/>
                </a:moveTo>
                <a:lnTo>
                  <a:pt x="64004" y="277367"/>
                </a:lnTo>
                <a:lnTo>
                  <a:pt x="64549" y="277367"/>
                </a:lnTo>
                <a:lnTo>
                  <a:pt x="64004" y="275843"/>
                </a:lnTo>
                <a:close/>
              </a:path>
              <a:path w="577850" h="539750">
                <a:moveTo>
                  <a:pt x="50288" y="233171"/>
                </a:moveTo>
                <a:lnTo>
                  <a:pt x="50288" y="234695"/>
                </a:lnTo>
                <a:lnTo>
                  <a:pt x="50796" y="234695"/>
                </a:lnTo>
                <a:lnTo>
                  <a:pt x="50288" y="233171"/>
                </a:lnTo>
                <a:close/>
              </a:path>
              <a:path w="577850" h="539750">
                <a:moveTo>
                  <a:pt x="559304" y="65531"/>
                </a:moveTo>
                <a:lnTo>
                  <a:pt x="557780" y="91439"/>
                </a:lnTo>
                <a:lnTo>
                  <a:pt x="554732" y="140207"/>
                </a:lnTo>
                <a:lnTo>
                  <a:pt x="553208" y="163067"/>
                </a:lnTo>
                <a:lnTo>
                  <a:pt x="548636" y="187451"/>
                </a:lnTo>
                <a:lnTo>
                  <a:pt x="568652" y="187451"/>
                </a:lnTo>
                <a:lnTo>
                  <a:pt x="571496" y="166115"/>
                </a:lnTo>
                <a:lnTo>
                  <a:pt x="574544" y="141731"/>
                </a:lnTo>
                <a:lnTo>
                  <a:pt x="576068" y="117347"/>
                </a:lnTo>
                <a:lnTo>
                  <a:pt x="577592" y="91439"/>
                </a:lnTo>
                <a:lnTo>
                  <a:pt x="577592" y="67055"/>
                </a:lnTo>
                <a:lnTo>
                  <a:pt x="559304" y="67055"/>
                </a:lnTo>
                <a:lnTo>
                  <a:pt x="559304" y="65531"/>
                </a:lnTo>
                <a:close/>
              </a:path>
              <a:path w="577850" h="539750">
                <a:moveTo>
                  <a:pt x="34832" y="42671"/>
                </a:moveTo>
                <a:lnTo>
                  <a:pt x="19808" y="42671"/>
                </a:lnTo>
                <a:lnTo>
                  <a:pt x="20720" y="58175"/>
                </a:lnTo>
                <a:lnTo>
                  <a:pt x="77720" y="79247"/>
                </a:lnTo>
                <a:lnTo>
                  <a:pt x="149348" y="97535"/>
                </a:lnTo>
                <a:lnTo>
                  <a:pt x="220976" y="108203"/>
                </a:lnTo>
                <a:lnTo>
                  <a:pt x="256028" y="109727"/>
                </a:lnTo>
                <a:lnTo>
                  <a:pt x="292604" y="108203"/>
                </a:lnTo>
                <a:lnTo>
                  <a:pt x="327656" y="105155"/>
                </a:lnTo>
                <a:lnTo>
                  <a:pt x="364232" y="100583"/>
                </a:lnTo>
                <a:lnTo>
                  <a:pt x="399284" y="92963"/>
                </a:lnTo>
                <a:lnTo>
                  <a:pt x="410968" y="89915"/>
                </a:lnTo>
                <a:lnTo>
                  <a:pt x="257552" y="89915"/>
                </a:lnTo>
                <a:lnTo>
                  <a:pt x="222500" y="88391"/>
                </a:lnTo>
                <a:lnTo>
                  <a:pt x="187448" y="85343"/>
                </a:lnTo>
                <a:lnTo>
                  <a:pt x="152396" y="79247"/>
                </a:lnTo>
                <a:lnTo>
                  <a:pt x="117344" y="71627"/>
                </a:lnTo>
                <a:lnTo>
                  <a:pt x="118868" y="71627"/>
                </a:lnTo>
                <a:lnTo>
                  <a:pt x="82292" y="60959"/>
                </a:lnTo>
                <a:lnTo>
                  <a:pt x="83816" y="60959"/>
                </a:lnTo>
                <a:lnTo>
                  <a:pt x="48764" y="48767"/>
                </a:lnTo>
                <a:lnTo>
                  <a:pt x="34832" y="42671"/>
                </a:lnTo>
                <a:close/>
              </a:path>
              <a:path w="577850" h="539750">
                <a:moveTo>
                  <a:pt x="496820" y="39623"/>
                </a:moveTo>
                <a:lnTo>
                  <a:pt x="461768" y="53339"/>
                </a:lnTo>
                <a:lnTo>
                  <a:pt x="463292" y="53339"/>
                </a:lnTo>
                <a:lnTo>
                  <a:pt x="428240" y="65531"/>
                </a:lnTo>
                <a:lnTo>
                  <a:pt x="429764" y="65531"/>
                </a:lnTo>
                <a:lnTo>
                  <a:pt x="394712" y="74675"/>
                </a:lnTo>
                <a:lnTo>
                  <a:pt x="359660" y="82295"/>
                </a:lnTo>
                <a:lnTo>
                  <a:pt x="361184" y="82295"/>
                </a:lnTo>
                <a:lnTo>
                  <a:pt x="326132" y="86867"/>
                </a:lnTo>
                <a:lnTo>
                  <a:pt x="291080" y="89915"/>
                </a:lnTo>
                <a:lnTo>
                  <a:pt x="410968" y="89915"/>
                </a:lnTo>
                <a:lnTo>
                  <a:pt x="434336" y="83819"/>
                </a:lnTo>
                <a:lnTo>
                  <a:pt x="469388" y="71627"/>
                </a:lnTo>
                <a:lnTo>
                  <a:pt x="504440" y="57911"/>
                </a:lnTo>
                <a:lnTo>
                  <a:pt x="537968" y="41147"/>
                </a:lnTo>
                <a:lnTo>
                  <a:pt x="495296" y="41147"/>
                </a:lnTo>
                <a:lnTo>
                  <a:pt x="496820" y="39623"/>
                </a:lnTo>
                <a:close/>
              </a:path>
              <a:path w="577850" h="539750">
                <a:moveTo>
                  <a:pt x="21332" y="67055"/>
                </a:moveTo>
                <a:lnTo>
                  <a:pt x="21332" y="68579"/>
                </a:lnTo>
                <a:lnTo>
                  <a:pt x="21332" y="67055"/>
                </a:lnTo>
                <a:close/>
              </a:path>
              <a:path w="577850" h="539750">
                <a:moveTo>
                  <a:pt x="576633" y="15239"/>
                </a:moveTo>
                <a:lnTo>
                  <a:pt x="557780" y="15239"/>
                </a:lnTo>
                <a:lnTo>
                  <a:pt x="571496" y="22859"/>
                </a:lnTo>
                <a:lnTo>
                  <a:pt x="558641" y="29871"/>
                </a:lnTo>
                <a:lnTo>
                  <a:pt x="559304" y="41147"/>
                </a:lnTo>
                <a:lnTo>
                  <a:pt x="559304" y="67055"/>
                </a:lnTo>
                <a:lnTo>
                  <a:pt x="577592" y="67055"/>
                </a:lnTo>
                <a:lnTo>
                  <a:pt x="577592" y="41147"/>
                </a:lnTo>
                <a:lnTo>
                  <a:pt x="576633" y="15239"/>
                </a:lnTo>
                <a:close/>
              </a:path>
              <a:path w="577850" h="539750">
                <a:moveTo>
                  <a:pt x="19808" y="42671"/>
                </a:moveTo>
                <a:lnTo>
                  <a:pt x="6095" y="51815"/>
                </a:lnTo>
                <a:lnTo>
                  <a:pt x="20720" y="58175"/>
                </a:lnTo>
                <a:lnTo>
                  <a:pt x="19808" y="42671"/>
                </a:lnTo>
                <a:close/>
              </a:path>
              <a:path w="577850" h="539750">
                <a:moveTo>
                  <a:pt x="576068" y="0"/>
                </a:moveTo>
                <a:lnTo>
                  <a:pt x="528824" y="24383"/>
                </a:lnTo>
                <a:lnTo>
                  <a:pt x="530348" y="24383"/>
                </a:lnTo>
                <a:lnTo>
                  <a:pt x="495296" y="41147"/>
                </a:lnTo>
                <a:lnTo>
                  <a:pt x="537968" y="41147"/>
                </a:lnTo>
                <a:lnTo>
                  <a:pt x="558641" y="29871"/>
                </a:lnTo>
                <a:lnTo>
                  <a:pt x="557780" y="15239"/>
                </a:lnTo>
                <a:lnTo>
                  <a:pt x="576633" y="15239"/>
                </a:lnTo>
                <a:lnTo>
                  <a:pt x="576068" y="0"/>
                </a:lnTo>
                <a:close/>
              </a:path>
              <a:path w="577850" h="539750">
                <a:moveTo>
                  <a:pt x="557780" y="15239"/>
                </a:moveTo>
                <a:lnTo>
                  <a:pt x="558641" y="29871"/>
                </a:lnTo>
                <a:lnTo>
                  <a:pt x="571496" y="22859"/>
                </a:lnTo>
                <a:lnTo>
                  <a:pt x="557780" y="152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035689" y="4058401"/>
            <a:ext cx="563880" cy="81280"/>
          </a:xfrm>
          <a:custGeom>
            <a:avLst/>
            <a:gdLst/>
            <a:ahLst/>
            <a:cxnLst/>
            <a:rect l="l" t="t" r="r" b="b"/>
            <a:pathLst>
              <a:path w="563879" h="81279">
                <a:moveTo>
                  <a:pt x="6095" y="0"/>
                </a:moveTo>
                <a:lnTo>
                  <a:pt x="35048" y="30479"/>
                </a:lnTo>
                <a:lnTo>
                  <a:pt x="105152" y="51815"/>
                </a:lnTo>
                <a:lnTo>
                  <a:pt x="211832" y="76199"/>
                </a:lnTo>
                <a:lnTo>
                  <a:pt x="265172" y="80771"/>
                </a:lnTo>
                <a:lnTo>
                  <a:pt x="300224" y="80771"/>
                </a:lnTo>
                <a:lnTo>
                  <a:pt x="353564" y="76199"/>
                </a:lnTo>
                <a:lnTo>
                  <a:pt x="416658" y="62483"/>
                </a:lnTo>
                <a:lnTo>
                  <a:pt x="283460" y="62483"/>
                </a:lnTo>
                <a:lnTo>
                  <a:pt x="265172" y="60959"/>
                </a:lnTo>
                <a:lnTo>
                  <a:pt x="248408" y="60959"/>
                </a:lnTo>
                <a:lnTo>
                  <a:pt x="231644" y="59435"/>
                </a:lnTo>
                <a:lnTo>
                  <a:pt x="179828" y="50291"/>
                </a:lnTo>
                <a:lnTo>
                  <a:pt x="146300" y="42671"/>
                </a:lnTo>
                <a:lnTo>
                  <a:pt x="111248" y="33527"/>
                </a:lnTo>
                <a:lnTo>
                  <a:pt x="41144" y="12191"/>
                </a:lnTo>
                <a:lnTo>
                  <a:pt x="6095" y="0"/>
                </a:lnTo>
                <a:close/>
              </a:path>
              <a:path w="563879" h="81279">
                <a:moveTo>
                  <a:pt x="557780" y="0"/>
                </a:moveTo>
                <a:lnTo>
                  <a:pt x="452624" y="33527"/>
                </a:lnTo>
                <a:lnTo>
                  <a:pt x="384044" y="50291"/>
                </a:lnTo>
                <a:lnTo>
                  <a:pt x="333752" y="59435"/>
                </a:lnTo>
                <a:lnTo>
                  <a:pt x="316988" y="60959"/>
                </a:lnTo>
                <a:lnTo>
                  <a:pt x="300224" y="60959"/>
                </a:lnTo>
                <a:lnTo>
                  <a:pt x="283460" y="62483"/>
                </a:lnTo>
                <a:lnTo>
                  <a:pt x="416658" y="62483"/>
                </a:lnTo>
                <a:lnTo>
                  <a:pt x="423668" y="60959"/>
                </a:lnTo>
                <a:lnTo>
                  <a:pt x="458720" y="51815"/>
                </a:lnTo>
                <a:lnTo>
                  <a:pt x="528824" y="30479"/>
                </a:lnTo>
                <a:lnTo>
                  <a:pt x="563876" y="18287"/>
                </a:lnTo>
                <a:lnTo>
                  <a:pt x="5577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605662" y="3777991"/>
            <a:ext cx="234950" cy="1298575"/>
          </a:xfrm>
          <a:custGeom>
            <a:avLst/>
            <a:gdLst/>
            <a:ahLst/>
            <a:cxnLst/>
            <a:rect l="l" t="t" r="r" b="b"/>
            <a:pathLst>
              <a:path w="234950" h="1298575">
                <a:moveTo>
                  <a:pt x="214883" y="928116"/>
                </a:moveTo>
                <a:lnTo>
                  <a:pt x="4571" y="928116"/>
                </a:lnTo>
                <a:lnTo>
                  <a:pt x="0" y="932688"/>
                </a:lnTo>
                <a:lnTo>
                  <a:pt x="0" y="1298448"/>
                </a:lnTo>
                <a:lnTo>
                  <a:pt x="18287" y="1298448"/>
                </a:lnTo>
                <a:lnTo>
                  <a:pt x="18287" y="946404"/>
                </a:lnTo>
                <a:lnTo>
                  <a:pt x="9143" y="946404"/>
                </a:lnTo>
                <a:lnTo>
                  <a:pt x="18287" y="937260"/>
                </a:lnTo>
                <a:lnTo>
                  <a:pt x="214883" y="937260"/>
                </a:lnTo>
                <a:lnTo>
                  <a:pt x="214883" y="928116"/>
                </a:lnTo>
                <a:close/>
              </a:path>
              <a:path w="234950" h="1298575">
                <a:moveTo>
                  <a:pt x="18287" y="937260"/>
                </a:moveTo>
                <a:lnTo>
                  <a:pt x="9143" y="946404"/>
                </a:lnTo>
                <a:lnTo>
                  <a:pt x="18287" y="946404"/>
                </a:lnTo>
                <a:lnTo>
                  <a:pt x="18287" y="937260"/>
                </a:lnTo>
                <a:close/>
              </a:path>
              <a:path w="234950" h="1298575">
                <a:moveTo>
                  <a:pt x="234695" y="928116"/>
                </a:moveTo>
                <a:lnTo>
                  <a:pt x="225551" y="928116"/>
                </a:lnTo>
                <a:lnTo>
                  <a:pt x="214883" y="937260"/>
                </a:lnTo>
                <a:lnTo>
                  <a:pt x="18287" y="937260"/>
                </a:lnTo>
                <a:lnTo>
                  <a:pt x="18287" y="946404"/>
                </a:lnTo>
                <a:lnTo>
                  <a:pt x="230123" y="946404"/>
                </a:lnTo>
                <a:lnTo>
                  <a:pt x="234695" y="943356"/>
                </a:lnTo>
                <a:lnTo>
                  <a:pt x="234695" y="928116"/>
                </a:lnTo>
                <a:close/>
              </a:path>
              <a:path w="234950" h="1298575">
                <a:moveTo>
                  <a:pt x="234695" y="0"/>
                </a:moveTo>
                <a:lnTo>
                  <a:pt x="214883" y="0"/>
                </a:lnTo>
                <a:lnTo>
                  <a:pt x="214883" y="937260"/>
                </a:lnTo>
                <a:lnTo>
                  <a:pt x="225551" y="928116"/>
                </a:lnTo>
                <a:lnTo>
                  <a:pt x="234695" y="928116"/>
                </a:lnTo>
                <a:lnTo>
                  <a:pt x="2346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470026" y="5580884"/>
            <a:ext cx="0" cy="287020"/>
          </a:xfrm>
          <a:custGeom>
            <a:avLst/>
            <a:gdLst/>
            <a:ahLst/>
            <a:cxnLst/>
            <a:rect l="l" t="t" r="r" b="b"/>
            <a:pathLst>
              <a:path h="287020">
                <a:moveTo>
                  <a:pt x="0" y="0"/>
                </a:moveTo>
                <a:lnTo>
                  <a:pt x="0" y="286511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 txBox="1"/>
          <p:nvPr/>
        </p:nvSpPr>
        <p:spPr>
          <a:xfrm>
            <a:off x="3175396" y="5861027"/>
            <a:ext cx="59118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M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6" name="object 1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Jin</a:t>
            </a:r>
            <a:r>
              <a:rPr spc="-5" dirty="0"/>
              <a:t>-</a:t>
            </a:r>
            <a:r>
              <a:rPr dirty="0"/>
              <a:t>Fu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i, EE,</a:t>
            </a:r>
            <a:r>
              <a:rPr spc="-15" dirty="0"/>
              <a:t> </a:t>
            </a:r>
            <a:r>
              <a:rPr spc="-5" dirty="0"/>
              <a:t>N</a:t>
            </a:r>
            <a:r>
              <a:rPr dirty="0"/>
              <a:t>CU</a:t>
            </a:r>
          </a:p>
        </p:txBody>
      </p:sp>
      <p:sp>
        <p:nvSpPr>
          <p:cNvPr id="117" name="object 1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118" name="object 1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Ad</a:t>
            </a:r>
            <a:r>
              <a:rPr spc="-5" dirty="0"/>
              <a:t>v</a:t>
            </a:r>
            <a:r>
              <a:rPr dirty="0"/>
              <a:t>an</a:t>
            </a:r>
            <a:r>
              <a:rPr spc="-5" dirty="0"/>
              <a:t>ce</a:t>
            </a:r>
            <a:r>
              <a:rPr dirty="0"/>
              <a:t>d R</a:t>
            </a:r>
            <a:r>
              <a:rPr spc="-5" dirty="0"/>
              <a:t>e</a:t>
            </a:r>
            <a:r>
              <a:rPr dirty="0"/>
              <a:t>liable</a:t>
            </a:r>
            <a:r>
              <a:rPr spc="15" dirty="0"/>
              <a:t> </a:t>
            </a:r>
            <a:r>
              <a:rPr dirty="0"/>
              <a:t>S</a:t>
            </a:r>
            <a:r>
              <a:rPr spc="-5" dirty="0"/>
              <a:t>y</a:t>
            </a:r>
            <a:r>
              <a:rPr dirty="0"/>
              <a:t>st</a:t>
            </a:r>
            <a:r>
              <a:rPr spc="-5" dirty="0"/>
              <a:t>e</a:t>
            </a:r>
            <a:r>
              <a:rPr spc="10" dirty="0"/>
              <a:t>m</a:t>
            </a:r>
            <a:r>
              <a:rPr dirty="0"/>
              <a:t>s</a:t>
            </a:r>
            <a:r>
              <a:rPr spc="-15" dirty="0"/>
              <a:t> </a:t>
            </a:r>
            <a:r>
              <a:rPr spc="-5" dirty="0"/>
              <a:t>(</a:t>
            </a:r>
            <a:r>
              <a:rPr dirty="0"/>
              <a:t>ARES)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ab.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Datapath</a:t>
            </a:r>
            <a:r>
              <a:rPr spc="-25" dirty="0"/>
              <a:t> </a:t>
            </a:r>
            <a:r>
              <a:rPr dirty="0"/>
              <a:t>– 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A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dder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68159" y="1595348"/>
            <a:ext cx="353631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Si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ng</a:t>
            </a: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e-b</a:t>
            </a: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t</a:t>
            </a:r>
            <a:r>
              <a:rPr sz="2000" spc="-25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231AF0"/>
                </a:solidFill>
                <a:latin typeface="Arial"/>
                <a:cs typeface="Arial"/>
              </a:rPr>
              <a:t>sc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he</a:t>
            </a: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a</a:t>
            </a:r>
            <a:r>
              <a:rPr sz="2000" spc="-10" dirty="0">
                <a:solidFill>
                  <a:srgbClr val="231AF0"/>
                </a:solidFill>
                <a:latin typeface="Arial"/>
                <a:cs typeface="Arial"/>
              </a:rPr>
              <a:t>t</a:t>
            </a: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c</a:t>
            </a:r>
            <a:r>
              <a:rPr sz="2000" spc="-35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of</a:t>
            </a:r>
            <a:r>
              <a:rPr sz="2000" spc="-25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231AF0"/>
                </a:solidFill>
                <a:latin typeface="Arial"/>
                <a:cs typeface="Arial"/>
              </a:rPr>
              <a:t>C</a:t>
            </a: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A</a:t>
            </a:r>
            <a:r>
              <a:rPr sz="2000" spc="5" dirty="0">
                <a:solidFill>
                  <a:srgbClr val="231AF0"/>
                </a:solidFill>
                <a:latin typeface="Arial"/>
                <a:cs typeface="Arial"/>
              </a:rPr>
              <a:t>R</a:t>
            </a:r>
            <a:r>
              <a:rPr sz="2000" spc="-35" dirty="0">
                <a:solidFill>
                  <a:srgbClr val="231AF0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Y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72342" y="2400289"/>
            <a:ext cx="4556502" cy="11719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88427" y="2692629"/>
            <a:ext cx="209550" cy="838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320" marR="5080" indent="-7620" algn="just">
              <a:lnSpc>
                <a:spcPct val="91500"/>
              </a:lnSpc>
            </a:pPr>
            <a:r>
              <a:rPr sz="2000" dirty="0">
                <a:latin typeface="Arial"/>
                <a:cs typeface="Arial"/>
              </a:rPr>
              <a:t>C A B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45117" y="2403069"/>
            <a:ext cx="195580" cy="569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280"/>
              </a:lnSpc>
            </a:pPr>
            <a:r>
              <a:rPr sz="2000" dirty="0">
                <a:latin typeface="Arial"/>
                <a:cs typeface="Arial"/>
              </a:rPr>
              <a:t>A B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65817" y="2692629"/>
            <a:ext cx="91313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spc="-3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Y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98685" y="6731503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0" y="0"/>
                </a:moveTo>
                <a:lnTo>
                  <a:pt x="8496299" y="0"/>
                </a:lnTo>
              </a:path>
            </a:pathLst>
          </a:custGeom>
          <a:ln w="4317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25345" y="4355581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42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44574" y="4418065"/>
            <a:ext cx="90170" cy="163195"/>
          </a:xfrm>
          <a:custGeom>
            <a:avLst/>
            <a:gdLst/>
            <a:ahLst/>
            <a:cxnLst/>
            <a:rect l="l" t="t" r="r" b="b"/>
            <a:pathLst>
              <a:path w="90170" h="163195">
                <a:moveTo>
                  <a:pt x="45719" y="161550"/>
                </a:moveTo>
                <a:lnTo>
                  <a:pt x="44195" y="161550"/>
                </a:lnTo>
                <a:lnTo>
                  <a:pt x="44195" y="163074"/>
                </a:lnTo>
                <a:lnTo>
                  <a:pt x="45719" y="163074"/>
                </a:lnTo>
                <a:lnTo>
                  <a:pt x="45719" y="161550"/>
                </a:lnTo>
                <a:close/>
              </a:path>
              <a:path w="90170" h="163195">
                <a:moveTo>
                  <a:pt x="54863" y="160026"/>
                </a:moveTo>
                <a:lnTo>
                  <a:pt x="35051" y="160026"/>
                </a:lnTo>
                <a:lnTo>
                  <a:pt x="38099" y="161550"/>
                </a:lnTo>
                <a:lnTo>
                  <a:pt x="51815" y="161550"/>
                </a:lnTo>
                <a:lnTo>
                  <a:pt x="54863" y="160026"/>
                </a:lnTo>
                <a:close/>
              </a:path>
              <a:path w="90170" h="163195">
                <a:moveTo>
                  <a:pt x="73151" y="16763"/>
                </a:moveTo>
                <a:lnTo>
                  <a:pt x="16763" y="16763"/>
                </a:lnTo>
                <a:lnTo>
                  <a:pt x="12191" y="25907"/>
                </a:lnTo>
                <a:lnTo>
                  <a:pt x="12191" y="27431"/>
                </a:lnTo>
                <a:lnTo>
                  <a:pt x="10667" y="27431"/>
                </a:lnTo>
                <a:lnTo>
                  <a:pt x="6095" y="39623"/>
                </a:lnTo>
                <a:lnTo>
                  <a:pt x="3047" y="51815"/>
                </a:lnTo>
                <a:lnTo>
                  <a:pt x="0" y="82295"/>
                </a:lnTo>
                <a:lnTo>
                  <a:pt x="1523" y="97542"/>
                </a:lnTo>
                <a:lnTo>
                  <a:pt x="3047" y="111258"/>
                </a:lnTo>
                <a:lnTo>
                  <a:pt x="7619" y="124974"/>
                </a:lnTo>
                <a:lnTo>
                  <a:pt x="10667" y="135642"/>
                </a:lnTo>
                <a:lnTo>
                  <a:pt x="12191" y="135642"/>
                </a:lnTo>
                <a:lnTo>
                  <a:pt x="12191" y="137166"/>
                </a:lnTo>
                <a:lnTo>
                  <a:pt x="16763" y="144786"/>
                </a:lnTo>
                <a:lnTo>
                  <a:pt x="16763" y="146310"/>
                </a:lnTo>
                <a:lnTo>
                  <a:pt x="18287" y="146310"/>
                </a:lnTo>
                <a:lnTo>
                  <a:pt x="21335" y="150882"/>
                </a:lnTo>
                <a:lnTo>
                  <a:pt x="25907" y="155454"/>
                </a:lnTo>
                <a:lnTo>
                  <a:pt x="28955" y="156978"/>
                </a:lnTo>
                <a:lnTo>
                  <a:pt x="30479" y="158502"/>
                </a:lnTo>
                <a:lnTo>
                  <a:pt x="33527" y="160026"/>
                </a:lnTo>
                <a:lnTo>
                  <a:pt x="56387" y="160026"/>
                </a:lnTo>
                <a:lnTo>
                  <a:pt x="60959" y="156978"/>
                </a:lnTo>
                <a:lnTo>
                  <a:pt x="64007" y="155454"/>
                </a:lnTo>
                <a:lnTo>
                  <a:pt x="64007" y="153930"/>
                </a:lnTo>
                <a:lnTo>
                  <a:pt x="65531" y="153930"/>
                </a:lnTo>
                <a:lnTo>
                  <a:pt x="68579" y="150882"/>
                </a:lnTo>
                <a:lnTo>
                  <a:pt x="71627" y="146310"/>
                </a:lnTo>
                <a:lnTo>
                  <a:pt x="73151" y="144786"/>
                </a:lnTo>
                <a:lnTo>
                  <a:pt x="74066" y="143262"/>
                </a:lnTo>
                <a:lnTo>
                  <a:pt x="42671" y="143262"/>
                </a:lnTo>
                <a:lnTo>
                  <a:pt x="36575" y="140214"/>
                </a:lnTo>
                <a:lnTo>
                  <a:pt x="35051" y="137166"/>
                </a:lnTo>
                <a:lnTo>
                  <a:pt x="32003" y="134118"/>
                </a:lnTo>
                <a:lnTo>
                  <a:pt x="32765" y="134118"/>
                </a:lnTo>
                <a:lnTo>
                  <a:pt x="29717" y="128022"/>
                </a:lnTo>
                <a:lnTo>
                  <a:pt x="28955" y="128022"/>
                </a:lnTo>
                <a:lnTo>
                  <a:pt x="24383" y="117354"/>
                </a:lnTo>
                <a:lnTo>
                  <a:pt x="21335" y="106686"/>
                </a:lnTo>
                <a:lnTo>
                  <a:pt x="19811" y="94494"/>
                </a:lnTo>
                <a:lnTo>
                  <a:pt x="19811" y="67055"/>
                </a:lnTo>
                <a:lnTo>
                  <a:pt x="22859" y="54863"/>
                </a:lnTo>
                <a:lnTo>
                  <a:pt x="25907" y="44195"/>
                </a:lnTo>
                <a:lnTo>
                  <a:pt x="28955" y="35051"/>
                </a:lnTo>
                <a:lnTo>
                  <a:pt x="32613" y="28955"/>
                </a:lnTo>
                <a:lnTo>
                  <a:pt x="32003" y="28955"/>
                </a:lnTo>
                <a:lnTo>
                  <a:pt x="35051" y="24383"/>
                </a:lnTo>
                <a:lnTo>
                  <a:pt x="38099" y="22859"/>
                </a:lnTo>
                <a:lnTo>
                  <a:pt x="39623" y="21335"/>
                </a:lnTo>
                <a:lnTo>
                  <a:pt x="42671" y="19811"/>
                </a:lnTo>
                <a:lnTo>
                  <a:pt x="74675" y="19811"/>
                </a:lnTo>
                <a:lnTo>
                  <a:pt x="73151" y="16763"/>
                </a:lnTo>
                <a:close/>
              </a:path>
              <a:path w="90170" h="163195">
                <a:moveTo>
                  <a:pt x="41147" y="141738"/>
                </a:moveTo>
                <a:lnTo>
                  <a:pt x="42671" y="143262"/>
                </a:lnTo>
                <a:lnTo>
                  <a:pt x="44195" y="143262"/>
                </a:lnTo>
                <a:lnTo>
                  <a:pt x="41147" y="141738"/>
                </a:lnTo>
                <a:close/>
              </a:path>
              <a:path w="90170" h="163195">
                <a:moveTo>
                  <a:pt x="48767" y="141738"/>
                </a:moveTo>
                <a:lnTo>
                  <a:pt x="45719" y="143262"/>
                </a:lnTo>
                <a:lnTo>
                  <a:pt x="47243" y="143262"/>
                </a:lnTo>
                <a:lnTo>
                  <a:pt x="48767" y="141738"/>
                </a:lnTo>
                <a:close/>
              </a:path>
              <a:path w="90170" h="163195">
                <a:moveTo>
                  <a:pt x="56387" y="134118"/>
                </a:moveTo>
                <a:lnTo>
                  <a:pt x="54863" y="138690"/>
                </a:lnTo>
                <a:lnTo>
                  <a:pt x="51815" y="140214"/>
                </a:lnTo>
                <a:lnTo>
                  <a:pt x="53339" y="140214"/>
                </a:lnTo>
                <a:lnTo>
                  <a:pt x="47243" y="143262"/>
                </a:lnTo>
                <a:lnTo>
                  <a:pt x="74066" y="143262"/>
                </a:lnTo>
                <a:lnTo>
                  <a:pt x="77723" y="137166"/>
                </a:lnTo>
                <a:lnTo>
                  <a:pt x="77723" y="135642"/>
                </a:lnTo>
                <a:lnTo>
                  <a:pt x="56387" y="135642"/>
                </a:lnTo>
                <a:lnTo>
                  <a:pt x="56387" y="134118"/>
                </a:lnTo>
                <a:close/>
              </a:path>
              <a:path w="90170" h="163195">
                <a:moveTo>
                  <a:pt x="32765" y="134118"/>
                </a:moveTo>
                <a:lnTo>
                  <a:pt x="32003" y="134118"/>
                </a:lnTo>
                <a:lnTo>
                  <a:pt x="33527" y="135642"/>
                </a:lnTo>
                <a:lnTo>
                  <a:pt x="32765" y="134118"/>
                </a:lnTo>
                <a:close/>
              </a:path>
              <a:path w="90170" h="163195">
                <a:moveTo>
                  <a:pt x="60959" y="126498"/>
                </a:moveTo>
                <a:lnTo>
                  <a:pt x="56387" y="135642"/>
                </a:lnTo>
                <a:lnTo>
                  <a:pt x="79247" y="135642"/>
                </a:lnTo>
                <a:lnTo>
                  <a:pt x="82105" y="128022"/>
                </a:lnTo>
                <a:lnTo>
                  <a:pt x="60959" y="128022"/>
                </a:lnTo>
                <a:lnTo>
                  <a:pt x="60959" y="126498"/>
                </a:lnTo>
                <a:close/>
              </a:path>
              <a:path w="90170" h="163195">
                <a:moveTo>
                  <a:pt x="28955" y="126498"/>
                </a:moveTo>
                <a:lnTo>
                  <a:pt x="28955" y="128022"/>
                </a:lnTo>
                <a:lnTo>
                  <a:pt x="29717" y="128022"/>
                </a:lnTo>
                <a:lnTo>
                  <a:pt x="28955" y="126498"/>
                </a:lnTo>
                <a:close/>
              </a:path>
              <a:path w="90170" h="163195">
                <a:moveTo>
                  <a:pt x="74675" y="19811"/>
                </a:moveTo>
                <a:lnTo>
                  <a:pt x="47243" y="19811"/>
                </a:lnTo>
                <a:lnTo>
                  <a:pt x="53339" y="22859"/>
                </a:lnTo>
                <a:lnTo>
                  <a:pt x="51815" y="22859"/>
                </a:lnTo>
                <a:lnTo>
                  <a:pt x="70103" y="68579"/>
                </a:lnTo>
                <a:lnTo>
                  <a:pt x="70103" y="96018"/>
                </a:lnTo>
                <a:lnTo>
                  <a:pt x="67055" y="108210"/>
                </a:lnTo>
                <a:lnTo>
                  <a:pt x="64007" y="118878"/>
                </a:lnTo>
                <a:lnTo>
                  <a:pt x="60959" y="128022"/>
                </a:lnTo>
                <a:lnTo>
                  <a:pt x="82105" y="128022"/>
                </a:lnTo>
                <a:lnTo>
                  <a:pt x="83819" y="123450"/>
                </a:lnTo>
                <a:lnTo>
                  <a:pt x="86867" y="111258"/>
                </a:lnTo>
                <a:lnTo>
                  <a:pt x="89915" y="80771"/>
                </a:lnTo>
                <a:lnTo>
                  <a:pt x="88391" y="65531"/>
                </a:lnTo>
                <a:lnTo>
                  <a:pt x="86867" y="51815"/>
                </a:lnTo>
                <a:lnTo>
                  <a:pt x="82295" y="38099"/>
                </a:lnTo>
                <a:lnTo>
                  <a:pt x="79247" y="27431"/>
                </a:lnTo>
                <a:lnTo>
                  <a:pt x="77723" y="27431"/>
                </a:lnTo>
                <a:lnTo>
                  <a:pt x="77723" y="25907"/>
                </a:lnTo>
                <a:lnTo>
                  <a:pt x="74675" y="19811"/>
                </a:lnTo>
                <a:close/>
              </a:path>
              <a:path w="90170" h="163195">
                <a:moveTo>
                  <a:pt x="33527" y="27431"/>
                </a:moveTo>
                <a:lnTo>
                  <a:pt x="32003" y="28955"/>
                </a:lnTo>
                <a:lnTo>
                  <a:pt x="32613" y="28955"/>
                </a:lnTo>
                <a:lnTo>
                  <a:pt x="33527" y="27431"/>
                </a:lnTo>
                <a:close/>
              </a:path>
              <a:path w="90170" h="163195">
                <a:moveTo>
                  <a:pt x="56387" y="3047"/>
                </a:moveTo>
                <a:lnTo>
                  <a:pt x="33527" y="3047"/>
                </a:lnTo>
                <a:lnTo>
                  <a:pt x="30479" y="4571"/>
                </a:lnTo>
                <a:lnTo>
                  <a:pt x="28955" y="4571"/>
                </a:lnTo>
                <a:lnTo>
                  <a:pt x="28955" y="6095"/>
                </a:lnTo>
                <a:lnTo>
                  <a:pt x="24383" y="9143"/>
                </a:lnTo>
                <a:lnTo>
                  <a:pt x="21335" y="12191"/>
                </a:lnTo>
                <a:lnTo>
                  <a:pt x="18287" y="16763"/>
                </a:lnTo>
                <a:lnTo>
                  <a:pt x="71627" y="16763"/>
                </a:lnTo>
                <a:lnTo>
                  <a:pt x="68579" y="12191"/>
                </a:lnTo>
                <a:lnTo>
                  <a:pt x="64007" y="7619"/>
                </a:lnTo>
                <a:lnTo>
                  <a:pt x="59435" y="4571"/>
                </a:lnTo>
                <a:lnTo>
                  <a:pt x="56387" y="3047"/>
                </a:lnTo>
                <a:close/>
              </a:path>
              <a:path w="90170" h="163195">
                <a:moveTo>
                  <a:pt x="54863" y="1523"/>
                </a:moveTo>
                <a:lnTo>
                  <a:pt x="35051" y="1523"/>
                </a:lnTo>
                <a:lnTo>
                  <a:pt x="35051" y="3047"/>
                </a:lnTo>
                <a:lnTo>
                  <a:pt x="54863" y="3047"/>
                </a:lnTo>
                <a:lnTo>
                  <a:pt x="54863" y="1523"/>
                </a:lnTo>
                <a:close/>
              </a:path>
              <a:path w="90170" h="163195">
                <a:moveTo>
                  <a:pt x="45719" y="0"/>
                </a:moveTo>
                <a:lnTo>
                  <a:pt x="44195" y="0"/>
                </a:lnTo>
                <a:lnTo>
                  <a:pt x="39623" y="1523"/>
                </a:lnTo>
                <a:lnTo>
                  <a:pt x="48767" y="1523"/>
                </a:lnTo>
                <a:lnTo>
                  <a:pt x="457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10462" y="4489693"/>
            <a:ext cx="144780" cy="21590"/>
          </a:xfrm>
          <a:custGeom>
            <a:avLst/>
            <a:gdLst/>
            <a:ahLst/>
            <a:cxnLst/>
            <a:rect l="l" t="t" r="r" b="b"/>
            <a:pathLst>
              <a:path w="144779" h="21589">
                <a:moveTo>
                  <a:pt x="143255" y="0"/>
                </a:moveTo>
                <a:lnTo>
                  <a:pt x="0" y="1523"/>
                </a:lnTo>
                <a:lnTo>
                  <a:pt x="0" y="21342"/>
                </a:lnTo>
                <a:lnTo>
                  <a:pt x="144779" y="19818"/>
                </a:lnTo>
                <a:lnTo>
                  <a:pt x="1432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89353" y="4283954"/>
            <a:ext cx="161925" cy="431800"/>
          </a:xfrm>
          <a:custGeom>
            <a:avLst/>
            <a:gdLst/>
            <a:ahLst/>
            <a:cxnLst/>
            <a:rect l="l" t="t" r="r" b="b"/>
            <a:pathLst>
              <a:path w="161925" h="431800">
                <a:moveTo>
                  <a:pt x="143255" y="359670"/>
                </a:moveTo>
                <a:lnTo>
                  <a:pt x="143255" y="431298"/>
                </a:lnTo>
                <a:lnTo>
                  <a:pt x="161543" y="431298"/>
                </a:lnTo>
                <a:lnTo>
                  <a:pt x="161543" y="368814"/>
                </a:lnTo>
                <a:lnTo>
                  <a:pt x="152399" y="368814"/>
                </a:lnTo>
                <a:lnTo>
                  <a:pt x="143255" y="359670"/>
                </a:lnTo>
                <a:close/>
              </a:path>
              <a:path w="161925" h="431800">
                <a:moveTo>
                  <a:pt x="143255" y="60959"/>
                </a:moveTo>
                <a:lnTo>
                  <a:pt x="4571" y="60959"/>
                </a:lnTo>
                <a:lnTo>
                  <a:pt x="0" y="65531"/>
                </a:lnTo>
                <a:lnTo>
                  <a:pt x="0" y="365766"/>
                </a:lnTo>
                <a:lnTo>
                  <a:pt x="4571" y="368814"/>
                </a:lnTo>
                <a:lnTo>
                  <a:pt x="143255" y="368814"/>
                </a:lnTo>
                <a:lnTo>
                  <a:pt x="143255" y="359670"/>
                </a:lnTo>
                <a:lnTo>
                  <a:pt x="19811" y="359670"/>
                </a:lnTo>
                <a:lnTo>
                  <a:pt x="9143" y="350526"/>
                </a:lnTo>
                <a:lnTo>
                  <a:pt x="19811" y="350526"/>
                </a:lnTo>
                <a:lnTo>
                  <a:pt x="19811" y="80771"/>
                </a:lnTo>
                <a:lnTo>
                  <a:pt x="9143" y="80771"/>
                </a:lnTo>
                <a:lnTo>
                  <a:pt x="19811" y="71627"/>
                </a:lnTo>
                <a:lnTo>
                  <a:pt x="143255" y="71627"/>
                </a:lnTo>
                <a:lnTo>
                  <a:pt x="143255" y="60959"/>
                </a:lnTo>
                <a:close/>
              </a:path>
              <a:path w="161925" h="431800">
                <a:moveTo>
                  <a:pt x="158495" y="350526"/>
                </a:moveTo>
                <a:lnTo>
                  <a:pt x="19811" y="350526"/>
                </a:lnTo>
                <a:lnTo>
                  <a:pt x="19811" y="359670"/>
                </a:lnTo>
                <a:lnTo>
                  <a:pt x="143255" y="359670"/>
                </a:lnTo>
                <a:lnTo>
                  <a:pt x="152399" y="368814"/>
                </a:lnTo>
                <a:lnTo>
                  <a:pt x="161543" y="368814"/>
                </a:lnTo>
                <a:lnTo>
                  <a:pt x="161543" y="355098"/>
                </a:lnTo>
                <a:lnTo>
                  <a:pt x="158495" y="350526"/>
                </a:lnTo>
                <a:close/>
              </a:path>
              <a:path w="161925" h="431800">
                <a:moveTo>
                  <a:pt x="19811" y="350526"/>
                </a:moveTo>
                <a:lnTo>
                  <a:pt x="9143" y="350526"/>
                </a:lnTo>
                <a:lnTo>
                  <a:pt x="19811" y="359670"/>
                </a:lnTo>
                <a:lnTo>
                  <a:pt x="19811" y="350526"/>
                </a:lnTo>
                <a:close/>
              </a:path>
              <a:path w="161925" h="431800">
                <a:moveTo>
                  <a:pt x="19811" y="71627"/>
                </a:moveTo>
                <a:lnTo>
                  <a:pt x="9143" y="80771"/>
                </a:lnTo>
                <a:lnTo>
                  <a:pt x="19811" y="80771"/>
                </a:lnTo>
                <a:lnTo>
                  <a:pt x="19811" y="71627"/>
                </a:lnTo>
                <a:close/>
              </a:path>
              <a:path w="161925" h="431800">
                <a:moveTo>
                  <a:pt x="161543" y="60959"/>
                </a:moveTo>
                <a:lnTo>
                  <a:pt x="152399" y="60959"/>
                </a:lnTo>
                <a:lnTo>
                  <a:pt x="143255" y="71627"/>
                </a:lnTo>
                <a:lnTo>
                  <a:pt x="19811" y="71627"/>
                </a:lnTo>
                <a:lnTo>
                  <a:pt x="19811" y="80771"/>
                </a:lnTo>
                <a:lnTo>
                  <a:pt x="158495" y="80771"/>
                </a:lnTo>
                <a:lnTo>
                  <a:pt x="161543" y="76199"/>
                </a:lnTo>
                <a:lnTo>
                  <a:pt x="161543" y="60959"/>
                </a:lnTo>
                <a:close/>
              </a:path>
              <a:path w="161925" h="431800">
                <a:moveTo>
                  <a:pt x="161543" y="0"/>
                </a:moveTo>
                <a:lnTo>
                  <a:pt x="143255" y="0"/>
                </a:lnTo>
                <a:lnTo>
                  <a:pt x="143255" y="71627"/>
                </a:lnTo>
                <a:lnTo>
                  <a:pt x="152399" y="60959"/>
                </a:lnTo>
                <a:lnTo>
                  <a:pt x="161543" y="60959"/>
                </a:lnTo>
                <a:lnTo>
                  <a:pt x="161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25345" y="4786879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59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44574" y="4850888"/>
            <a:ext cx="90170" cy="161925"/>
          </a:xfrm>
          <a:custGeom>
            <a:avLst/>
            <a:gdLst/>
            <a:ahLst/>
            <a:cxnLst/>
            <a:rect l="l" t="t" r="r" b="b"/>
            <a:pathLst>
              <a:path w="90170" h="161925">
                <a:moveTo>
                  <a:pt x="50291" y="160019"/>
                </a:moveTo>
                <a:lnTo>
                  <a:pt x="39623" y="160019"/>
                </a:lnTo>
                <a:lnTo>
                  <a:pt x="39623" y="161543"/>
                </a:lnTo>
                <a:lnTo>
                  <a:pt x="50291" y="161543"/>
                </a:lnTo>
                <a:lnTo>
                  <a:pt x="50291" y="160019"/>
                </a:lnTo>
                <a:close/>
              </a:path>
              <a:path w="90170" h="161925">
                <a:moveTo>
                  <a:pt x="56387" y="1523"/>
                </a:moveTo>
                <a:lnTo>
                  <a:pt x="33527" y="1523"/>
                </a:lnTo>
                <a:lnTo>
                  <a:pt x="30479" y="3047"/>
                </a:lnTo>
                <a:lnTo>
                  <a:pt x="28955" y="4571"/>
                </a:lnTo>
                <a:lnTo>
                  <a:pt x="24383" y="7619"/>
                </a:lnTo>
                <a:lnTo>
                  <a:pt x="21335" y="12191"/>
                </a:lnTo>
                <a:lnTo>
                  <a:pt x="18287" y="15239"/>
                </a:lnTo>
                <a:lnTo>
                  <a:pt x="16763" y="15239"/>
                </a:lnTo>
                <a:lnTo>
                  <a:pt x="16763" y="16763"/>
                </a:lnTo>
                <a:lnTo>
                  <a:pt x="12191" y="24383"/>
                </a:lnTo>
                <a:lnTo>
                  <a:pt x="12191" y="25907"/>
                </a:lnTo>
                <a:lnTo>
                  <a:pt x="10667" y="25907"/>
                </a:lnTo>
                <a:lnTo>
                  <a:pt x="6095" y="38099"/>
                </a:lnTo>
                <a:lnTo>
                  <a:pt x="3047" y="51815"/>
                </a:lnTo>
                <a:lnTo>
                  <a:pt x="1523" y="65531"/>
                </a:lnTo>
                <a:lnTo>
                  <a:pt x="0" y="80771"/>
                </a:lnTo>
                <a:lnTo>
                  <a:pt x="3047" y="111251"/>
                </a:lnTo>
                <a:lnTo>
                  <a:pt x="7619" y="123443"/>
                </a:lnTo>
                <a:lnTo>
                  <a:pt x="10667" y="134111"/>
                </a:lnTo>
                <a:lnTo>
                  <a:pt x="12191" y="135635"/>
                </a:lnTo>
                <a:lnTo>
                  <a:pt x="16763" y="144779"/>
                </a:lnTo>
                <a:lnTo>
                  <a:pt x="18287" y="144779"/>
                </a:lnTo>
                <a:lnTo>
                  <a:pt x="18287" y="146303"/>
                </a:lnTo>
                <a:lnTo>
                  <a:pt x="25907" y="153923"/>
                </a:lnTo>
                <a:lnTo>
                  <a:pt x="28955" y="155447"/>
                </a:lnTo>
                <a:lnTo>
                  <a:pt x="28955" y="156971"/>
                </a:lnTo>
                <a:lnTo>
                  <a:pt x="30479" y="156971"/>
                </a:lnTo>
                <a:lnTo>
                  <a:pt x="33527" y="158495"/>
                </a:lnTo>
                <a:lnTo>
                  <a:pt x="35051" y="160019"/>
                </a:lnTo>
                <a:lnTo>
                  <a:pt x="54863" y="160019"/>
                </a:lnTo>
                <a:lnTo>
                  <a:pt x="56387" y="158495"/>
                </a:lnTo>
                <a:lnTo>
                  <a:pt x="60959" y="156971"/>
                </a:lnTo>
                <a:lnTo>
                  <a:pt x="73151" y="144779"/>
                </a:lnTo>
                <a:lnTo>
                  <a:pt x="74675" y="141731"/>
                </a:lnTo>
                <a:lnTo>
                  <a:pt x="42671" y="141731"/>
                </a:lnTo>
                <a:lnTo>
                  <a:pt x="36575" y="138683"/>
                </a:lnTo>
                <a:lnTo>
                  <a:pt x="35051" y="135635"/>
                </a:lnTo>
                <a:lnTo>
                  <a:pt x="32003" y="134111"/>
                </a:lnTo>
                <a:lnTo>
                  <a:pt x="33527" y="134111"/>
                </a:lnTo>
                <a:lnTo>
                  <a:pt x="29870" y="128015"/>
                </a:lnTo>
                <a:lnTo>
                  <a:pt x="28955" y="128015"/>
                </a:lnTo>
                <a:lnTo>
                  <a:pt x="24383" y="117347"/>
                </a:lnTo>
                <a:lnTo>
                  <a:pt x="21335" y="105155"/>
                </a:lnTo>
                <a:lnTo>
                  <a:pt x="19811" y="92963"/>
                </a:lnTo>
                <a:lnTo>
                  <a:pt x="19811" y="67055"/>
                </a:lnTo>
                <a:lnTo>
                  <a:pt x="22859" y="53339"/>
                </a:lnTo>
                <a:lnTo>
                  <a:pt x="25907" y="42671"/>
                </a:lnTo>
                <a:lnTo>
                  <a:pt x="28955" y="33527"/>
                </a:lnTo>
                <a:lnTo>
                  <a:pt x="29717" y="33527"/>
                </a:lnTo>
                <a:lnTo>
                  <a:pt x="32765" y="27431"/>
                </a:lnTo>
                <a:lnTo>
                  <a:pt x="32003" y="27431"/>
                </a:lnTo>
                <a:lnTo>
                  <a:pt x="39623" y="19811"/>
                </a:lnTo>
                <a:lnTo>
                  <a:pt x="42671" y="18287"/>
                </a:lnTo>
                <a:lnTo>
                  <a:pt x="74066" y="18287"/>
                </a:lnTo>
                <a:lnTo>
                  <a:pt x="73151" y="16763"/>
                </a:lnTo>
                <a:lnTo>
                  <a:pt x="71627" y="15239"/>
                </a:lnTo>
                <a:lnTo>
                  <a:pt x="68579" y="10667"/>
                </a:lnTo>
                <a:lnTo>
                  <a:pt x="65531" y="7619"/>
                </a:lnTo>
                <a:lnTo>
                  <a:pt x="64007" y="7619"/>
                </a:lnTo>
                <a:lnTo>
                  <a:pt x="64007" y="6095"/>
                </a:lnTo>
                <a:lnTo>
                  <a:pt x="59435" y="3047"/>
                </a:lnTo>
                <a:lnTo>
                  <a:pt x="56387" y="1523"/>
                </a:lnTo>
                <a:close/>
              </a:path>
              <a:path w="90170" h="161925">
                <a:moveTo>
                  <a:pt x="60959" y="126491"/>
                </a:moveTo>
                <a:lnTo>
                  <a:pt x="56387" y="134111"/>
                </a:lnTo>
                <a:lnTo>
                  <a:pt x="54863" y="137159"/>
                </a:lnTo>
                <a:lnTo>
                  <a:pt x="51815" y="138683"/>
                </a:lnTo>
                <a:lnTo>
                  <a:pt x="50291" y="140207"/>
                </a:lnTo>
                <a:lnTo>
                  <a:pt x="47243" y="141731"/>
                </a:lnTo>
                <a:lnTo>
                  <a:pt x="74675" y="141731"/>
                </a:lnTo>
                <a:lnTo>
                  <a:pt x="77723" y="135635"/>
                </a:lnTo>
                <a:lnTo>
                  <a:pt x="79247" y="134111"/>
                </a:lnTo>
                <a:lnTo>
                  <a:pt x="81860" y="128015"/>
                </a:lnTo>
                <a:lnTo>
                  <a:pt x="60959" y="128015"/>
                </a:lnTo>
                <a:lnTo>
                  <a:pt x="60959" y="126491"/>
                </a:lnTo>
                <a:close/>
              </a:path>
              <a:path w="90170" h="161925">
                <a:moveTo>
                  <a:pt x="28955" y="126491"/>
                </a:moveTo>
                <a:lnTo>
                  <a:pt x="28955" y="128015"/>
                </a:lnTo>
                <a:lnTo>
                  <a:pt x="29870" y="128015"/>
                </a:lnTo>
                <a:lnTo>
                  <a:pt x="28955" y="126491"/>
                </a:lnTo>
                <a:close/>
              </a:path>
              <a:path w="90170" h="161925">
                <a:moveTo>
                  <a:pt x="81425" y="33527"/>
                </a:moveTo>
                <a:lnTo>
                  <a:pt x="60959" y="33527"/>
                </a:lnTo>
                <a:lnTo>
                  <a:pt x="65531" y="44195"/>
                </a:lnTo>
                <a:lnTo>
                  <a:pt x="68579" y="54863"/>
                </a:lnTo>
                <a:lnTo>
                  <a:pt x="70103" y="67055"/>
                </a:lnTo>
                <a:lnTo>
                  <a:pt x="70103" y="94487"/>
                </a:lnTo>
                <a:lnTo>
                  <a:pt x="67055" y="106679"/>
                </a:lnTo>
                <a:lnTo>
                  <a:pt x="60959" y="128015"/>
                </a:lnTo>
                <a:lnTo>
                  <a:pt x="81860" y="128015"/>
                </a:lnTo>
                <a:lnTo>
                  <a:pt x="83819" y="123443"/>
                </a:lnTo>
                <a:lnTo>
                  <a:pt x="86867" y="109727"/>
                </a:lnTo>
                <a:lnTo>
                  <a:pt x="89915" y="79247"/>
                </a:lnTo>
                <a:lnTo>
                  <a:pt x="88391" y="64007"/>
                </a:lnTo>
                <a:lnTo>
                  <a:pt x="86867" y="50291"/>
                </a:lnTo>
                <a:lnTo>
                  <a:pt x="82295" y="36575"/>
                </a:lnTo>
                <a:lnTo>
                  <a:pt x="81425" y="33527"/>
                </a:lnTo>
                <a:close/>
              </a:path>
              <a:path w="90170" h="161925">
                <a:moveTo>
                  <a:pt x="29717" y="33527"/>
                </a:moveTo>
                <a:lnTo>
                  <a:pt x="28955" y="33527"/>
                </a:lnTo>
                <a:lnTo>
                  <a:pt x="28955" y="35051"/>
                </a:lnTo>
                <a:lnTo>
                  <a:pt x="29717" y="33527"/>
                </a:lnTo>
                <a:close/>
              </a:path>
              <a:path w="90170" h="161925">
                <a:moveTo>
                  <a:pt x="79247" y="25907"/>
                </a:moveTo>
                <a:lnTo>
                  <a:pt x="56387" y="25907"/>
                </a:lnTo>
                <a:lnTo>
                  <a:pt x="60959" y="35051"/>
                </a:lnTo>
                <a:lnTo>
                  <a:pt x="60959" y="33527"/>
                </a:lnTo>
                <a:lnTo>
                  <a:pt x="81425" y="33527"/>
                </a:lnTo>
                <a:lnTo>
                  <a:pt x="79247" y="25907"/>
                </a:lnTo>
                <a:close/>
              </a:path>
              <a:path w="90170" h="161925">
                <a:moveTo>
                  <a:pt x="33527" y="25907"/>
                </a:moveTo>
                <a:lnTo>
                  <a:pt x="32003" y="27431"/>
                </a:lnTo>
                <a:lnTo>
                  <a:pt x="32765" y="27431"/>
                </a:lnTo>
                <a:lnTo>
                  <a:pt x="33527" y="25907"/>
                </a:lnTo>
                <a:close/>
              </a:path>
              <a:path w="90170" h="161925">
                <a:moveTo>
                  <a:pt x="74066" y="18287"/>
                </a:moveTo>
                <a:lnTo>
                  <a:pt x="47243" y="18287"/>
                </a:lnTo>
                <a:lnTo>
                  <a:pt x="50291" y="19811"/>
                </a:lnTo>
                <a:lnTo>
                  <a:pt x="54863" y="24383"/>
                </a:lnTo>
                <a:lnTo>
                  <a:pt x="56387" y="27431"/>
                </a:lnTo>
                <a:lnTo>
                  <a:pt x="56387" y="25907"/>
                </a:lnTo>
                <a:lnTo>
                  <a:pt x="77723" y="25907"/>
                </a:lnTo>
                <a:lnTo>
                  <a:pt x="77723" y="24383"/>
                </a:lnTo>
                <a:lnTo>
                  <a:pt x="74066" y="18287"/>
                </a:lnTo>
                <a:close/>
              </a:path>
              <a:path w="90170" h="161925">
                <a:moveTo>
                  <a:pt x="44195" y="18287"/>
                </a:moveTo>
                <a:lnTo>
                  <a:pt x="42671" y="18287"/>
                </a:lnTo>
                <a:lnTo>
                  <a:pt x="41147" y="19811"/>
                </a:lnTo>
                <a:lnTo>
                  <a:pt x="44195" y="18287"/>
                </a:lnTo>
                <a:close/>
              </a:path>
              <a:path w="90170" h="161925">
                <a:moveTo>
                  <a:pt x="47243" y="18287"/>
                </a:moveTo>
                <a:lnTo>
                  <a:pt x="45719" y="18287"/>
                </a:lnTo>
                <a:lnTo>
                  <a:pt x="48767" y="19811"/>
                </a:lnTo>
                <a:lnTo>
                  <a:pt x="47243" y="18287"/>
                </a:lnTo>
                <a:close/>
              </a:path>
              <a:path w="90170" h="161925">
                <a:moveTo>
                  <a:pt x="51815" y="0"/>
                </a:moveTo>
                <a:lnTo>
                  <a:pt x="38099" y="0"/>
                </a:lnTo>
                <a:lnTo>
                  <a:pt x="35051" y="1523"/>
                </a:lnTo>
                <a:lnTo>
                  <a:pt x="54863" y="1523"/>
                </a:lnTo>
                <a:lnTo>
                  <a:pt x="518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10462" y="4920991"/>
            <a:ext cx="144780" cy="21590"/>
          </a:xfrm>
          <a:custGeom>
            <a:avLst/>
            <a:gdLst/>
            <a:ahLst/>
            <a:cxnLst/>
            <a:rect l="l" t="t" r="r" b="b"/>
            <a:pathLst>
              <a:path w="144779" h="21589">
                <a:moveTo>
                  <a:pt x="143255" y="0"/>
                </a:moveTo>
                <a:lnTo>
                  <a:pt x="0" y="3047"/>
                </a:lnTo>
                <a:lnTo>
                  <a:pt x="0" y="21335"/>
                </a:lnTo>
                <a:lnTo>
                  <a:pt x="144779" y="19811"/>
                </a:lnTo>
                <a:lnTo>
                  <a:pt x="1432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89353" y="4715252"/>
            <a:ext cx="161925" cy="431800"/>
          </a:xfrm>
          <a:custGeom>
            <a:avLst/>
            <a:gdLst/>
            <a:ahLst/>
            <a:cxnLst/>
            <a:rect l="l" t="t" r="r" b="b"/>
            <a:pathLst>
              <a:path w="161925" h="431800">
                <a:moveTo>
                  <a:pt x="143255" y="361187"/>
                </a:moveTo>
                <a:lnTo>
                  <a:pt x="143255" y="431291"/>
                </a:lnTo>
                <a:lnTo>
                  <a:pt x="161543" y="431291"/>
                </a:lnTo>
                <a:lnTo>
                  <a:pt x="161543" y="370331"/>
                </a:lnTo>
                <a:lnTo>
                  <a:pt x="152399" y="370331"/>
                </a:lnTo>
                <a:lnTo>
                  <a:pt x="143255" y="361187"/>
                </a:lnTo>
                <a:close/>
              </a:path>
              <a:path w="161925" h="431800">
                <a:moveTo>
                  <a:pt x="143255" y="62483"/>
                </a:moveTo>
                <a:lnTo>
                  <a:pt x="4571" y="62483"/>
                </a:lnTo>
                <a:lnTo>
                  <a:pt x="0" y="65531"/>
                </a:lnTo>
                <a:lnTo>
                  <a:pt x="0" y="365759"/>
                </a:lnTo>
                <a:lnTo>
                  <a:pt x="4571" y="370331"/>
                </a:lnTo>
                <a:lnTo>
                  <a:pt x="143255" y="370331"/>
                </a:lnTo>
                <a:lnTo>
                  <a:pt x="143255" y="361187"/>
                </a:lnTo>
                <a:lnTo>
                  <a:pt x="19811" y="361187"/>
                </a:lnTo>
                <a:lnTo>
                  <a:pt x="9143" y="350519"/>
                </a:lnTo>
                <a:lnTo>
                  <a:pt x="19811" y="350519"/>
                </a:lnTo>
                <a:lnTo>
                  <a:pt x="19811" y="80771"/>
                </a:lnTo>
                <a:lnTo>
                  <a:pt x="9143" y="80771"/>
                </a:lnTo>
                <a:lnTo>
                  <a:pt x="19811" y="71627"/>
                </a:lnTo>
                <a:lnTo>
                  <a:pt x="143255" y="71627"/>
                </a:lnTo>
                <a:lnTo>
                  <a:pt x="143255" y="62483"/>
                </a:lnTo>
                <a:close/>
              </a:path>
              <a:path w="161925" h="431800">
                <a:moveTo>
                  <a:pt x="158495" y="350519"/>
                </a:moveTo>
                <a:lnTo>
                  <a:pt x="19811" y="350519"/>
                </a:lnTo>
                <a:lnTo>
                  <a:pt x="19811" y="361187"/>
                </a:lnTo>
                <a:lnTo>
                  <a:pt x="143255" y="361187"/>
                </a:lnTo>
                <a:lnTo>
                  <a:pt x="152399" y="370331"/>
                </a:lnTo>
                <a:lnTo>
                  <a:pt x="161543" y="370331"/>
                </a:lnTo>
                <a:lnTo>
                  <a:pt x="161543" y="355091"/>
                </a:lnTo>
                <a:lnTo>
                  <a:pt x="158495" y="350519"/>
                </a:lnTo>
                <a:close/>
              </a:path>
              <a:path w="161925" h="431800">
                <a:moveTo>
                  <a:pt x="19811" y="350519"/>
                </a:moveTo>
                <a:lnTo>
                  <a:pt x="9143" y="350519"/>
                </a:lnTo>
                <a:lnTo>
                  <a:pt x="19811" y="361187"/>
                </a:lnTo>
                <a:lnTo>
                  <a:pt x="19811" y="350519"/>
                </a:lnTo>
                <a:close/>
              </a:path>
              <a:path w="161925" h="431800">
                <a:moveTo>
                  <a:pt x="19811" y="71627"/>
                </a:moveTo>
                <a:lnTo>
                  <a:pt x="9143" y="80771"/>
                </a:lnTo>
                <a:lnTo>
                  <a:pt x="19811" y="80771"/>
                </a:lnTo>
                <a:lnTo>
                  <a:pt x="19811" y="71627"/>
                </a:lnTo>
                <a:close/>
              </a:path>
              <a:path w="161925" h="431800">
                <a:moveTo>
                  <a:pt x="161543" y="62483"/>
                </a:moveTo>
                <a:lnTo>
                  <a:pt x="152399" y="62483"/>
                </a:lnTo>
                <a:lnTo>
                  <a:pt x="143255" y="71627"/>
                </a:lnTo>
                <a:lnTo>
                  <a:pt x="19811" y="71627"/>
                </a:lnTo>
                <a:lnTo>
                  <a:pt x="19811" y="80771"/>
                </a:lnTo>
                <a:lnTo>
                  <a:pt x="158495" y="80771"/>
                </a:lnTo>
                <a:lnTo>
                  <a:pt x="161543" y="76199"/>
                </a:lnTo>
                <a:lnTo>
                  <a:pt x="161543" y="62483"/>
                </a:lnTo>
                <a:close/>
              </a:path>
              <a:path w="161925" h="431800">
                <a:moveTo>
                  <a:pt x="161543" y="0"/>
                </a:moveTo>
                <a:lnTo>
                  <a:pt x="143255" y="0"/>
                </a:lnTo>
                <a:lnTo>
                  <a:pt x="143255" y="71627"/>
                </a:lnTo>
                <a:lnTo>
                  <a:pt x="152399" y="62483"/>
                </a:lnTo>
                <a:lnTo>
                  <a:pt x="161543" y="62483"/>
                </a:lnTo>
                <a:lnTo>
                  <a:pt x="161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25345" y="5219696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59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89353" y="5148067"/>
            <a:ext cx="161925" cy="433070"/>
          </a:xfrm>
          <a:custGeom>
            <a:avLst/>
            <a:gdLst/>
            <a:ahLst/>
            <a:cxnLst/>
            <a:rect l="l" t="t" r="r" b="b"/>
            <a:pathLst>
              <a:path w="161925" h="433070">
                <a:moveTo>
                  <a:pt x="143255" y="361187"/>
                </a:moveTo>
                <a:lnTo>
                  <a:pt x="143255" y="432815"/>
                </a:lnTo>
                <a:lnTo>
                  <a:pt x="161543" y="432815"/>
                </a:lnTo>
                <a:lnTo>
                  <a:pt x="161543" y="370331"/>
                </a:lnTo>
                <a:lnTo>
                  <a:pt x="152399" y="370331"/>
                </a:lnTo>
                <a:lnTo>
                  <a:pt x="143255" y="361187"/>
                </a:lnTo>
                <a:close/>
              </a:path>
              <a:path w="161925" h="433070">
                <a:moveTo>
                  <a:pt x="143255" y="62483"/>
                </a:moveTo>
                <a:lnTo>
                  <a:pt x="4571" y="62483"/>
                </a:lnTo>
                <a:lnTo>
                  <a:pt x="0" y="67055"/>
                </a:lnTo>
                <a:lnTo>
                  <a:pt x="0" y="365759"/>
                </a:lnTo>
                <a:lnTo>
                  <a:pt x="4571" y="370331"/>
                </a:lnTo>
                <a:lnTo>
                  <a:pt x="143255" y="370331"/>
                </a:lnTo>
                <a:lnTo>
                  <a:pt x="143255" y="361187"/>
                </a:lnTo>
                <a:lnTo>
                  <a:pt x="19811" y="361187"/>
                </a:lnTo>
                <a:lnTo>
                  <a:pt x="9143" y="352043"/>
                </a:lnTo>
                <a:lnTo>
                  <a:pt x="19811" y="352043"/>
                </a:lnTo>
                <a:lnTo>
                  <a:pt x="19811" y="82295"/>
                </a:lnTo>
                <a:lnTo>
                  <a:pt x="9143" y="82295"/>
                </a:lnTo>
                <a:lnTo>
                  <a:pt x="19811" y="71627"/>
                </a:lnTo>
                <a:lnTo>
                  <a:pt x="143255" y="71627"/>
                </a:lnTo>
                <a:lnTo>
                  <a:pt x="143255" y="62483"/>
                </a:lnTo>
                <a:close/>
              </a:path>
              <a:path w="161925" h="433070">
                <a:moveTo>
                  <a:pt x="158495" y="352043"/>
                </a:moveTo>
                <a:lnTo>
                  <a:pt x="19811" y="352043"/>
                </a:lnTo>
                <a:lnTo>
                  <a:pt x="19811" y="361187"/>
                </a:lnTo>
                <a:lnTo>
                  <a:pt x="143255" y="361187"/>
                </a:lnTo>
                <a:lnTo>
                  <a:pt x="152399" y="370331"/>
                </a:lnTo>
                <a:lnTo>
                  <a:pt x="161543" y="370331"/>
                </a:lnTo>
                <a:lnTo>
                  <a:pt x="161543" y="355091"/>
                </a:lnTo>
                <a:lnTo>
                  <a:pt x="158495" y="352043"/>
                </a:lnTo>
                <a:close/>
              </a:path>
              <a:path w="161925" h="433070">
                <a:moveTo>
                  <a:pt x="19811" y="352043"/>
                </a:moveTo>
                <a:lnTo>
                  <a:pt x="9143" y="352043"/>
                </a:lnTo>
                <a:lnTo>
                  <a:pt x="19811" y="361187"/>
                </a:lnTo>
                <a:lnTo>
                  <a:pt x="19811" y="352043"/>
                </a:lnTo>
                <a:close/>
              </a:path>
              <a:path w="161925" h="433070">
                <a:moveTo>
                  <a:pt x="19811" y="71627"/>
                </a:moveTo>
                <a:lnTo>
                  <a:pt x="9143" y="82295"/>
                </a:lnTo>
                <a:lnTo>
                  <a:pt x="19811" y="82295"/>
                </a:lnTo>
                <a:lnTo>
                  <a:pt x="19811" y="71627"/>
                </a:lnTo>
                <a:close/>
              </a:path>
              <a:path w="161925" h="433070">
                <a:moveTo>
                  <a:pt x="161543" y="62483"/>
                </a:moveTo>
                <a:lnTo>
                  <a:pt x="152399" y="62483"/>
                </a:lnTo>
                <a:lnTo>
                  <a:pt x="143255" y="71627"/>
                </a:lnTo>
                <a:lnTo>
                  <a:pt x="19811" y="71627"/>
                </a:lnTo>
                <a:lnTo>
                  <a:pt x="19811" y="82295"/>
                </a:lnTo>
                <a:lnTo>
                  <a:pt x="158495" y="82295"/>
                </a:lnTo>
                <a:lnTo>
                  <a:pt x="161543" y="77723"/>
                </a:lnTo>
                <a:lnTo>
                  <a:pt x="161543" y="62483"/>
                </a:lnTo>
                <a:close/>
              </a:path>
              <a:path w="161925" h="433070">
                <a:moveTo>
                  <a:pt x="161543" y="0"/>
                </a:moveTo>
                <a:lnTo>
                  <a:pt x="143255" y="0"/>
                </a:lnTo>
                <a:lnTo>
                  <a:pt x="143255" y="71627"/>
                </a:lnTo>
                <a:lnTo>
                  <a:pt x="152399" y="62483"/>
                </a:lnTo>
                <a:lnTo>
                  <a:pt x="161543" y="62483"/>
                </a:lnTo>
                <a:lnTo>
                  <a:pt x="161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982089" y="5355332"/>
            <a:ext cx="143510" cy="20320"/>
          </a:xfrm>
          <a:custGeom>
            <a:avLst/>
            <a:gdLst/>
            <a:ahLst/>
            <a:cxnLst/>
            <a:rect l="l" t="t" r="r" b="b"/>
            <a:pathLst>
              <a:path w="143510" h="20320">
                <a:moveTo>
                  <a:pt x="143255" y="0"/>
                </a:moveTo>
                <a:lnTo>
                  <a:pt x="0" y="1523"/>
                </a:lnTo>
                <a:lnTo>
                  <a:pt x="0" y="19811"/>
                </a:lnTo>
                <a:lnTo>
                  <a:pt x="143255" y="18287"/>
                </a:lnTo>
                <a:lnTo>
                  <a:pt x="1432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69969" y="4355581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42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989197" y="4418065"/>
            <a:ext cx="90170" cy="163195"/>
          </a:xfrm>
          <a:custGeom>
            <a:avLst/>
            <a:gdLst/>
            <a:ahLst/>
            <a:cxnLst/>
            <a:rect l="l" t="t" r="r" b="b"/>
            <a:pathLst>
              <a:path w="90170" h="163195">
                <a:moveTo>
                  <a:pt x="45719" y="161550"/>
                </a:moveTo>
                <a:lnTo>
                  <a:pt x="44195" y="161550"/>
                </a:lnTo>
                <a:lnTo>
                  <a:pt x="44195" y="163074"/>
                </a:lnTo>
                <a:lnTo>
                  <a:pt x="45719" y="163074"/>
                </a:lnTo>
                <a:lnTo>
                  <a:pt x="45719" y="161550"/>
                </a:lnTo>
                <a:close/>
              </a:path>
              <a:path w="90170" h="163195">
                <a:moveTo>
                  <a:pt x="54863" y="160026"/>
                </a:moveTo>
                <a:lnTo>
                  <a:pt x="35051" y="160026"/>
                </a:lnTo>
                <a:lnTo>
                  <a:pt x="38099" y="161550"/>
                </a:lnTo>
                <a:lnTo>
                  <a:pt x="51815" y="161550"/>
                </a:lnTo>
                <a:lnTo>
                  <a:pt x="54863" y="160026"/>
                </a:lnTo>
                <a:close/>
              </a:path>
              <a:path w="90170" h="163195">
                <a:moveTo>
                  <a:pt x="64007" y="153930"/>
                </a:moveTo>
                <a:lnTo>
                  <a:pt x="25907" y="153930"/>
                </a:lnTo>
                <a:lnTo>
                  <a:pt x="25907" y="155454"/>
                </a:lnTo>
                <a:lnTo>
                  <a:pt x="30479" y="158502"/>
                </a:lnTo>
                <a:lnTo>
                  <a:pt x="33527" y="160026"/>
                </a:lnTo>
                <a:lnTo>
                  <a:pt x="56387" y="160026"/>
                </a:lnTo>
                <a:lnTo>
                  <a:pt x="60959" y="156978"/>
                </a:lnTo>
                <a:lnTo>
                  <a:pt x="64007" y="155454"/>
                </a:lnTo>
                <a:lnTo>
                  <a:pt x="64007" y="153930"/>
                </a:lnTo>
                <a:close/>
              </a:path>
              <a:path w="90170" h="163195">
                <a:moveTo>
                  <a:pt x="71627" y="146310"/>
                </a:moveTo>
                <a:lnTo>
                  <a:pt x="18287" y="146310"/>
                </a:lnTo>
                <a:lnTo>
                  <a:pt x="21335" y="150882"/>
                </a:lnTo>
                <a:lnTo>
                  <a:pt x="24383" y="153930"/>
                </a:lnTo>
                <a:lnTo>
                  <a:pt x="65531" y="153930"/>
                </a:lnTo>
                <a:lnTo>
                  <a:pt x="68579" y="150882"/>
                </a:lnTo>
                <a:lnTo>
                  <a:pt x="71627" y="146310"/>
                </a:lnTo>
                <a:close/>
              </a:path>
              <a:path w="90170" h="163195">
                <a:moveTo>
                  <a:pt x="73151" y="16763"/>
                </a:moveTo>
                <a:lnTo>
                  <a:pt x="16763" y="16763"/>
                </a:lnTo>
                <a:lnTo>
                  <a:pt x="12191" y="25907"/>
                </a:lnTo>
                <a:lnTo>
                  <a:pt x="12191" y="27431"/>
                </a:lnTo>
                <a:lnTo>
                  <a:pt x="6095" y="39623"/>
                </a:lnTo>
                <a:lnTo>
                  <a:pt x="3047" y="51815"/>
                </a:lnTo>
                <a:lnTo>
                  <a:pt x="0" y="82295"/>
                </a:lnTo>
                <a:lnTo>
                  <a:pt x="1523" y="97542"/>
                </a:lnTo>
                <a:lnTo>
                  <a:pt x="3047" y="111258"/>
                </a:lnTo>
                <a:lnTo>
                  <a:pt x="7619" y="124974"/>
                </a:lnTo>
                <a:lnTo>
                  <a:pt x="12191" y="135642"/>
                </a:lnTo>
                <a:lnTo>
                  <a:pt x="12191" y="137166"/>
                </a:lnTo>
                <a:lnTo>
                  <a:pt x="16763" y="144786"/>
                </a:lnTo>
                <a:lnTo>
                  <a:pt x="16763" y="146310"/>
                </a:lnTo>
                <a:lnTo>
                  <a:pt x="73151" y="146310"/>
                </a:lnTo>
                <a:lnTo>
                  <a:pt x="73151" y="144786"/>
                </a:lnTo>
                <a:lnTo>
                  <a:pt x="74066" y="143262"/>
                </a:lnTo>
                <a:lnTo>
                  <a:pt x="42671" y="143262"/>
                </a:lnTo>
                <a:lnTo>
                  <a:pt x="36575" y="140214"/>
                </a:lnTo>
                <a:lnTo>
                  <a:pt x="38099" y="140214"/>
                </a:lnTo>
                <a:lnTo>
                  <a:pt x="35051" y="137166"/>
                </a:lnTo>
                <a:lnTo>
                  <a:pt x="34289" y="135642"/>
                </a:lnTo>
                <a:lnTo>
                  <a:pt x="33527" y="135642"/>
                </a:lnTo>
                <a:lnTo>
                  <a:pt x="29717" y="128022"/>
                </a:lnTo>
                <a:lnTo>
                  <a:pt x="28955" y="128022"/>
                </a:lnTo>
                <a:lnTo>
                  <a:pt x="24383" y="117354"/>
                </a:lnTo>
                <a:lnTo>
                  <a:pt x="21335" y="106686"/>
                </a:lnTo>
                <a:lnTo>
                  <a:pt x="19811" y="94494"/>
                </a:lnTo>
                <a:lnTo>
                  <a:pt x="19811" y="67055"/>
                </a:lnTo>
                <a:lnTo>
                  <a:pt x="22859" y="54863"/>
                </a:lnTo>
                <a:lnTo>
                  <a:pt x="25907" y="44195"/>
                </a:lnTo>
                <a:lnTo>
                  <a:pt x="28955" y="35051"/>
                </a:lnTo>
                <a:lnTo>
                  <a:pt x="33527" y="27431"/>
                </a:lnTo>
                <a:lnTo>
                  <a:pt x="35051" y="24383"/>
                </a:lnTo>
                <a:lnTo>
                  <a:pt x="38099" y="22859"/>
                </a:lnTo>
                <a:lnTo>
                  <a:pt x="36575" y="22859"/>
                </a:lnTo>
                <a:lnTo>
                  <a:pt x="42671" y="19811"/>
                </a:lnTo>
                <a:lnTo>
                  <a:pt x="74675" y="19811"/>
                </a:lnTo>
                <a:lnTo>
                  <a:pt x="73151" y="16763"/>
                </a:lnTo>
                <a:close/>
              </a:path>
              <a:path w="90170" h="163195">
                <a:moveTo>
                  <a:pt x="41147" y="141738"/>
                </a:moveTo>
                <a:lnTo>
                  <a:pt x="42671" y="143262"/>
                </a:lnTo>
                <a:lnTo>
                  <a:pt x="44195" y="143262"/>
                </a:lnTo>
                <a:lnTo>
                  <a:pt x="41147" y="141738"/>
                </a:lnTo>
                <a:close/>
              </a:path>
              <a:path w="90170" h="163195">
                <a:moveTo>
                  <a:pt x="48767" y="141738"/>
                </a:moveTo>
                <a:lnTo>
                  <a:pt x="45719" y="143262"/>
                </a:lnTo>
                <a:lnTo>
                  <a:pt x="47243" y="143262"/>
                </a:lnTo>
                <a:lnTo>
                  <a:pt x="48767" y="141738"/>
                </a:lnTo>
                <a:close/>
              </a:path>
              <a:path w="90170" h="163195">
                <a:moveTo>
                  <a:pt x="56387" y="134118"/>
                </a:moveTo>
                <a:lnTo>
                  <a:pt x="54863" y="138690"/>
                </a:lnTo>
                <a:lnTo>
                  <a:pt x="51815" y="140214"/>
                </a:lnTo>
                <a:lnTo>
                  <a:pt x="53339" y="140214"/>
                </a:lnTo>
                <a:lnTo>
                  <a:pt x="47243" y="143262"/>
                </a:lnTo>
                <a:lnTo>
                  <a:pt x="74066" y="143262"/>
                </a:lnTo>
                <a:lnTo>
                  <a:pt x="77723" y="137166"/>
                </a:lnTo>
                <a:lnTo>
                  <a:pt x="77723" y="135642"/>
                </a:lnTo>
                <a:lnTo>
                  <a:pt x="56387" y="135642"/>
                </a:lnTo>
                <a:lnTo>
                  <a:pt x="56387" y="134118"/>
                </a:lnTo>
                <a:close/>
              </a:path>
              <a:path w="90170" h="163195">
                <a:moveTo>
                  <a:pt x="33527" y="134118"/>
                </a:moveTo>
                <a:lnTo>
                  <a:pt x="33527" y="135642"/>
                </a:lnTo>
                <a:lnTo>
                  <a:pt x="34289" y="135642"/>
                </a:lnTo>
                <a:lnTo>
                  <a:pt x="33527" y="134118"/>
                </a:lnTo>
                <a:close/>
              </a:path>
              <a:path w="90170" h="163195">
                <a:moveTo>
                  <a:pt x="60959" y="126498"/>
                </a:moveTo>
                <a:lnTo>
                  <a:pt x="56387" y="135642"/>
                </a:lnTo>
                <a:lnTo>
                  <a:pt x="79247" y="135642"/>
                </a:lnTo>
                <a:lnTo>
                  <a:pt x="82105" y="128022"/>
                </a:lnTo>
                <a:lnTo>
                  <a:pt x="60959" y="128022"/>
                </a:lnTo>
                <a:lnTo>
                  <a:pt x="60959" y="126498"/>
                </a:lnTo>
                <a:close/>
              </a:path>
              <a:path w="90170" h="163195">
                <a:moveTo>
                  <a:pt x="28955" y="126498"/>
                </a:moveTo>
                <a:lnTo>
                  <a:pt x="28955" y="128022"/>
                </a:lnTo>
                <a:lnTo>
                  <a:pt x="29717" y="128022"/>
                </a:lnTo>
                <a:lnTo>
                  <a:pt x="28955" y="126498"/>
                </a:lnTo>
                <a:close/>
              </a:path>
              <a:path w="90170" h="163195">
                <a:moveTo>
                  <a:pt x="74675" y="19811"/>
                </a:moveTo>
                <a:lnTo>
                  <a:pt x="47243" y="19811"/>
                </a:lnTo>
                <a:lnTo>
                  <a:pt x="53339" y="22859"/>
                </a:lnTo>
                <a:lnTo>
                  <a:pt x="51815" y="22859"/>
                </a:lnTo>
                <a:lnTo>
                  <a:pt x="70103" y="68579"/>
                </a:lnTo>
                <a:lnTo>
                  <a:pt x="70103" y="96018"/>
                </a:lnTo>
                <a:lnTo>
                  <a:pt x="67055" y="108210"/>
                </a:lnTo>
                <a:lnTo>
                  <a:pt x="64007" y="118878"/>
                </a:lnTo>
                <a:lnTo>
                  <a:pt x="60959" y="128022"/>
                </a:lnTo>
                <a:lnTo>
                  <a:pt x="82105" y="128022"/>
                </a:lnTo>
                <a:lnTo>
                  <a:pt x="83819" y="123450"/>
                </a:lnTo>
                <a:lnTo>
                  <a:pt x="86867" y="111258"/>
                </a:lnTo>
                <a:lnTo>
                  <a:pt x="89915" y="80771"/>
                </a:lnTo>
                <a:lnTo>
                  <a:pt x="88391" y="65531"/>
                </a:lnTo>
                <a:lnTo>
                  <a:pt x="86867" y="51815"/>
                </a:lnTo>
                <a:lnTo>
                  <a:pt x="82295" y="38099"/>
                </a:lnTo>
                <a:lnTo>
                  <a:pt x="79247" y="27431"/>
                </a:lnTo>
                <a:lnTo>
                  <a:pt x="77723" y="27431"/>
                </a:lnTo>
                <a:lnTo>
                  <a:pt x="77723" y="25907"/>
                </a:lnTo>
                <a:lnTo>
                  <a:pt x="74675" y="19811"/>
                </a:lnTo>
                <a:close/>
              </a:path>
              <a:path w="90170" h="163195">
                <a:moveTo>
                  <a:pt x="56387" y="3047"/>
                </a:moveTo>
                <a:lnTo>
                  <a:pt x="33527" y="3047"/>
                </a:lnTo>
                <a:lnTo>
                  <a:pt x="28955" y="6095"/>
                </a:lnTo>
                <a:lnTo>
                  <a:pt x="25907" y="7619"/>
                </a:lnTo>
                <a:lnTo>
                  <a:pt x="21335" y="12191"/>
                </a:lnTo>
                <a:lnTo>
                  <a:pt x="18287" y="16763"/>
                </a:lnTo>
                <a:lnTo>
                  <a:pt x="71627" y="16763"/>
                </a:lnTo>
                <a:lnTo>
                  <a:pt x="68579" y="12191"/>
                </a:lnTo>
                <a:lnTo>
                  <a:pt x="64007" y="7619"/>
                </a:lnTo>
                <a:lnTo>
                  <a:pt x="59435" y="4571"/>
                </a:lnTo>
                <a:lnTo>
                  <a:pt x="56387" y="3047"/>
                </a:lnTo>
                <a:close/>
              </a:path>
              <a:path w="90170" h="163195">
                <a:moveTo>
                  <a:pt x="54863" y="1523"/>
                </a:moveTo>
                <a:lnTo>
                  <a:pt x="35051" y="1523"/>
                </a:lnTo>
                <a:lnTo>
                  <a:pt x="35051" y="3047"/>
                </a:lnTo>
                <a:lnTo>
                  <a:pt x="54863" y="3047"/>
                </a:lnTo>
                <a:lnTo>
                  <a:pt x="54863" y="1523"/>
                </a:lnTo>
                <a:close/>
              </a:path>
              <a:path w="90170" h="163195">
                <a:moveTo>
                  <a:pt x="45719" y="0"/>
                </a:moveTo>
                <a:lnTo>
                  <a:pt x="44195" y="0"/>
                </a:lnTo>
                <a:lnTo>
                  <a:pt x="41147" y="1523"/>
                </a:lnTo>
                <a:lnTo>
                  <a:pt x="50291" y="1523"/>
                </a:lnTo>
                <a:lnTo>
                  <a:pt x="457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55086" y="4489693"/>
            <a:ext cx="144780" cy="21590"/>
          </a:xfrm>
          <a:custGeom>
            <a:avLst/>
            <a:gdLst/>
            <a:ahLst/>
            <a:cxnLst/>
            <a:rect l="l" t="t" r="r" b="b"/>
            <a:pathLst>
              <a:path w="144779" h="21589">
                <a:moveTo>
                  <a:pt x="144779" y="0"/>
                </a:moveTo>
                <a:lnTo>
                  <a:pt x="0" y="1523"/>
                </a:lnTo>
                <a:lnTo>
                  <a:pt x="0" y="21342"/>
                </a:lnTo>
                <a:lnTo>
                  <a:pt x="144779" y="19818"/>
                </a:lnTo>
                <a:lnTo>
                  <a:pt x="1447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33977" y="4283954"/>
            <a:ext cx="161925" cy="431800"/>
          </a:xfrm>
          <a:custGeom>
            <a:avLst/>
            <a:gdLst/>
            <a:ahLst/>
            <a:cxnLst/>
            <a:rect l="l" t="t" r="r" b="b"/>
            <a:pathLst>
              <a:path w="161925" h="431800">
                <a:moveTo>
                  <a:pt x="143255" y="359670"/>
                </a:moveTo>
                <a:lnTo>
                  <a:pt x="143255" y="431298"/>
                </a:lnTo>
                <a:lnTo>
                  <a:pt x="161543" y="431298"/>
                </a:lnTo>
                <a:lnTo>
                  <a:pt x="161543" y="368814"/>
                </a:lnTo>
                <a:lnTo>
                  <a:pt x="152399" y="368814"/>
                </a:lnTo>
                <a:lnTo>
                  <a:pt x="143255" y="359670"/>
                </a:lnTo>
                <a:close/>
              </a:path>
              <a:path w="161925" h="431800">
                <a:moveTo>
                  <a:pt x="143255" y="60959"/>
                </a:moveTo>
                <a:lnTo>
                  <a:pt x="4571" y="60959"/>
                </a:lnTo>
                <a:lnTo>
                  <a:pt x="0" y="65531"/>
                </a:lnTo>
                <a:lnTo>
                  <a:pt x="0" y="365766"/>
                </a:lnTo>
                <a:lnTo>
                  <a:pt x="4571" y="368814"/>
                </a:lnTo>
                <a:lnTo>
                  <a:pt x="143255" y="368814"/>
                </a:lnTo>
                <a:lnTo>
                  <a:pt x="143255" y="359670"/>
                </a:lnTo>
                <a:lnTo>
                  <a:pt x="19811" y="359670"/>
                </a:lnTo>
                <a:lnTo>
                  <a:pt x="9143" y="350526"/>
                </a:lnTo>
                <a:lnTo>
                  <a:pt x="19811" y="350526"/>
                </a:lnTo>
                <a:lnTo>
                  <a:pt x="19811" y="80771"/>
                </a:lnTo>
                <a:lnTo>
                  <a:pt x="9143" y="80771"/>
                </a:lnTo>
                <a:lnTo>
                  <a:pt x="19811" y="71627"/>
                </a:lnTo>
                <a:lnTo>
                  <a:pt x="143255" y="71627"/>
                </a:lnTo>
                <a:lnTo>
                  <a:pt x="143255" y="60959"/>
                </a:lnTo>
                <a:close/>
              </a:path>
              <a:path w="161925" h="431800">
                <a:moveTo>
                  <a:pt x="158495" y="350526"/>
                </a:moveTo>
                <a:lnTo>
                  <a:pt x="19811" y="350526"/>
                </a:lnTo>
                <a:lnTo>
                  <a:pt x="19811" y="359670"/>
                </a:lnTo>
                <a:lnTo>
                  <a:pt x="143255" y="359670"/>
                </a:lnTo>
                <a:lnTo>
                  <a:pt x="152399" y="368814"/>
                </a:lnTo>
                <a:lnTo>
                  <a:pt x="161543" y="368814"/>
                </a:lnTo>
                <a:lnTo>
                  <a:pt x="161543" y="355098"/>
                </a:lnTo>
                <a:lnTo>
                  <a:pt x="158495" y="350526"/>
                </a:lnTo>
                <a:close/>
              </a:path>
              <a:path w="161925" h="431800">
                <a:moveTo>
                  <a:pt x="19811" y="350526"/>
                </a:moveTo>
                <a:lnTo>
                  <a:pt x="9143" y="350526"/>
                </a:lnTo>
                <a:lnTo>
                  <a:pt x="19811" y="359670"/>
                </a:lnTo>
                <a:lnTo>
                  <a:pt x="19811" y="350526"/>
                </a:lnTo>
                <a:close/>
              </a:path>
              <a:path w="161925" h="431800">
                <a:moveTo>
                  <a:pt x="19811" y="71627"/>
                </a:moveTo>
                <a:lnTo>
                  <a:pt x="9143" y="80771"/>
                </a:lnTo>
                <a:lnTo>
                  <a:pt x="19811" y="80771"/>
                </a:lnTo>
                <a:lnTo>
                  <a:pt x="19811" y="71627"/>
                </a:lnTo>
                <a:close/>
              </a:path>
              <a:path w="161925" h="431800">
                <a:moveTo>
                  <a:pt x="161543" y="60959"/>
                </a:moveTo>
                <a:lnTo>
                  <a:pt x="152399" y="60959"/>
                </a:lnTo>
                <a:lnTo>
                  <a:pt x="143255" y="71627"/>
                </a:lnTo>
                <a:lnTo>
                  <a:pt x="19811" y="71627"/>
                </a:lnTo>
                <a:lnTo>
                  <a:pt x="19811" y="80771"/>
                </a:lnTo>
                <a:lnTo>
                  <a:pt x="158495" y="80771"/>
                </a:lnTo>
                <a:lnTo>
                  <a:pt x="161543" y="76199"/>
                </a:lnTo>
                <a:lnTo>
                  <a:pt x="161543" y="60959"/>
                </a:lnTo>
                <a:close/>
              </a:path>
              <a:path w="161925" h="431800">
                <a:moveTo>
                  <a:pt x="161543" y="0"/>
                </a:moveTo>
                <a:lnTo>
                  <a:pt x="143255" y="0"/>
                </a:lnTo>
                <a:lnTo>
                  <a:pt x="143255" y="71627"/>
                </a:lnTo>
                <a:lnTo>
                  <a:pt x="152399" y="60959"/>
                </a:lnTo>
                <a:lnTo>
                  <a:pt x="161543" y="60959"/>
                </a:lnTo>
                <a:lnTo>
                  <a:pt x="161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069969" y="4786879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59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989197" y="4850888"/>
            <a:ext cx="90170" cy="161925"/>
          </a:xfrm>
          <a:custGeom>
            <a:avLst/>
            <a:gdLst/>
            <a:ahLst/>
            <a:cxnLst/>
            <a:rect l="l" t="t" r="r" b="b"/>
            <a:pathLst>
              <a:path w="90170" h="161925">
                <a:moveTo>
                  <a:pt x="50291" y="160019"/>
                </a:moveTo>
                <a:lnTo>
                  <a:pt x="39623" y="160019"/>
                </a:lnTo>
                <a:lnTo>
                  <a:pt x="39623" y="161543"/>
                </a:lnTo>
                <a:lnTo>
                  <a:pt x="50291" y="161543"/>
                </a:lnTo>
                <a:lnTo>
                  <a:pt x="50291" y="160019"/>
                </a:lnTo>
                <a:close/>
              </a:path>
              <a:path w="90170" h="161925">
                <a:moveTo>
                  <a:pt x="73151" y="15239"/>
                </a:moveTo>
                <a:lnTo>
                  <a:pt x="16763" y="15239"/>
                </a:lnTo>
                <a:lnTo>
                  <a:pt x="16763" y="16763"/>
                </a:lnTo>
                <a:lnTo>
                  <a:pt x="12191" y="24383"/>
                </a:lnTo>
                <a:lnTo>
                  <a:pt x="12191" y="25907"/>
                </a:lnTo>
                <a:lnTo>
                  <a:pt x="6095" y="38099"/>
                </a:lnTo>
                <a:lnTo>
                  <a:pt x="3047" y="51815"/>
                </a:lnTo>
                <a:lnTo>
                  <a:pt x="1523" y="65531"/>
                </a:lnTo>
                <a:lnTo>
                  <a:pt x="0" y="80771"/>
                </a:lnTo>
                <a:lnTo>
                  <a:pt x="3047" y="111251"/>
                </a:lnTo>
                <a:lnTo>
                  <a:pt x="7619" y="123443"/>
                </a:lnTo>
                <a:lnTo>
                  <a:pt x="12191" y="134111"/>
                </a:lnTo>
                <a:lnTo>
                  <a:pt x="12191" y="135635"/>
                </a:lnTo>
                <a:lnTo>
                  <a:pt x="21335" y="149351"/>
                </a:lnTo>
                <a:lnTo>
                  <a:pt x="25907" y="153923"/>
                </a:lnTo>
                <a:lnTo>
                  <a:pt x="30479" y="156971"/>
                </a:lnTo>
                <a:lnTo>
                  <a:pt x="33527" y="158495"/>
                </a:lnTo>
                <a:lnTo>
                  <a:pt x="35051" y="160019"/>
                </a:lnTo>
                <a:lnTo>
                  <a:pt x="54863" y="160019"/>
                </a:lnTo>
                <a:lnTo>
                  <a:pt x="56387" y="158495"/>
                </a:lnTo>
                <a:lnTo>
                  <a:pt x="60959" y="156971"/>
                </a:lnTo>
                <a:lnTo>
                  <a:pt x="73151" y="144779"/>
                </a:lnTo>
                <a:lnTo>
                  <a:pt x="74675" y="141731"/>
                </a:lnTo>
                <a:lnTo>
                  <a:pt x="42671" y="141731"/>
                </a:lnTo>
                <a:lnTo>
                  <a:pt x="36575" y="138683"/>
                </a:lnTo>
                <a:lnTo>
                  <a:pt x="35051" y="135635"/>
                </a:lnTo>
                <a:lnTo>
                  <a:pt x="33527" y="134111"/>
                </a:lnTo>
                <a:lnTo>
                  <a:pt x="29870" y="128015"/>
                </a:lnTo>
                <a:lnTo>
                  <a:pt x="28955" y="128015"/>
                </a:lnTo>
                <a:lnTo>
                  <a:pt x="24383" y="117347"/>
                </a:lnTo>
                <a:lnTo>
                  <a:pt x="21335" y="105155"/>
                </a:lnTo>
                <a:lnTo>
                  <a:pt x="19811" y="92963"/>
                </a:lnTo>
                <a:lnTo>
                  <a:pt x="19811" y="67055"/>
                </a:lnTo>
                <a:lnTo>
                  <a:pt x="22859" y="53339"/>
                </a:lnTo>
                <a:lnTo>
                  <a:pt x="25907" y="42671"/>
                </a:lnTo>
                <a:lnTo>
                  <a:pt x="28955" y="33527"/>
                </a:lnTo>
                <a:lnTo>
                  <a:pt x="29717" y="33527"/>
                </a:lnTo>
                <a:lnTo>
                  <a:pt x="33527" y="25907"/>
                </a:lnTo>
                <a:lnTo>
                  <a:pt x="34035" y="25907"/>
                </a:lnTo>
                <a:lnTo>
                  <a:pt x="35051" y="22859"/>
                </a:lnTo>
                <a:lnTo>
                  <a:pt x="38099" y="21335"/>
                </a:lnTo>
                <a:lnTo>
                  <a:pt x="39623" y="19811"/>
                </a:lnTo>
                <a:lnTo>
                  <a:pt x="42671" y="18287"/>
                </a:lnTo>
                <a:lnTo>
                  <a:pt x="74066" y="18287"/>
                </a:lnTo>
                <a:lnTo>
                  <a:pt x="73151" y="16763"/>
                </a:lnTo>
                <a:lnTo>
                  <a:pt x="73151" y="15239"/>
                </a:lnTo>
                <a:close/>
              </a:path>
              <a:path w="90170" h="161925">
                <a:moveTo>
                  <a:pt x="60959" y="126491"/>
                </a:moveTo>
                <a:lnTo>
                  <a:pt x="56387" y="134111"/>
                </a:lnTo>
                <a:lnTo>
                  <a:pt x="54863" y="137159"/>
                </a:lnTo>
                <a:lnTo>
                  <a:pt x="51815" y="138683"/>
                </a:lnTo>
                <a:lnTo>
                  <a:pt x="50291" y="140207"/>
                </a:lnTo>
                <a:lnTo>
                  <a:pt x="47243" y="141731"/>
                </a:lnTo>
                <a:lnTo>
                  <a:pt x="74675" y="141731"/>
                </a:lnTo>
                <a:lnTo>
                  <a:pt x="77723" y="135635"/>
                </a:lnTo>
                <a:lnTo>
                  <a:pt x="79247" y="134111"/>
                </a:lnTo>
                <a:lnTo>
                  <a:pt x="81860" y="128015"/>
                </a:lnTo>
                <a:lnTo>
                  <a:pt x="60959" y="128015"/>
                </a:lnTo>
                <a:lnTo>
                  <a:pt x="60959" y="126491"/>
                </a:lnTo>
                <a:close/>
              </a:path>
              <a:path w="90170" h="161925">
                <a:moveTo>
                  <a:pt x="28955" y="126491"/>
                </a:moveTo>
                <a:lnTo>
                  <a:pt x="28955" y="128015"/>
                </a:lnTo>
                <a:lnTo>
                  <a:pt x="29870" y="128015"/>
                </a:lnTo>
                <a:lnTo>
                  <a:pt x="28955" y="126491"/>
                </a:lnTo>
                <a:close/>
              </a:path>
              <a:path w="90170" h="161925">
                <a:moveTo>
                  <a:pt x="81425" y="33527"/>
                </a:moveTo>
                <a:lnTo>
                  <a:pt x="60959" y="33527"/>
                </a:lnTo>
                <a:lnTo>
                  <a:pt x="65531" y="44195"/>
                </a:lnTo>
                <a:lnTo>
                  <a:pt x="68579" y="54863"/>
                </a:lnTo>
                <a:lnTo>
                  <a:pt x="70103" y="67055"/>
                </a:lnTo>
                <a:lnTo>
                  <a:pt x="70103" y="94487"/>
                </a:lnTo>
                <a:lnTo>
                  <a:pt x="67055" y="106679"/>
                </a:lnTo>
                <a:lnTo>
                  <a:pt x="60959" y="128015"/>
                </a:lnTo>
                <a:lnTo>
                  <a:pt x="81860" y="128015"/>
                </a:lnTo>
                <a:lnTo>
                  <a:pt x="83819" y="123443"/>
                </a:lnTo>
                <a:lnTo>
                  <a:pt x="86867" y="109727"/>
                </a:lnTo>
                <a:lnTo>
                  <a:pt x="89915" y="79247"/>
                </a:lnTo>
                <a:lnTo>
                  <a:pt x="88391" y="64007"/>
                </a:lnTo>
                <a:lnTo>
                  <a:pt x="86867" y="50291"/>
                </a:lnTo>
                <a:lnTo>
                  <a:pt x="82295" y="36575"/>
                </a:lnTo>
                <a:lnTo>
                  <a:pt x="81425" y="33527"/>
                </a:lnTo>
                <a:close/>
              </a:path>
              <a:path w="90170" h="161925">
                <a:moveTo>
                  <a:pt x="29717" y="33527"/>
                </a:moveTo>
                <a:lnTo>
                  <a:pt x="28955" y="33527"/>
                </a:lnTo>
                <a:lnTo>
                  <a:pt x="28955" y="35051"/>
                </a:lnTo>
                <a:lnTo>
                  <a:pt x="29717" y="33527"/>
                </a:lnTo>
                <a:close/>
              </a:path>
              <a:path w="90170" h="161925">
                <a:moveTo>
                  <a:pt x="79247" y="25907"/>
                </a:moveTo>
                <a:lnTo>
                  <a:pt x="56387" y="25907"/>
                </a:lnTo>
                <a:lnTo>
                  <a:pt x="60959" y="35051"/>
                </a:lnTo>
                <a:lnTo>
                  <a:pt x="60959" y="33527"/>
                </a:lnTo>
                <a:lnTo>
                  <a:pt x="81425" y="33527"/>
                </a:lnTo>
                <a:lnTo>
                  <a:pt x="79247" y="25907"/>
                </a:lnTo>
                <a:close/>
              </a:path>
              <a:path w="90170" h="161925">
                <a:moveTo>
                  <a:pt x="34035" y="25907"/>
                </a:moveTo>
                <a:lnTo>
                  <a:pt x="33527" y="25907"/>
                </a:lnTo>
                <a:lnTo>
                  <a:pt x="33527" y="27431"/>
                </a:lnTo>
                <a:lnTo>
                  <a:pt x="34035" y="25907"/>
                </a:lnTo>
                <a:close/>
              </a:path>
              <a:path w="90170" h="161925">
                <a:moveTo>
                  <a:pt x="74066" y="18287"/>
                </a:moveTo>
                <a:lnTo>
                  <a:pt x="47243" y="18287"/>
                </a:lnTo>
                <a:lnTo>
                  <a:pt x="50291" y="19811"/>
                </a:lnTo>
                <a:lnTo>
                  <a:pt x="54863" y="24383"/>
                </a:lnTo>
                <a:lnTo>
                  <a:pt x="56387" y="27431"/>
                </a:lnTo>
                <a:lnTo>
                  <a:pt x="56387" y="25907"/>
                </a:lnTo>
                <a:lnTo>
                  <a:pt x="77723" y="25907"/>
                </a:lnTo>
                <a:lnTo>
                  <a:pt x="77723" y="24383"/>
                </a:lnTo>
                <a:lnTo>
                  <a:pt x="74066" y="18287"/>
                </a:lnTo>
                <a:close/>
              </a:path>
              <a:path w="90170" h="161925">
                <a:moveTo>
                  <a:pt x="44195" y="18287"/>
                </a:moveTo>
                <a:lnTo>
                  <a:pt x="42671" y="18287"/>
                </a:lnTo>
                <a:lnTo>
                  <a:pt x="41147" y="19811"/>
                </a:lnTo>
                <a:lnTo>
                  <a:pt x="44195" y="18287"/>
                </a:lnTo>
                <a:close/>
              </a:path>
              <a:path w="90170" h="161925">
                <a:moveTo>
                  <a:pt x="47243" y="18287"/>
                </a:moveTo>
                <a:lnTo>
                  <a:pt x="45719" y="18287"/>
                </a:lnTo>
                <a:lnTo>
                  <a:pt x="48767" y="19811"/>
                </a:lnTo>
                <a:lnTo>
                  <a:pt x="47243" y="18287"/>
                </a:lnTo>
                <a:close/>
              </a:path>
              <a:path w="90170" h="161925">
                <a:moveTo>
                  <a:pt x="65531" y="7619"/>
                </a:moveTo>
                <a:lnTo>
                  <a:pt x="24383" y="7619"/>
                </a:lnTo>
                <a:lnTo>
                  <a:pt x="21335" y="12191"/>
                </a:lnTo>
                <a:lnTo>
                  <a:pt x="18287" y="15239"/>
                </a:lnTo>
                <a:lnTo>
                  <a:pt x="71627" y="15239"/>
                </a:lnTo>
                <a:lnTo>
                  <a:pt x="68579" y="10667"/>
                </a:lnTo>
                <a:lnTo>
                  <a:pt x="65531" y="7619"/>
                </a:lnTo>
                <a:close/>
              </a:path>
              <a:path w="90170" h="161925">
                <a:moveTo>
                  <a:pt x="56387" y="1523"/>
                </a:moveTo>
                <a:lnTo>
                  <a:pt x="33527" y="1523"/>
                </a:lnTo>
                <a:lnTo>
                  <a:pt x="28955" y="4571"/>
                </a:lnTo>
                <a:lnTo>
                  <a:pt x="25907" y="6095"/>
                </a:lnTo>
                <a:lnTo>
                  <a:pt x="25907" y="7619"/>
                </a:lnTo>
                <a:lnTo>
                  <a:pt x="64007" y="7619"/>
                </a:lnTo>
                <a:lnTo>
                  <a:pt x="64007" y="6095"/>
                </a:lnTo>
                <a:lnTo>
                  <a:pt x="59435" y="3047"/>
                </a:lnTo>
                <a:lnTo>
                  <a:pt x="56387" y="1523"/>
                </a:lnTo>
                <a:close/>
              </a:path>
              <a:path w="90170" h="161925">
                <a:moveTo>
                  <a:pt x="51815" y="0"/>
                </a:moveTo>
                <a:lnTo>
                  <a:pt x="38099" y="0"/>
                </a:lnTo>
                <a:lnTo>
                  <a:pt x="35051" y="1523"/>
                </a:lnTo>
                <a:lnTo>
                  <a:pt x="54863" y="1523"/>
                </a:lnTo>
                <a:lnTo>
                  <a:pt x="518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855086" y="4920991"/>
            <a:ext cx="144780" cy="21590"/>
          </a:xfrm>
          <a:custGeom>
            <a:avLst/>
            <a:gdLst/>
            <a:ahLst/>
            <a:cxnLst/>
            <a:rect l="l" t="t" r="r" b="b"/>
            <a:pathLst>
              <a:path w="144779" h="21589">
                <a:moveTo>
                  <a:pt x="144779" y="0"/>
                </a:moveTo>
                <a:lnTo>
                  <a:pt x="0" y="3047"/>
                </a:lnTo>
                <a:lnTo>
                  <a:pt x="0" y="21335"/>
                </a:lnTo>
                <a:lnTo>
                  <a:pt x="144779" y="19811"/>
                </a:lnTo>
                <a:lnTo>
                  <a:pt x="1447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133977" y="4715252"/>
            <a:ext cx="161925" cy="431800"/>
          </a:xfrm>
          <a:custGeom>
            <a:avLst/>
            <a:gdLst/>
            <a:ahLst/>
            <a:cxnLst/>
            <a:rect l="l" t="t" r="r" b="b"/>
            <a:pathLst>
              <a:path w="161925" h="431800">
                <a:moveTo>
                  <a:pt x="143255" y="361187"/>
                </a:moveTo>
                <a:lnTo>
                  <a:pt x="143255" y="431291"/>
                </a:lnTo>
                <a:lnTo>
                  <a:pt x="161543" y="431291"/>
                </a:lnTo>
                <a:lnTo>
                  <a:pt x="161543" y="370331"/>
                </a:lnTo>
                <a:lnTo>
                  <a:pt x="152399" y="370331"/>
                </a:lnTo>
                <a:lnTo>
                  <a:pt x="143255" y="361187"/>
                </a:lnTo>
                <a:close/>
              </a:path>
              <a:path w="161925" h="431800">
                <a:moveTo>
                  <a:pt x="143255" y="62483"/>
                </a:moveTo>
                <a:lnTo>
                  <a:pt x="4571" y="62483"/>
                </a:lnTo>
                <a:lnTo>
                  <a:pt x="0" y="65531"/>
                </a:lnTo>
                <a:lnTo>
                  <a:pt x="0" y="365759"/>
                </a:lnTo>
                <a:lnTo>
                  <a:pt x="4571" y="370331"/>
                </a:lnTo>
                <a:lnTo>
                  <a:pt x="143255" y="370331"/>
                </a:lnTo>
                <a:lnTo>
                  <a:pt x="143255" y="361187"/>
                </a:lnTo>
                <a:lnTo>
                  <a:pt x="19811" y="361187"/>
                </a:lnTo>
                <a:lnTo>
                  <a:pt x="9143" y="350519"/>
                </a:lnTo>
                <a:lnTo>
                  <a:pt x="19811" y="350519"/>
                </a:lnTo>
                <a:lnTo>
                  <a:pt x="19811" y="80771"/>
                </a:lnTo>
                <a:lnTo>
                  <a:pt x="9143" y="80771"/>
                </a:lnTo>
                <a:lnTo>
                  <a:pt x="19811" y="71627"/>
                </a:lnTo>
                <a:lnTo>
                  <a:pt x="143255" y="71627"/>
                </a:lnTo>
                <a:lnTo>
                  <a:pt x="143255" y="62483"/>
                </a:lnTo>
                <a:close/>
              </a:path>
              <a:path w="161925" h="431800">
                <a:moveTo>
                  <a:pt x="158495" y="350519"/>
                </a:moveTo>
                <a:lnTo>
                  <a:pt x="19811" y="350519"/>
                </a:lnTo>
                <a:lnTo>
                  <a:pt x="19811" y="361187"/>
                </a:lnTo>
                <a:lnTo>
                  <a:pt x="143255" y="361187"/>
                </a:lnTo>
                <a:lnTo>
                  <a:pt x="152399" y="370331"/>
                </a:lnTo>
                <a:lnTo>
                  <a:pt x="161543" y="370331"/>
                </a:lnTo>
                <a:lnTo>
                  <a:pt x="161543" y="355091"/>
                </a:lnTo>
                <a:lnTo>
                  <a:pt x="158495" y="350519"/>
                </a:lnTo>
                <a:close/>
              </a:path>
              <a:path w="161925" h="431800">
                <a:moveTo>
                  <a:pt x="19811" y="350519"/>
                </a:moveTo>
                <a:lnTo>
                  <a:pt x="9143" y="350519"/>
                </a:lnTo>
                <a:lnTo>
                  <a:pt x="19811" y="361187"/>
                </a:lnTo>
                <a:lnTo>
                  <a:pt x="19811" y="350519"/>
                </a:lnTo>
                <a:close/>
              </a:path>
              <a:path w="161925" h="431800">
                <a:moveTo>
                  <a:pt x="19811" y="71627"/>
                </a:moveTo>
                <a:lnTo>
                  <a:pt x="9143" y="80771"/>
                </a:lnTo>
                <a:lnTo>
                  <a:pt x="19811" y="80771"/>
                </a:lnTo>
                <a:lnTo>
                  <a:pt x="19811" y="71627"/>
                </a:lnTo>
                <a:close/>
              </a:path>
              <a:path w="161925" h="431800">
                <a:moveTo>
                  <a:pt x="161543" y="62483"/>
                </a:moveTo>
                <a:lnTo>
                  <a:pt x="152399" y="62483"/>
                </a:lnTo>
                <a:lnTo>
                  <a:pt x="143255" y="71627"/>
                </a:lnTo>
                <a:lnTo>
                  <a:pt x="19811" y="71627"/>
                </a:lnTo>
                <a:lnTo>
                  <a:pt x="19811" y="80771"/>
                </a:lnTo>
                <a:lnTo>
                  <a:pt x="158495" y="80771"/>
                </a:lnTo>
                <a:lnTo>
                  <a:pt x="161543" y="76199"/>
                </a:lnTo>
                <a:lnTo>
                  <a:pt x="161543" y="62483"/>
                </a:lnTo>
                <a:close/>
              </a:path>
              <a:path w="161925" h="431800">
                <a:moveTo>
                  <a:pt x="161543" y="0"/>
                </a:moveTo>
                <a:lnTo>
                  <a:pt x="143255" y="0"/>
                </a:lnTo>
                <a:lnTo>
                  <a:pt x="143255" y="71627"/>
                </a:lnTo>
                <a:lnTo>
                  <a:pt x="152399" y="62483"/>
                </a:lnTo>
                <a:lnTo>
                  <a:pt x="161543" y="62483"/>
                </a:lnTo>
                <a:lnTo>
                  <a:pt x="161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25345" y="5652511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35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189353" y="5580884"/>
            <a:ext cx="161925" cy="431800"/>
          </a:xfrm>
          <a:custGeom>
            <a:avLst/>
            <a:gdLst/>
            <a:ahLst/>
            <a:cxnLst/>
            <a:rect l="l" t="t" r="r" b="b"/>
            <a:pathLst>
              <a:path w="161925" h="431800">
                <a:moveTo>
                  <a:pt x="143255" y="359663"/>
                </a:moveTo>
                <a:lnTo>
                  <a:pt x="143255" y="431291"/>
                </a:lnTo>
                <a:lnTo>
                  <a:pt x="161543" y="431291"/>
                </a:lnTo>
                <a:lnTo>
                  <a:pt x="161543" y="368807"/>
                </a:lnTo>
                <a:lnTo>
                  <a:pt x="152399" y="368807"/>
                </a:lnTo>
                <a:lnTo>
                  <a:pt x="143255" y="359663"/>
                </a:lnTo>
                <a:close/>
              </a:path>
              <a:path w="161925" h="431800">
                <a:moveTo>
                  <a:pt x="143255" y="60959"/>
                </a:moveTo>
                <a:lnTo>
                  <a:pt x="4571" y="60959"/>
                </a:lnTo>
                <a:lnTo>
                  <a:pt x="0" y="65531"/>
                </a:lnTo>
                <a:lnTo>
                  <a:pt x="0" y="365759"/>
                </a:lnTo>
                <a:lnTo>
                  <a:pt x="4571" y="368807"/>
                </a:lnTo>
                <a:lnTo>
                  <a:pt x="143255" y="368807"/>
                </a:lnTo>
                <a:lnTo>
                  <a:pt x="143255" y="359663"/>
                </a:lnTo>
                <a:lnTo>
                  <a:pt x="19811" y="359663"/>
                </a:lnTo>
                <a:lnTo>
                  <a:pt x="9143" y="350519"/>
                </a:lnTo>
                <a:lnTo>
                  <a:pt x="19811" y="350519"/>
                </a:lnTo>
                <a:lnTo>
                  <a:pt x="19811" y="80771"/>
                </a:lnTo>
                <a:lnTo>
                  <a:pt x="9143" y="80771"/>
                </a:lnTo>
                <a:lnTo>
                  <a:pt x="19811" y="71627"/>
                </a:lnTo>
                <a:lnTo>
                  <a:pt x="143255" y="71627"/>
                </a:lnTo>
                <a:lnTo>
                  <a:pt x="143255" y="60959"/>
                </a:lnTo>
                <a:close/>
              </a:path>
              <a:path w="161925" h="431800">
                <a:moveTo>
                  <a:pt x="158495" y="350519"/>
                </a:moveTo>
                <a:lnTo>
                  <a:pt x="19811" y="350519"/>
                </a:lnTo>
                <a:lnTo>
                  <a:pt x="19811" y="359663"/>
                </a:lnTo>
                <a:lnTo>
                  <a:pt x="143255" y="359663"/>
                </a:lnTo>
                <a:lnTo>
                  <a:pt x="152399" y="368807"/>
                </a:lnTo>
                <a:lnTo>
                  <a:pt x="161543" y="368807"/>
                </a:lnTo>
                <a:lnTo>
                  <a:pt x="161543" y="355091"/>
                </a:lnTo>
                <a:lnTo>
                  <a:pt x="158495" y="350519"/>
                </a:lnTo>
                <a:close/>
              </a:path>
              <a:path w="161925" h="431800">
                <a:moveTo>
                  <a:pt x="19811" y="350519"/>
                </a:moveTo>
                <a:lnTo>
                  <a:pt x="9143" y="350519"/>
                </a:lnTo>
                <a:lnTo>
                  <a:pt x="19811" y="359663"/>
                </a:lnTo>
                <a:lnTo>
                  <a:pt x="19811" y="350519"/>
                </a:lnTo>
                <a:close/>
              </a:path>
              <a:path w="161925" h="431800">
                <a:moveTo>
                  <a:pt x="19811" y="71627"/>
                </a:moveTo>
                <a:lnTo>
                  <a:pt x="9143" y="80771"/>
                </a:lnTo>
                <a:lnTo>
                  <a:pt x="19811" y="80771"/>
                </a:lnTo>
                <a:lnTo>
                  <a:pt x="19811" y="71627"/>
                </a:lnTo>
                <a:close/>
              </a:path>
              <a:path w="161925" h="431800">
                <a:moveTo>
                  <a:pt x="161543" y="60959"/>
                </a:moveTo>
                <a:lnTo>
                  <a:pt x="152399" y="60959"/>
                </a:lnTo>
                <a:lnTo>
                  <a:pt x="143255" y="71627"/>
                </a:lnTo>
                <a:lnTo>
                  <a:pt x="19811" y="71627"/>
                </a:lnTo>
                <a:lnTo>
                  <a:pt x="19811" y="80771"/>
                </a:lnTo>
                <a:lnTo>
                  <a:pt x="158495" y="80771"/>
                </a:lnTo>
                <a:lnTo>
                  <a:pt x="161543" y="76199"/>
                </a:lnTo>
                <a:lnTo>
                  <a:pt x="161543" y="60959"/>
                </a:lnTo>
                <a:close/>
              </a:path>
              <a:path w="161925" h="431800">
                <a:moveTo>
                  <a:pt x="161543" y="0"/>
                </a:moveTo>
                <a:lnTo>
                  <a:pt x="143255" y="0"/>
                </a:lnTo>
                <a:lnTo>
                  <a:pt x="143255" y="71627"/>
                </a:lnTo>
                <a:lnTo>
                  <a:pt x="152399" y="60959"/>
                </a:lnTo>
                <a:lnTo>
                  <a:pt x="161543" y="60959"/>
                </a:lnTo>
                <a:lnTo>
                  <a:pt x="161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82089" y="5786623"/>
            <a:ext cx="143510" cy="21590"/>
          </a:xfrm>
          <a:custGeom>
            <a:avLst/>
            <a:gdLst/>
            <a:ahLst/>
            <a:cxnLst/>
            <a:rect l="l" t="t" r="r" b="b"/>
            <a:pathLst>
              <a:path w="143510" h="21589">
                <a:moveTo>
                  <a:pt x="143255" y="0"/>
                </a:moveTo>
                <a:lnTo>
                  <a:pt x="0" y="1523"/>
                </a:lnTo>
                <a:lnTo>
                  <a:pt x="0" y="21335"/>
                </a:lnTo>
                <a:lnTo>
                  <a:pt x="143255" y="19811"/>
                </a:lnTo>
                <a:lnTo>
                  <a:pt x="1432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069969" y="5218171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59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133977" y="5146544"/>
            <a:ext cx="161925" cy="433070"/>
          </a:xfrm>
          <a:custGeom>
            <a:avLst/>
            <a:gdLst/>
            <a:ahLst/>
            <a:cxnLst/>
            <a:rect l="l" t="t" r="r" b="b"/>
            <a:pathLst>
              <a:path w="161925" h="433070">
                <a:moveTo>
                  <a:pt x="143255" y="361187"/>
                </a:moveTo>
                <a:lnTo>
                  <a:pt x="143255" y="432815"/>
                </a:lnTo>
                <a:lnTo>
                  <a:pt x="161543" y="432815"/>
                </a:lnTo>
                <a:lnTo>
                  <a:pt x="161543" y="370331"/>
                </a:lnTo>
                <a:lnTo>
                  <a:pt x="152399" y="370331"/>
                </a:lnTo>
                <a:lnTo>
                  <a:pt x="143255" y="361187"/>
                </a:lnTo>
                <a:close/>
              </a:path>
              <a:path w="161925" h="433070">
                <a:moveTo>
                  <a:pt x="143255" y="62483"/>
                </a:moveTo>
                <a:lnTo>
                  <a:pt x="4571" y="62483"/>
                </a:lnTo>
                <a:lnTo>
                  <a:pt x="0" y="67055"/>
                </a:lnTo>
                <a:lnTo>
                  <a:pt x="0" y="365759"/>
                </a:lnTo>
                <a:lnTo>
                  <a:pt x="4571" y="370331"/>
                </a:lnTo>
                <a:lnTo>
                  <a:pt x="143255" y="370331"/>
                </a:lnTo>
                <a:lnTo>
                  <a:pt x="143255" y="361187"/>
                </a:lnTo>
                <a:lnTo>
                  <a:pt x="19811" y="361187"/>
                </a:lnTo>
                <a:lnTo>
                  <a:pt x="9143" y="352043"/>
                </a:lnTo>
                <a:lnTo>
                  <a:pt x="19811" y="352043"/>
                </a:lnTo>
                <a:lnTo>
                  <a:pt x="19811" y="82295"/>
                </a:lnTo>
                <a:lnTo>
                  <a:pt x="9143" y="82295"/>
                </a:lnTo>
                <a:lnTo>
                  <a:pt x="19811" y="71627"/>
                </a:lnTo>
                <a:lnTo>
                  <a:pt x="143255" y="71627"/>
                </a:lnTo>
                <a:lnTo>
                  <a:pt x="143255" y="62483"/>
                </a:lnTo>
                <a:close/>
              </a:path>
              <a:path w="161925" h="433070">
                <a:moveTo>
                  <a:pt x="158495" y="352043"/>
                </a:moveTo>
                <a:lnTo>
                  <a:pt x="19811" y="352043"/>
                </a:lnTo>
                <a:lnTo>
                  <a:pt x="19811" y="361187"/>
                </a:lnTo>
                <a:lnTo>
                  <a:pt x="143255" y="361187"/>
                </a:lnTo>
                <a:lnTo>
                  <a:pt x="152399" y="370331"/>
                </a:lnTo>
                <a:lnTo>
                  <a:pt x="161543" y="370331"/>
                </a:lnTo>
                <a:lnTo>
                  <a:pt x="161543" y="355091"/>
                </a:lnTo>
                <a:lnTo>
                  <a:pt x="158495" y="352043"/>
                </a:lnTo>
                <a:close/>
              </a:path>
              <a:path w="161925" h="433070">
                <a:moveTo>
                  <a:pt x="19811" y="352043"/>
                </a:moveTo>
                <a:lnTo>
                  <a:pt x="9143" y="352043"/>
                </a:lnTo>
                <a:lnTo>
                  <a:pt x="19811" y="361187"/>
                </a:lnTo>
                <a:lnTo>
                  <a:pt x="19811" y="352043"/>
                </a:lnTo>
                <a:close/>
              </a:path>
              <a:path w="161925" h="433070">
                <a:moveTo>
                  <a:pt x="19811" y="71627"/>
                </a:moveTo>
                <a:lnTo>
                  <a:pt x="9143" y="82295"/>
                </a:lnTo>
                <a:lnTo>
                  <a:pt x="19811" y="82295"/>
                </a:lnTo>
                <a:lnTo>
                  <a:pt x="19811" y="71627"/>
                </a:lnTo>
                <a:close/>
              </a:path>
              <a:path w="161925" h="433070">
                <a:moveTo>
                  <a:pt x="161543" y="62483"/>
                </a:moveTo>
                <a:lnTo>
                  <a:pt x="152399" y="62483"/>
                </a:lnTo>
                <a:lnTo>
                  <a:pt x="143255" y="71627"/>
                </a:lnTo>
                <a:lnTo>
                  <a:pt x="19811" y="71627"/>
                </a:lnTo>
                <a:lnTo>
                  <a:pt x="19811" y="82295"/>
                </a:lnTo>
                <a:lnTo>
                  <a:pt x="158495" y="82295"/>
                </a:lnTo>
                <a:lnTo>
                  <a:pt x="161543" y="77723"/>
                </a:lnTo>
                <a:lnTo>
                  <a:pt x="161543" y="62483"/>
                </a:lnTo>
                <a:close/>
              </a:path>
              <a:path w="161925" h="433070">
                <a:moveTo>
                  <a:pt x="161543" y="0"/>
                </a:moveTo>
                <a:lnTo>
                  <a:pt x="143255" y="0"/>
                </a:lnTo>
                <a:lnTo>
                  <a:pt x="143255" y="71627"/>
                </a:lnTo>
                <a:lnTo>
                  <a:pt x="152399" y="62483"/>
                </a:lnTo>
                <a:lnTo>
                  <a:pt x="161543" y="62483"/>
                </a:lnTo>
                <a:lnTo>
                  <a:pt x="161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926713" y="5353808"/>
            <a:ext cx="144780" cy="20320"/>
          </a:xfrm>
          <a:custGeom>
            <a:avLst/>
            <a:gdLst/>
            <a:ahLst/>
            <a:cxnLst/>
            <a:rect l="l" t="t" r="r" b="b"/>
            <a:pathLst>
              <a:path w="144779" h="20320">
                <a:moveTo>
                  <a:pt x="143255" y="0"/>
                </a:moveTo>
                <a:lnTo>
                  <a:pt x="0" y="1523"/>
                </a:lnTo>
                <a:lnTo>
                  <a:pt x="0" y="19811"/>
                </a:lnTo>
                <a:lnTo>
                  <a:pt x="144779" y="18287"/>
                </a:lnTo>
                <a:lnTo>
                  <a:pt x="1432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069969" y="5650988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35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133977" y="5579359"/>
            <a:ext cx="161925" cy="431800"/>
          </a:xfrm>
          <a:custGeom>
            <a:avLst/>
            <a:gdLst/>
            <a:ahLst/>
            <a:cxnLst/>
            <a:rect l="l" t="t" r="r" b="b"/>
            <a:pathLst>
              <a:path w="161925" h="431800">
                <a:moveTo>
                  <a:pt x="143255" y="359663"/>
                </a:moveTo>
                <a:lnTo>
                  <a:pt x="143255" y="431291"/>
                </a:lnTo>
                <a:lnTo>
                  <a:pt x="161543" y="431291"/>
                </a:lnTo>
                <a:lnTo>
                  <a:pt x="161543" y="368807"/>
                </a:lnTo>
                <a:lnTo>
                  <a:pt x="152399" y="368807"/>
                </a:lnTo>
                <a:lnTo>
                  <a:pt x="143255" y="359663"/>
                </a:lnTo>
                <a:close/>
              </a:path>
              <a:path w="161925" h="431800">
                <a:moveTo>
                  <a:pt x="143255" y="60959"/>
                </a:moveTo>
                <a:lnTo>
                  <a:pt x="4571" y="60959"/>
                </a:lnTo>
                <a:lnTo>
                  <a:pt x="0" y="65531"/>
                </a:lnTo>
                <a:lnTo>
                  <a:pt x="0" y="365759"/>
                </a:lnTo>
                <a:lnTo>
                  <a:pt x="4571" y="368807"/>
                </a:lnTo>
                <a:lnTo>
                  <a:pt x="143255" y="368807"/>
                </a:lnTo>
                <a:lnTo>
                  <a:pt x="143255" y="359663"/>
                </a:lnTo>
                <a:lnTo>
                  <a:pt x="19811" y="359663"/>
                </a:lnTo>
                <a:lnTo>
                  <a:pt x="9143" y="350519"/>
                </a:lnTo>
                <a:lnTo>
                  <a:pt x="19811" y="350519"/>
                </a:lnTo>
                <a:lnTo>
                  <a:pt x="19811" y="80771"/>
                </a:lnTo>
                <a:lnTo>
                  <a:pt x="9143" y="80771"/>
                </a:lnTo>
                <a:lnTo>
                  <a:pt x="19811" y="71627"/>
                </a:lnTo>
                <a:lnTo>
                  <a:pt x="143255" y="71627"/>
                </a:lnTo>
                <a:lnTo>
                  <a:pt x="143255" y="60959"/>
                </a:lnTo>
                <a:close/>
              </a:path>
              <a:path w="161925" h="431800">
                <a:moveTo>
                  <a:pt x="158495" y="350519"/>
                </a:moveTo>
                <a:lnTo>
                  <a:pt x="19811" y="350519"/>
                </a:lnTo>
                <a:lnTo>
                  <a:pt x="19811" y="359663"/>
                </a:lnTo>
                <a:lnTo>
                  <a:pt x="143255" y="359663"/>
                </a:lnTo>
                <a:lnTo>
                  <a:pt x="152399" y="368807"/>
                </a:lnTo>
                <a:lnTo>
                  <a:pt x="161543" y="368807"/>
                </a:lnTo>
                <a:lnTo>
                  <a:pt x="161543" y="355091"/>
                </a:lnTo>
                <a:lnTo>
                  <a:pt x="158495" y="350519"/>
                </a:lnTo>
                <a:close/>
              </a:path>
              <a:path w="161925" h="431800">
                <a:moveTo>
                  <a:pt x="19811" y="350519"/>
                </a:moveTo>
                <a:lnTo>
                  <a:pt x="9143" y="350519"/>
                </a:lnTo>
                <a:lnTo>
                  <a:pt x="19811" y="359663"/>
                </a:lnTo>
                <a:lnTo>
                  <a:pt x="19811" y="350519"/>
                </a:lnTo>
                <a:close/>
              </a:path>
              <a:path w="161925" h="431800">
                <a:moveTo>
                  <a:pt x="19811" y="71627"/>
                </a:moveTo>
                <a:lnTo>
                  <a:pt x="9143" y="80771"/>
                </a:lnTo>
                <a:lnTo>
                  <a:pt x="19811" y="80771"/>
                </a:lnTo>
                <a:lnTo>
                  <a:pt x="19811" y="71627"/>
                </a:lnTo>
                <a:close/>
              </a:path>
              <a:path w="161925" h="431800">
                <a:moveTo>
                  <a:pt x="161543" y="60959"/>
                </a:moveTo>
                <a:lnTo>
                  <a:pt x="152399" y="60959"/>
                </a:lnTo>
                <a:lnTo>
                  <a:pt x="143255" y="71627"/>
                </a:lnTo>
                <a:lnTo>
                  <a:pt x="19811" y="71627"/>
                </a:lnTo>
                <a:lnTo>
                  <a:pt x="19811" y="80771"/>
                </a:lnTo>
                <a:lnTo>
                  <a:pt x="158495" y="80771"/>
                </a:lnTo>
                <a:lnTo>
                  <a:pt x="161543" y="76199"/>
                </a:lnTo>
                <a:lnTo>
                  <a:pt x="161543" y="60959"/>
                </a:lnTo>
                <a:close/>
              </a:path>
              <a:path w="161925" h="431800">
                <a:moveTo>
                  <a:pt x="161543" y="0"/>
                </a:moveTo>
                <a:lnTo>
                  <a:pt x="143255" y="0"/>
                </a:lnTo>
                <a:lnTo>
                  <a:pt x="143255" y="71627"/>
                </a:lnTo>
                <a:lnTo>
                  <a:pt x="152399" y="60959"/>
                </a:lnTo>
                <a:lnTo>
                  <a:pt x="161543" y="60959"/>
                </a:lnTo>
                <a:lnTo>
                  <a:pt x="161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926713" y="5785099"/>
            <a:ext cx="144780" cy="21590"/>
          </a:xfrm>
          <a:custGeom>
            <a:avLst/>
            <a:gdLst/>
            <a:ahLst/>
            <a:cxnLst/>
            <a:rect l="l" t="t" r="r" b="b"/>
            <a:pathLst>
              <a:path w="144779" h="21589">
                <a:moveTo>
                  <a:pt x="143255" y="0"/>
                </a:moveTo>
                <a:lnTo>
                  <a:pt x="0" y="1523"/>
                </a:lnTo>
                <a:lnTo>
                  <a:pt x="0" y="21335"/>
                </a:lnTo>
                <a:lnTo>
                  <a:pt x="144779" y="19811"/>
                </a:lnTo>
                <a:lnTo>
                  <a:pt x="1432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341753" y="6012176"/>
            <a:ext cx="1945005" cy="0"/>
          </a:xfrm>
          <a:custGeom>
            <a:avLst/>
            <a:gdLst/>
            <a:ahLst/>
            <a:cxnLst/>
            <a:rect l="l" t="t" r="r" b="b"/>
            <a:pathLst>
              <a:path w="1945004">
                <a:moveTo>
                  <a:pt x="0" y="0"/>
                </a:moveTo>
                <a:lnTo>
                  <a:pt x="1944623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195194" y="6012176"/>
            <a:ext cx="165100" cy="154305"/>
          </a:xfrm>
          <a:custGeom>
            <a:avLst/>
            <a:gdLst/>
            <a:ahLst/>
            <a:cxnLst/>
            <a:rect l="l" t="t" r="r" b="b"/>
            <a:pathLst>
              <a:path w="165100" h="154304">
                <a:moveTo>
                  <a:pt x="73151" y="62483"/>
                </a:moveTo>
                <a:lnTo>
                  <a:pt x="6095" y="62483"/>
                </a:lnTo>
                <a:lnTo>
                  <a:pt x="3047" y="64007"/>
                </a:lnTo>
                <a:lnTo>
                  <a:pt x="1523" y="68579"/>
                </a:lnTo>
                <a:lnTo>
                  <a:pt x="0" y="71627"/>
                </a:lnTo>
                <a:lnTo>
                  <a:pt x="1523" y="76199"/>
                </a:lnTo>
                <a:lnTo>
                  <a:pt x="3047" y="77723"/>
                </a:lnTo>
                <a:lnTo>
                  <a:pt x="76199" y="149351"/>
                </a:lnTo>
                <a:lnTo>
                  <a:pt x="80771" y="153923"/>
                </a:lnTo>
                <a:lnTo>
                  <a:pt x="86867" y="153923"/>
                </a:lnTo>
                <a:lnTo>
                  <a:pt x="89915" y="149351"/>
                </a:lnTo>
                <a:lnTo>
                  <a:pt x="103631" y="135635"/>
                </a:lnTo>
                <a:lnTo>
                  <a:pt x="76199" y="135635"/>
                </a:lnTo>
                <a:lnTo>
                  <a:pt x="82985" y="128994"/>
                </a:lnTo>
                <a:lnTo>
                  <a:pt x="32666" y="80771"/>
                </a:lnTo>
                <a:lnTo>
                  <a:pt x="10667" y="80771"/>
                </a:lnTo>
                <a:lnTo>
                  <a:pt x="16763" y="65531"/>
                </a:lnTo>
                <a:lnTo>
                  <a:pt x="73151" y="65531"/>
                </a:lnTo>
                <a:lnTo>
                  <a:pt x="73151" y="62483"/>
                </a:lnTo>
                <a:close/>
              </a:path>
              <a:path w="165100" h="154304">
                <a:moveTo>
                  <a:pt x="82985" y="128994"/>
                </a:moveTo>
                <a:lnTo>
                  <a:pt x="76199" y="135635"/>
                </a:lnTo>
                <a:lnTo>
                  <a:pt x="89915" y="135635"/>
                </a:lnTo>
                <a:lnTo>
                  <a:pt x="82985" y="128994"/>
                </a:lnTo>
                <a:close/>
              </a:path>
              <a:path w="165100" h="154304">
                <a:moveTo>
                  <a:pt x="147827" y="65531"/>
                </a:moveTo>
                <a:lnTo>
                  <a:pt x="82985" y="128994"/>
                </a:lnTo>
                <a:lnTo>
                  <a:pt x="89915" y="135635"/>
                </a:lnTo>
                <a:lnTo>
                  <a:pt x="103631" y="135635"/>
                </a:lnTo>
                <a:lnTo>
                  <a:pt x="158495" y="80771"/>
                </a:lnTo>
                <a:lnTo>
                  <a:pt x="155447" y="80771"/>
                </a:lnTo>
                <a:lnTo>
                  <a:pt x="147827" y="65531"/>
                </a:lnTo>
                <a:close/>
              </a:path>
              <a:path w="165100" h="154304">
                <a:moveTo>
                  <a:pt x="16763" y="65531"/>
                </a:moveTo>
                <a:lnTo>
                  <a:pt x="10667" y="80771"/>
                </a:lnTo>
                <a:lnTo>
                  <a:pt x="32666" y="80771"/>
                </a:lnTo>
                <a:lnTo>
                  <a:pt x="16763" y="65531"/>
                </a:lnTo>
                <a:close/>
              </a:path>
              <a:path w="165100" h="154304">
                <a:moveTo>
                  <a:pt x="73151" y="65531"/>
                </a:moveTo>
                <a:lnTo>
                  <a:pt x="16763" y="65531"/>
                </a:lnTo>
                <a:lnTo>
                  <a:pt x="32666" y="80771"/>
                </a:lnTo>
                <a:lnTo>
                  <a:pt x="83819" y="80771"/>
                </a:lnTo>
                <a:lnTo>
                  <a:pt x="83819" y="71627"/>
                </a:lnTo>
                <a:lnTo>
                  <a:pt x="73151" y="71627"/>
                </a:lnTo>
                <a:lnTo>
                  <a:pt x="73151" y="65531"/>
                </a:lnTo>
                <a:close/>
              </a:path>
              <a:path w="165100" h="154304">
                <a:moveTo>
                  <a:pt x="92963" y="62483"/>
                </a:moveTo>
                <a:lnTo>
                  <a:pt x="83819" y="62483"/>
                </a:lnTo>
                <a:lnTo>
                  <a:pt x="83819" y="80771"/>
                </a:lnTo>
                <a:lnTo>
                  <a:pt x="88391" y="80771"/>
                </a:lnTo>
                <a:lnTo>
                  <a:pt x="92963" y="76199"/>
                </a:lnTo>
                <a:lnTo>
                  <a:pt x="92963" y="62483"/>
                </a:lnTo>
                <a:close/>
              </a:path>
              <a:path w="165100" h="154304">
                <a:moveTo>
                  <a:pt x="158495" y="62483"/>
                </a:moveTo>
                <a:lnTo>
                  <a:pt x="92963" y="62483"/>
                </a:lnTo>
                <a:lnTo>
                  <a:pt x="92963" y="76199"/>
                </a:lnTo>
                <a:lnTo>
                  <a:pt x="88391" y="80771"/>
                </a:lnTo>
                <a:lnTo>
                  <a:pt x="132256" y="80771"/>
                </a:lnTo>
                <a:lnTo>
                  <a:pt x="147827" y="65531"/>
                </a:lnTo>
                <a:lnTo>
                  <a:pt x="162051" y="65531"/>
                </a:lnTo>
                <a:lnTo>
                  <a:pt x="161543" y="64007"/>
                </a:lnTo>
                <a:lnTo>
                  <a:pt x="158495" y="62483"/>
                </a:lnTo>
                <a:close/>
              </a:path>
              <a:path w="165100" h="154304">
                <a:moveTo>
                  <a:pt x="162051" y="65531"/>
                </a:moveTo>
                <a:lnTo>
                  <a:pt x="147827" y="65531"/>
                </a:lnTo>
                <a:lnTo>
                  <a:pt x="155447" y="80771"/>
                </a:lnTo>
                <a:lnTo>
                  <a:pt x="158495" y="80771"/>
                </a:lnTo>
                <a:lnTo>
                  <a:pt x="161543" y="77723"/>
                </a:lnTo>
                <a:lnTo>
                  <a:pt x="164591" y="76199"/>
                </a:lnTo>
                <a:lnTo>
                  <a:pt x="164591" y="71627"/>
                </a:lnTo>
                <a:lnTo>
                  <a:pt x="163067" y="68579"/>
                </a:lnTo>
                <a:lnTo>
                  <a:pt x="162051" y="65531"/>
                </a:lnTo>
                <a:close/>
              </a:path>
              <a:path w="165100" h="154304">
                <a:moveTo>
                  <a:pt x="92963" y="0"/>
                </a:moveTo>
                <a:lnTo>
                  <a:pt x="73151" y="0"/>
                </a:lnTo>
                <a:lnTo>
                  <a:pt x="73151" y="71627"/>
                </a:lnTo>
                <a:lnTo>
                  <a:pt x="83819" y="62483"/>
                </a:lnTo>
                <a:lnTo>
                  <a:pt x="92963" y="62483"/>
                </a:lnTo>
                <a:lnTo>
                  <a:pt x="92963" y="0"/>
                </a:lnTo>
                <a:close/>
              </a:path>
              <a:path w="165100" h="154304">
                <a:moveTo>
                  <a:pt x="83819" y="62483"/>
                </a:moveTo>
                <a:lnTo>
                  <a:pt x="73151" y="71627"/>
                </a:lnTo>
                <a:lnTo>
                  <a:pt x="83819" y="71627"/>
                </a:lnTo>
                <a:lnTo>
                  <a:pt x="83819" y="624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341753" y="4283192"/>
            <a:ext cx="1945005" cy="0"/>
          </a:xfrm>
          <a:custGeom>
            <a:avLst/>
            <a:gdLst/>
            <a:ahLst/>
            <a:cxnLst/>
            <a:rect l="l" t="t" r="r" b="b"/>
            <a:pathLst>
              <a:path w="1945004">
                <a:moveTo>
                  <a:pt x="0" y="0"/>
                </a:moveTo>
                <a:lnTo>
                  <a:pt x="1944623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265297" y="4139174"/>
            <a:ext cx="21590" cy="144780"/>
          </a:xfrm>
          <a:custGeom>
            <a:avLst/>
            <a:gdLst/>
            <a:ahLst/>
            <a:cxnLst/>
            <a:rect l="l" t="t" r="r" b="b"/>
            <a:pathLst>
              <a:path w="21589" h="144779">
                <a:moveTo>
                  <a:pt x="3047" y="0"/>
                </a:moveTo>
                <a:lnTo>
                  <a:pt x="0" y="144779"/>
                </a:lnTo>
                <a:lnTo>
                  <a:pt x="18287" y="144779"/>
                </a:lnTo>
                <a:lnTo>
                  <a:pt x="21335" y="1523"/>
                </a:lnTo>
                <a:lnTo>
                  <a:pt x="30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134233" y="4139174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511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3146440" y="5213327"/>
            <a:ext cx="294640" cy="71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-C</a:t>
            </a:r>
            <a:endParaRPr sz="2000">
              <a:latin typeface="Arial"/>
              <a:cs typeface="Arial"/>
            </a:endParaRPr>
          </a:p>
          <a:p>
            <a:pPr marL="21590"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latin typeface="Arial"/>
                <a:cs typeface="Arial"/>
              </a:rPr>
              <a:t>-A</a:t>
            </a:r>
            <a:endParaRPr sz="20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667393" y="5644619"/>
            <a:ext cx="28067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-B</a:t>
            </a:r>
            <a:endParaRPr sz="20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764418" y="4996919"/>
            <a:ext cx="91313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spc="-3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Y</a:t>
            </a:r>
            <a:endParaRPr sz="20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340230" y="5147305"/>
            <a:ext cx="2376170" cy="0"/>
          </a:xfrm>
          <a:custGeom>
            <a:avLst/>
            <a:gdLst/>
            <a:ahLst/>
            <a:cxnLst/>
            <a:rect l="l" t="t" r="r" b="b"/>
            <a:pathLst>
              <a:path w="2376170">
                <a:moveTo>
                  <a:pt x="0" y="0"/>
                </a:moveTo>
                <a:lnTo>
                  <a:pt x="2375915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908938" y="4931659"/>
            <a:ext cx="0" cy="431800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0"/>
                </a:moveTo>
                <a:lnTo>
                  <a:pt x="0" y="431291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76121" y="5362952"/>
            <a:ext cx="504825" cy="0"/>
          </a:xfrm>
          <a:custGeom>
            <a:avLst/>
            <a:gdLst/>
            <a:ahLst/>
            <a:cxnLst/>
            <a:rect l="l" t="t" r="r" b="b"/>
            <a:pathLst>
              <a:path w="504825">
                <a:moveTo>
                  <a:pt x="0" y="0"/>
                </a:moveTo>
                <a:lnTo>
                  <a:pt x="504443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476121" y="5796529"/>
            <a:ext cx="504825" cy="0"/>
          </a:xfrm>
          <a:custGeom>
            <a:avLst/>
            <a:gdLst/>
            <a:ahLst/>
            <a:cxnLst/>
            <a:rect l="l" t="t" r="r" b="b"/>
            <a:pathLst>
              <a:path w="504825">
                <a:moveTo>
                  <a:pt x="0" y="0"/>
                </a:moveTo>
                <a:lnTo>
                  <a:pt x="504443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683386" y="4489693"/>
            <a:ext cx="226060" cy="1306195"/>
          </a:xfrm>
          <a:custGeom>
            <a:avLst/>
            <a:gdLst/>
            <a:ahLst/>
            <a:cxnLst/>
            <a:rect l="l" t="t" r="r" b="b"/>
            <a:pathLst>
              <a:path w="226060" h="1306195">
                <a:moveTo>
                  <a:pt x="225551" y="0"/>
                </a:moveTo>
                <a:lnTo>
                  <a:pt x="4571" y="0"/>
                </a:lnTo>
                <a:lnTo>
                  <a:pt x="0" y="4571"/>
                </a:lnTo>
                <a:lnTo>
                  <a:pt x="0" y="1306074"/>
                </a:lnTo>
                <a:lnTo>
                  <a:pt x="18287" y="1306074"/>
                </a:lnTo>
                <a:lnTo>
                  <a:pt x="18287" y="19818"/>
                </a:lnTo>
                <a:lnTo>
                  <a:pt x="9143" y="19818"/>
                </a:lnTo>
                <a:lnTo>
                  <a:pt x="18287" y="9143"/>
                </a:lnTo>
                <a:lnTo>
                  <a:pt x="225551" y="9143"/>
                </a:lnTo>
                <a:lnTo>
                  <a:pt x="225551" y="0"/>
                </a:lnTo>
                <a:close/>
              </a:path>
              <a:path w="226060" h="1306195">
                <a:moveTo>
                  <a:pt x="18287" y="9143"/>
                </a:moveTo>
                <a:lnTo>
                  <a:pt x="9143" y="19818"/>
                </a:lnTo>
                <a:lnTo>
                  <a:pt x="18287" y="19818"/>
                </a:lnTo>
                <a:lnTo>
                  <a:pt x="18287" y="9143"/>
                </a:lnTo>
                <a:close/>
              </a:path>
              <a:path w="226060" h="1306195">
                <a:moveTo>
                  <a:pt x="225551" y="9143"/>
                </a:moveTo>
                <a:lnTo>
                  <a:pt x="18287" y="9143"/>
                </a:lnTo>
                <a:lnTo>
                  <a:pt x="18287" y="19818"/>
                </a:lnTo>
                <a:lnTo>
                  <a:pt x="225551" y="19818"/>
                </a:lnTo>
                <a:lnTo>
                  <a:pt x="225551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493897" y="4355581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42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484753" y="4418065"/>
            <a:ext cx="88900" cy="163195"/>
          </a:xfrm>
          <a:custGeom>
            <a:avLst/>
            <a:gdLst/>
            <a:ahLst/>
            <a:cxnLst/>
            <a:rect l="l" t="t" r="r" b="b"/>
            <a:pathLst>
              <a:path w="88900" h="163195">
                <a:moveTo>
                  <a:pt x="45719" y="161550"/>
                </a:moveTo>
                <a:lnTo>
                  <a:pt x="44195" y="161550"/>
                </a:lnTo>
                <a:lnTo>
                  <a:pt x="44195" y="163074"/>
                </a:lnTo>
                <a:lnTo>
                  <a:pt x="45719" y="161550"/>
                </a:lnTo>
                <a:close/>
              </a:path>
              <a:path w="88900" h="163195">
                <a:moveTo>
                  <a:pt x="54863" y="160026"/>
                </a:moveTo>
                <a:lnTo>
                  <a:pt x="35051" y="160026"/>
                </a:lnTo>
                <a:lnTo>
                  <a:pt x="38099" y="161550"/>
                </a:lnTo>
                <a:lnTo>
                  <a:pt x="50291" y="161550"/>
                </a:lnTo>
                <a:lnTo>
                  <a:pt x="54863" y="160026"/>
                </a:lnTo>
                <a:close/>
              </a:path>
              <a:path w="88900" h="163195">
                <a:moveTo>
                  <a:pt x="54863" y="1523"/>
                </a:moveTo>
                <a:lnTo>
                  <a:pt x="35051" y="1523"/>
                </a:lnTo>
                <a:lnTo>
                  <a:pt x="33527" y="3047"/>
                </a:lnTo>
                <a:lnTo>
                  <a:pt x="28955" y="6095"/>
                </a:lnTo>
                <a:lnTo>
                  <a:pt x="25907" y="7619"/>
                </a:lnTo>
                <a:lnTo>
                  <a:pt x="24383" y="7619"/>
                </a:lnTo>
                <a:lnTo>
                  <a:pt x="24383" y="9143"/>
                </a:lnTo>
                <a:lnTo>
                  <a:pt x="19811" y="12191"/>
                </a:lnTo>
                <a:lnTo>
                  <a:pt x="18287" y="16763"/>
                </a:lnTo>
                <a:lnTo>
                  <a:pt x="16763" y="16763"/>
                </a:lnTo>
                <a:lnTo>
                  <a:pt x="12191" y="25907"/>
                </a:lnTo>
                <a:lnTo>
                  <a:pt x="10667" y="27431"/>
                </a:lnTo>
                <a:lnTo>
                  <a:pt x="6095" y="39623"/>
                </a:lnTo>
                <a:lnTo>
                  <a:pt x="3047" y="51815"/>
                </a:lnTo>
                <a:lnTo>
                  <a:pt x="0" y="82295"/>
                </a:lnTo>
                <a:lnTo>
                  <a:pt x="1523" y="97542"/>
                </a:lnTo>
                <a:lnTo>
                  <a:pt x="3047" y="111258"/>
                </a:lnTo>
                <a:lnTo>
                  <a:pt x="6095" y="124974"/>
                </a:lnTo>
                <a:lnTo>
                  <a:pt x="10667" y="135642"/>
                </a:lnTo>
                <a:lnTo>
                  <a:pt x="12191" y="135642"/>
                </a:lnTo>
                <a:lnTo>
                  <a:pt x="12191" y="137166"/>
                </a:lnTo>
                <a:lnTo>
                  <a:pt x="16763" y="144786"/>
                </a:lnTo>
                <a:lnTo>
                  <a:pt x="16763" y="146310"/>
                </a:lnTo>
                <a:lnTo>
                  <a:pt x="18287" y="146310"/>
                </a:lnTo>
                <a:lnTo>
                  <a:pt x="21335" y="150882"/>
                </a:lnTo>
                <a:lnTo>
                  <a:pt x="28955" y="158502"/>
                </a:lnTo>
                <a:lnTo>
                  <a:pt x="33527" y="160026"/>
                </a:lnTo>
                <a:lnTo>
                  <a:pt x="56387" y="160026"/>
                </a:lnTo>
                <a:lnTo>
                  <a:pt x="60959" y="156978"/>
                </a:lnTo>
                <a:lnTo>
                  <a:pt x="64007" y="155454"/>
                </a:lnTo>
                <a:lnTo>
                  <a:pt x="64007" y="153930"/>
                </a:lnTo>
                <a:lnTo>
                  <a:pt x="65531" y="153930"/>
                </a:lnTo>
                <a:lnTo>
                  <a:pt x="68579" y="150882"/>
                </a:lnTo>
                <a:lnTo>
                  <a:pt x="71627" y="146310"/>
                </a:lnTo>
                <a:lnTo>
                  <a:pt x="71627" y="144786"/>
                </a:lnTo>
                <a:lnTo>
                  <a:pt x="72847" y="143262"/>
                </a:lnTo>
                <a:lnTo>
                  <a:pt x="42671" y="143262"/>
                </a:lnTo>
                <a:lnTo>
                  <a:pt x="38099" y="141738"/>
                </a:lnTo>
                <a:lnTo>
                  <a:pt x="36575" y="140214"/>
                </a:lnTo>
                <a:lnTo>
                  <a:pt x="38099" y="140214"/>
                </a:lnTo>
                <a:lnTo>
                  <a:pt x="32003" y="134118"/>
                </a:lnTo>
                <a:lnTo>
                  <a:pt x="32511" y="134118"/>
                </a:lnTo>
                <a:lnTo>
                  <a:pt x="27431" y="126498"/>
                </a:lnTo>
                <a:lnTo>
                  <a:pt x="28302" y="126498"/>
                </a:lnTo>
                <a:lnTo>
                  <a:pt x="24383" y="117354"/>
                </a:lnTo>
                <a:lnTo>
                  <a:pt x="21335" y="106686"/>
                </a:lnTo>
                <a:lnTo>
                  <a:pt x="19811" y="94494"/>
                </a:lnTo>
                <a:lnTo>
                  <a:pt x="19811" y="67055"/>
                </a:lnTo>
                <a:lnTo>
                  <a:pt x="21335" y="54863"/>
                </a:lnTo>
                <a:lnTo>
                  <a:pt x="24383" y="44195"/>
                </a:lnTo>
                <a:lnTo>
                  <a:pt x="28955" y="35051"/>
                </a:lnTo>
                <a:lnTo>
                  <a:pt x="27431" y="35051"/>
                </a:lnTo>
                <a:lnTo>
                  <a:pt x="33527" y="27431"/>
                </a:lnTo>
                <a:lnTo>
                  <a:pt x="32003" y="27431"/>
                </a:lnTo>
                <a:lnTo>
                  <a:pt x="35051" y="24383"/>
                </a:lnTo>
                <a:lnTo>
                  <a:pt x="38099" y="22859"/>
                </a:lnTo>
                <a:lnTo>
                  <a:pt x="36575" y="22859"/>
                </a:lnTo>
                <a:lnTo>
                  <a:pt x="42671" y="19811"/>
                </a:lnTo>
                <a:lnTo>
                  <a:pt x="73659" y="19811"/>
                </a:lnTo>
                <a:lnTo>
                  <a:pt x="68579" y="12191"/>
                </a:lnTo>
                <a:lnTo>
                  <a:pt x="65531" y="9143"/>
                </a:lnTo>
                <a:lnTo>
                  <a:pt x="64007" y="9143"/>
                </a:lnTo>
                <a:lnTo>
                  <a:pt x="64007" y="7619"/>
                </a:lnTo>
                <a:lnTo>
                  <a:pt x="59435" y="4571"/>
                </a:lnTo>
                <a:lnTo>
                  <a:pt x="56387" y="3047"/>
                </a:lnTo>
                <a:lnTo>
                  <a:pt x="54863" y="3047"/>
                </a:lnTo>
                <a:lnTo>
                  <a:pt x="54863" y="1523"/>
                </a:lnTo>
                <a:close/>
              </a:path>
              <a:path w="88900" h="163195">
                <a:moveTo>
                  <a:pt x="39623" y="141738"/>
                </a:moveTo>
                <a:lnTo>
                  <a:pt x="42671" y="143262"/>
                </a:lnTo>
                <a:lnTo>
                  <a:pt x="44195" y="143262"/>
                </a:lnTo>
                <a:lnTo>
                  <a:pt x="39623" y="141738"/>
                </a:lnTo>
                <a:close/>
              </a:path>
              <a:path w="88900" h="163195">
                <a:moveTo>
                  <a:pt x="48767" y="141738"/>
                </a:moveTo>
                <a:lnTo>
                  <a:pt x="45719" y="143262"/>
                </a:lnTo>
                <a:lnTo>
                  <a:pt x="47243" y="143262"/>
                </a:lnTo>
                <a:lnTo>
                  <a:pt x="48767" y="141738"/>
                </a:lnTo>
                <a:close/>
              </a:path>
              <a:path w="88900" h="163195">
                <a:moveTo>
                  <a:pt x="56387" y="134118"/>
                </a:moveTo>
                <a:lnTo>
                  <a:pt x="53339" y="138690"/>
                </a:lnTo>
                <a:lnTo>
                  <a:pt x="51815" y="140214"/>
                </a:lnTo>
                <a:lnTo>
                  <a:pt x="53339" y="140214"/>
                </a:lnTo>
                <a:lnTo>
                  <a:pt x="48767" y="141738"/>
                </a:lnTo>
                <a:lnTo>
                  <a:pt x="47243" y="143262"/>
                </a:lnTo>
                <a:lnTo>
                  <a:pt x="72847" y="143262"/>
                </a:lnTo>
                <a:lnTo>
                  <a:pt x="77723" y="137166"/>
                </a:lnTo>
                <a:lnTo>
                  <a:pt x="77723" y="135642"/>
                </a:lnTo>
                <a:lnTo>
                  <a:pt x="56387" y="135642"/>
                </a:lnTo>
                <a:lnTo>
                  <a:pt x="56387" y="134118"/>
                </a:lnTo>
                <a:close/>
              </a:path>
              <a:path w="88900" h="163195">
                <a:moveTo>
                  <a:pt x="32511" y="134118"/>
                </a:moveTo>
                <a:lnTo>
                  <a:pt x="32003" y="134118"/>
                </a:lnTo>
                <a:lnTo>
                  <a:pt x="33527" y="135642"/>
                </a:lnTo>
                <a:lnTo>
                  <a:pt x="32511" y="134118"/>
                </a:lnTo>
                <a:close/>
              </a:path>
              <a:path w="88900" h="163195">
                <a:moveTo>
                  <a:pt x="60959" y="126498"/>
                </a:moveTo>
                <a:lnTo>
                  <a:pt x="56387" y="135642"/>
                </a:lnTo>
                <a:lnTo>
                  <a:pt x="77723" y="135642"/>
                </a:lnTo>
                <a:lnTo>
                  <a:pt x="80581" y="128022"/>
                </a:lnTo>
                <a:lnTo>
                  <a:pt x="60959" y="128022"/>
                </a:lnTo>
                <a:lnTo>
                  <a:pt x="60959" y="126498"/>
                </a:lnTo>
                <a:close/>
              </a:path>
              <a:path w="88900" h="163195">
                <a:moveTo>
                  <a:pt x="28302" y="126498"/>
                </a:moveTo>
                <a:lnTo>
                  <a:pt x="27431" y="126498"/>
                </a:lnTo>
                <a:lnTo>
                  <a:pt x="28955" y="128022"/>
                </a:lnTo>
                <a:lnTo>
                  <a:pt x="28302" y="126498"/>
                </a:lnTo>
                <a:close/>
              </a:path>
              <a:path w="88900" h="163195">
                <a:moveTo>
                  <a:pt x="73659" y="19811"/>
                </a:moveTo>
                <a:lnTo>
                  <a:pt x="47243" y="19811"/>
                </a:lnTo>
                <a:lnTo>
                  <a:pt x="53339" y="22859"/>
                </a:lnTo>
                <a:lnTo>
                  <a:pt x="51815" y="22859"/>
                </a:lnTo>
                <a:lnTo>
                  <a:pt x="56387" y="27431"/>
                </a:lnTo>
                <a:lnTo>
                  <a:pt x="60959" y="35051"/>
                </a:lnTo>
                <a:lnTo>
                  <a:pt x="67055" y="56387"/>
                </a:lnTo>
                <a:lnTo>
                  <a:pt x="70103" y="68579"/>
                </a:lnTo>
                <a:lnTo>
                  <a:pt x="70103" y="96018"/>
                </a:lnTo>
                <a:lnTo>
                  <a:pt x="67055" y="108210"/>
                </a:lnTo>
                <a:lnTo>
                  <a:pt x="64007" y="118878"/>
                </a:lnTo>
                <a:lnTo>
                  <a:pt x="60959" y="128022"/>
                </a:lnTo>
                <a:lnTo>
                  <a:pt x="80581" y="128022"/>
                </a:lnTo>
                <a:lnTo>
                  <a:pt x="86867" y="111258"/>
                </a:lnTo>
                <a:lnTo>
                  <a:pt x="88391" y="96018"/>
                </a:lnTo>
                <a:lnTo>
                  <a:pt x="88391" y="65531"/>
                </a:lnTo>
                <a:lnTo>
                  <a:pt x="82295" y="38099"/>
                </a:lnTo>
                <a:lnTo>
                  <a:pt x="77723" y="27431"/>
                </a:lnTo>
                <a:lnTo>
                  <a:pt x="77723" y="25907"/>
                </a:lnTo>
                <a:lnTo>
                  <a:pt x="73659" y="19811"/>
                </a:lnTo>
                <a:close/>
              </a:path>
              <a:path w="88900" h="163195">
                <a:moveTo>
                  <a:pt x="45719" y="0"/>
                </a:moveTo>
                <a:lnTo>
                  <a:pt x="44195" y="0"/>
                </a:lnTo>
                <a:lnTo>
                  <a:pt x="39623" y="1523"/>
                </a:lnTo>
                <a:lnTo>
                  <a:pt x="48767" y="1523"/>
                </a:lnTo>
                <a:lnTo>
                  <a:pt x="457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564001" y="4488169"/>
            <a:ext cx="144780" cy="21590"/>
          </a:xfrm>
          <a:custGeom>
            <a:avLst/>
            <a:gdLst/>
            <a:ahLst/>
            <a:cxnLst/>
            <a:rect l="l" t="t" r="r" b="b"/>
            <a:pathLst>
              <a:path w="144779" h="21589">
                <a:moveTo>
                  <a:pt x="144779" y="0"/>
                </a:moveTo>
                <a:lnTo>
                  <a:pt x="0" y="1523"/>
                </a:lnTo>
                <a:lnTo>
                  <a:pt x="0" y="21342"/>
                </a:lnTo>
                <a:lnTo>
                  <a:pt x="144779" y="19811"/>
                </a:lnTo>
                <a:lnTo>
                  <a:pt x="1447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266821" y="4283954"/>
            <a:ext cx="163195" cy="431800"/>
          </a:xfrm>
          <a:custGeom>
            <a:avLst/>
            <a:gdLst/>
            <a:ahLst/>
            <a:cxnLst/>
            <a:rect l="l" t="t" r="r" b="b"/>
            <a:pathLst>
              <a:path w="163195" h="431800">
                <a:moveTo>
                  <a:pt x="143255" y="350526"/>
                </a:moveTo>
                <a:lnTo>
                  <a:pt x="4571" y="350526"/>
                </a:lnTo>
                <a:lnTo>
                  <a:pt x="0" y="355098"/>
                </a:lnTo>
                <a:lnTo>
                  <a:pt x="0" y="431298"/>
                </a:lnTo>
                <a:lnTo>
                  <a:pt x="19811" y="431298"/>
                </a:lnTo>
                <a:lnTo>
                  <a:pt x="19811" y="368814"/>
                </a:lnTo>
                <a:lnTo>
                  <a:pt x="10667" y="368814"/>
                </a:lnTo>
                <a:lnTo>
                  <a:pt x="19811" y="359670"/>
                </a:lnTo>
                <a:lnTo>
                  <a:pt x="143255" y="359670"/>
                </a:lnTo>
                <a:lnTo>
                  <a:pt x="143255" y="350526"/>
                </a:lnTo>
                <a:close/>
              </a:path>
              <a:path w="163195" h="431800">
                <a:moveTo>
                  <a:pt x="19811" y="359670"/>
                </a:moveTo>
                <a:lnTo>
                  <a:pt x="10667" y="368814"/>
                </a:lnTo>
                <a:lnTo>
                  <a:pt x="19811" y="368814"/>
                </a:lnTo>
                <a:lnTo>
                  <a:pt x="19811" y="359670"/>
                </a:lnTo>
                <a:close/>
              </a:path>
              <a:path w="163195" h="431800">
                <a:moveTo>
                  <a:pt x="163067" y="350526"/>
                </a:moveTo>
                <a:lnTo>
                  <a:pt x="152399" y="350526"/>
                </a:lnTo>
                <a:lnTo>
                  <a:pt x="143255" y="359670"/>
                </a:lnTo>
                <a:lnTo>
                  <a:pt x="19811" y="359670"/>
                </a:lnTo>
                <a:lnTo>
                  <a:pt x="19811" y="368814"/>
                </a:lnTo>
                <a:lnTo>
                  <a:pt x="158495" y="368814"/>
                </a:lnTo>
                <a:lnTo>
                  <a:pt x="163067" y="365766"/>
                </a:lnTo>
                <a:lnTo>
                  <a:pt x="163067" y="350526"/>
                </a:lnTo>
                <a:close/>
              </a:path>
              <a:path w="163195" h="431800">
                <a:moveTo>
                  <a:pt x="143255" y="71627"/>
                </a:moveTo>
                <a:lnTo>
                  <a:pt x="143255" y="359670"/>
                </a:lnTo>
                <a:lnTo>
                  <a:pt x="152399" y="350526"/>
                </a:lnTo>
                <a:lnTo>
                  <a:pt x="163067" y="350526"/>
                </a:lnTo>
                <a:lnTo>
                  <a:pt x="163067" y="80771"/>
                </a:lnTo>
                <a:lnTo>
                  <a:pt x="152399" y="80771"/>
                </a:lnTo>
                <a:lnTo>
                  <a:pt x="143255" y="71627"/>
                </a:lnTo>
                <a:close/>
              </a:path>
              <a:path w="163195" h="431800">
                <a:moveTo>
                  <a:pt x="19811" y="0"/>
                </a:moveTo>
                <a:lnTo>
                  <a:pt x="0" y="0"/>
                </a:lnTo>
                <a:lnTo>
                  <a:pt x="0" y="76199"/>
                </a:lnTo>
                <a:lnTo>
                  <a:pt x="4571" y="80771"/>
                </a:lnTo>
                <a:lnTo>
                  <a:pt x="143255" y="80771"/>
                </a:lnTo>
                <a:lnTo>
                  <a:pt x="143255" y="71627"/>
                </a:lnTo>
                <a:lnTo>
                  <a:pt x="19811" y="71627"/>
                </a:lnTo>
                <a:lnTo>
                  <a:pt x="10667" y="60959"/>
                </a:lnTo>
                <a:lnTo>
                  <a:pt x="19811" y="60959"/>
                </a:lnTo>
                <a:lnTo>
                  <a:pt x="19811" y="0"/>
                </a:lnTo>
                <a:close/>
              </a:path>
              <a:path w="163195" h="431800">
                <a:moveTo>
                  <a:pt x="158495" y="60959"/>
                </a:moveTo>
                <a:lnTo>
                  <a:pt x="19811" y="60959"/>
                </a:lnTo>
                <a:lnTo>
                  <a:pt x="19811" y="71627"/>
                </a:lnTo>
                <a:lnTo>
                  <a:pt x="143255" y="71627"/>
                </a:lnTo>
                <a:lnTo>
                  <a:pt x="152399" y="80771"/>
                </a:lnTo>
                <a:lnTo>
                  <a:pt x="163067" y="80771"/>
                </a:lnTo>
                <a:lnTo>
                  <a:pt x="163067" y="65531"/>
                </a:lnTo>
                <a:lnTo>
                  <a:pt x="158495" y="60959"/>
                </a:lnTo>
                <a:close/>
              </a:path>
              <a:path w="163195" h="431800">
                <a:moveTo>
                  <a:pt x="19811" y="60959"/>
                </a:moveTo>
                <a:lnTo>
                  <a:pt x="10667" y="60959"/>
                </a:lnTo>
                <a:lnTo>
                  <a:pt x="19811" y="71627"/>
                </a:lnTo>
                <a:lnTo>
                  <a:pt x="19811" y="609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708781" y="4499605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5">
                <a:moveTo>
                  <a:pt x="0" y="0"/>
                </a:moveTo>
                <a:lnTo>
                  <a:pt x="216407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340230" y="4715252"/>
            <a:ext cx="937260" cy="0"/>
          </a:xfrm>
          <a:custGeom>
            <a:avLst/>
            <a:gdLst/>
            <a:ahLst/>
            <a:cxnLst/>
            <a:rect l="l" t="t" r="r" b="b"/>
            <a:pathLst>
              <a:path w="937260">
                <a:moveTo>
                  <a:pt x="0" y="0"/>
                </a:moveTo>
                <a:lnTo>
                  <a:pt x="937259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060319" y="5652511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35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125089" y="5580884"/>
            <a:ext cx="161925" cy="431800"/>
          </a:xfrm>
          <a:custGeom>
            <a:avLst/>
            <a:gdLst/>
            <a:ahLst/>
            <a:cxnLst/>
            <a:rect l="l" t="t" r="r" b="b"/>
            <a:pathLst>
              <a:path w="161925" h="431800">
                <a:moveTo>
                  <a:pt x="141731" y="359663"/>
                </a:moveTo>
                <a:lnTo>
                  <a:pt x="141731" y="431291"/>
                </a:lnTo>
                <a:lnTo>
                  <a:pt x="161543" y="431291"/>
                </a:lnTo>
                <a:lnTo>
                  <a:pt x="161543" y="368807"/>
                </a:lnTo>
                <a:lnTo>
                  <a:pt x="152399" y="368807"/>
                </a:lnTo>
                <a:lnTo>
                  <a:pt x="141731" y="359663"/>
                </a:lnTo>
                <a:close/>
              </a:path>
              <a:path w="161925" h="431800">
                <a:moveTo>
                  <a:pt x="141731" y="60959"/>
                </a:moveTo>
                <a:lnTo>
                  <a:pt x="3047" y="60959"/>
                </a:lnTo>
                <a:lnTo>
                  <a:pt x="0" y="65531"/>
                </a:lnTo>
                <a:lnTo>
                  <a:pt x="0" y="365759"/>
                </a:lnTo>
                <a:lnTo>
                  <a:pt x="3047" y="368807"/>
                </a:lnTo>
                <a:lnTo>
                  <a:pt x="141731" y="368807"/>
                </a:lnTo>
                <a:lnTo>
                  <a:pt x="141731" y="359663"/>
                </a:lnTo>
                <a:lnTo>
                  <a:pt x="18287" y="359663"/>
                </a:lnTo>
                <a:lnTo>
                  <a:pt x="9143" y="350519"/>
                </a:lnTo>
                <a:lnTo>
                  <a:pt x="18287" y="350519"/>
                </a:lnTo>
                <a:lnTo>
                  <a:pt x="18287" y="80771"/>
                </a:lnTo>
                <a:lnTo>
                  <a:pt x="9143" y="80771"/>
                </a:lnTo>
                <a:lnTo>
                  <a:pt x="18287" y="71627"/>
                </a:lnTo>
                <a:lnTo>
                  <a:pt x="141731" y="71627"/>
                </a:lnTo>
                <a:lnTo>
                  <a:pt x="141731" y="60959"/>
                </a:lnTo>
                <a:close/>
              </a:path>
              <a:path w="161925" h="431800">
                <a:moveTo>
                  <a:pt x="156971" y="350519"/>
                </a:moveTo>
                <a:lnTo>
                  <a:pt x="18287" y="350519"/>
                </a:lnTo>
                <a:lnTo>
                  <a:pt x="18287" y="359663"/>
                </a:lnTo>
                <a:lnTo>
                  <a:pt x="141731" y="359663"/>
                </a:lnTo>
                <a:lnTo>
                  <a:pt x="152399" y="368807"/>
                </a:lnTo>
                <a:lnTo>
                  <a:pt x="161543" y="368807"/>
                </a:lnTo>
                <a:lnTo>
                  <a:pt x="161543" y="355091"/>
                </a:lnTo>
                <a:lnTo>
                  <a:pt x="156971" y="350519"/>
                </a:lnTo>
                <a:close/>
              </a:path>
              <a:path w="161925" h="431800">
                <a:moveTo>
                  <a:pt x="18287" y="350519"/>
                </a:moveTo>
                <a:lnTo>
                  <a:pt x="9143" y="350519"/>
                </a:lnTo>
                <a:lnTo>
                  <a:pt x="18287" y="359663"/>
                </a:lnTo>
                <a:lnTo>
                  <a:pt x="18287" y="350519"/>
                </a:lnTo>
                <a:close/>
              </a:path>
              <a:path w="161925" h="431800">
                <a:moveTo>
                  <a:pt x="18287" y="71627"/>
                </a:moveTo>
                <a:lnTo>
                  <a:pt x="9143" y="80771"/>
                </a:lnTo>
                <a:lnTo>
                  <a:pt x="18287" y="80771"/>
                </a:lnTo>
                <a:lnTo>
                  <a:pt x="18287" y="71627"/>
                </a:lnTo>
                <a:close/>
              </a:path>
              <a:path w="161925" h="431800">
                <a:moveTo>
                  <a:pt x="161543" y="60959"/>
                </a:moveTo>
                <a:lnTo>
                  <a:pt x="152399" y="60959"/>
                </a:lnTo>
                <a:lnTo>
                  <a:pt x="141731" y="71627"/>
                </a:lnTo>
                <a:lnTo>
                  <a:pt x="18287" y="71627"/>
                </a:lnTo>
                <a:lnTo>
                  <a:pt x="18287" y="80771"/>
                </a:lnTo>
                <a:lnTo>
                  <a:pt x="156971" y="80771"/>
                </a:lnTo>
                <a:lnTo>
                  <a:pt x="161543" y="76199"/>
                </a:lnTo>
                <a:lnTo>
                  <a:pt x="161543" y="60959"/>
                </a:lnTo>
                <a:close/>
              </a:path>
              <a:path w="161925" h="431800">
                <a:moveTo>
                  <a:pt x="161543" y="0"/>
                </a:moveTo>
                <a:lnTo>
                  <a:pt x="141731" y="0"/>
                </a:lnTo>
                <a:lnTo>
                  <a:pt x="141731" y="71627"/>
                </a:lnTo>
                <a:lnTo>
                  <a:pt x="152399" y="60959"/>
                </a:lnTo>
                <a:lnTo>
                  <a:pt x="161543" y="60959"/>
                </a:lnTo>
                <a:lnTo>
                  <a:pt x="161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916301" y="5786623"/>
            <a:ext cx="144780" cy="21590"/>
          </a:xfrm>
          <a:custGeom>
            <a:avLst/>
            <a:gdLst/>
            <a:ahLst/>
            <a:cxnLst/>
            <a:rect l="l" t="t" r="r" b="b"/>
            <a:pathLst>
              <a:path w="144779" h="21589">
                <a:moveTo>
                  <a:pt x="144779" y="0"/>
                </a:moveTo>
                <a:lnTo>
                  <a:pt x="0" y="1523"/>
                </a:lnTo>
                <a:lnTo>
                  <a:pt x="0" y="21335"/>
                </a:lnTo>
                <a:lnTo>
                  <a:pt x="144779" y="19811"/>
                </a:lnTo>
                <a:lnTo>
                  <a:pt x="1447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340230" y="5580884"/>
            <a:ext cx="937260" cy="0"/>
          </a:xfrm>
          <a:custGeom>
            <a:avLst/>
            <a:gdLst/>
            <a:ahLst/>
            <a:cxnLst/>
            <a:rect l="l" t="t" r="r" b="b"/>
            <a:pathLst>
              <a:path w="937260">
                <a:moveTo>
                  <a:pt x="0" y="0"/>
                </a:moveTo>
                <a:lnTo>
                  <a:pt x="937259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987930" y="5796529"/>
            <a:ext cx="1080770" cy="0"/>
          </a:xfrm>
          <a:custGeom>
            <a:avLst/>
            <a:gdLst/>
            <a:ahLst/>
            <a:cxnLst/>
            <a:rect l="l" t="t" r="r" b="b"/>
            <a:pathLst>
              <a:path w="1080770">
                <a:moveTo>
                  <a:pt x="0" y="0"/>
                </a:moveTo>
                <a:lnTo>
                  <a:pt x="1080515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709544" y="4498837"/>
            <a:ext cx="0" cy="1295400"/>
          </a:xfrm>
          <a:custGeom>
            <a:avLst/>
            <a:gdLst/>
            <a:ahLst/>
            <a:cxnLst/>
            <a:rect l="l" t="t" r="r" b="b"/>
            <a:pathLst>
              <a:path h="1295400">
                <a:moveTo>
                  <a:pt x="0" y="0"/>
                </a:moveTo>
                <a:lnTo>
                  <a:pt x="0" y="1295406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053718" y="5353808"/>
            <a:ext cx="1871980" cy="452755"/>
          </a:xfrm>
          <a:custGeom>
            <a:avLst/>
            <a:gdLst/>
            <a:ahLst/>
            <a:cxnLst/>
            <a:rect l="l" t="t" r="r" b="b"/>
            <a:pathLst>
              <a:path w="1871979" h="452754">
                <a:moveTo>
                  <a:pt x="513587" y="432815"/>
                </a:moveTo>
                <a:lnTo>
                  <a:pt x="0" y="432815"/>
                </a:lnTo>
                <a:lnTo>
                  <a:pt x="0" y="452627"/>
                </a:lnTo>
                <a:lnTo>
                  <a:pt x="527303" y="452627"/>
                </a:lnTo>
                <a:lnTo>
                  <a:pt x="531875" y="448055"/>
                </a:lnTo>
                <a:lnTo>
                  <a:pt x="531875" y="441959"/>
                </a:lnTo>
                <a:lnTo>
                  <a:pt x="513587" y="441959"/>
                </a:lnTo>
                <a:lnTo>
                  <a:pt x="513587" y="432815"/>
                </a:lnTo>
                <a:close/>
              </a:path>
              <a:path w="1871979" h="452754">
                <a:moveTo>
                  <a:pt x="1871471" y="0"/>
                </a:moveTo>
                <a:lnTo>
                  <a:pt x="516635" y="0"/>
                </a:lnTo>
                <a:lnTo>
                  <a:pt x="513587" y="4571"/>
                </a:lnTo>
                <a:lnTo>
                  <a:pt x="513587" y="441959"/>
                </a:lnTo>
                <a:lnTo>
                  <a:pt x="522731" y="432815"/>
                </a:lnTo>
                <a:lnTo>
                  <a:pt x="531875" y="432815"/>
                </a:lnTo>
                <a:lnTo>
                  <a:pt x="531875" y="18287"/>
                </a:lnTo>
                <a:lnTo>
                  <a:pt x="522731" y="18287"/>
                </a:lnTo>
                <a:lnTo>
                  <a:pt x="531875" y="9143"/>
                </a:lnTo>
                <a:lnTo>
                  <a:pt x="1871471" y="9143"/>
                </a:lnTo>
                <a:lnTo>
                  <a:pt x="1871471" y="0"/>
                </a:lnTo>
                <a:close/>
              </a:path>
              <a:path w="1871979" h="452754">
                <a:moveTo>
                  <a:pt x="531875" y="432815"/>
                </a:moveTo>
                <a:lnTo>
                  <a:pt x="522731" y="432815"/>
                </a:lnTo>
                <a:lnTo>
                  <a:pt x="513587" y="441959"/>
                </a:lnTo>
                <a:lnTo>
                  <a:pt x="531875" y="441959"/>
                </a:lnTo>
                <a:lnTo>
                  <a:pt x="531875" y="432815"/>
                </a:lnTo>
                <a:close/>
              </a:path>
              <a:path w="1871979" h="452754">
                <a:moveTo>
                  <a:pt x="531875" y="9143"/>
                </a:moveTo>
                <a:lnTo>
                  <a:pt x="522731" y="18287"/>
                </a:lnTo>
                <a:lnTo>
                  <a:pt x="531875" y="18287"/>
                </a:lnTo>
                <a:lnTo>
                  <a:pt x="531875" y="9143"/>
                </a:lnTo>
                <a:close/>
              </a:path>
              <a:path w="1871979" h="452754">
                <a:moveTo>
                  <a:pt x="1871471" y="9143"/>
                </a:moveTo>
                <a:lnTo>
                  <a:pt x="531875" y="9143"/>
                </a:lnTo>
                <a:lnTo>
                  <a:pt x="531875" y="18287"/>
                </a:lnTo>
                <a:lnTo>
                  <a:pt x="1871471" y="18287"/>
                </a:lnTo>
                <a:lnTo>
                  <a:pt x="1871471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853562" y="4931659"/>
            <a:ext cx="0" cy="431800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0"/>
                </a:moveTo>
                <a:lnTo>
                  <a:pt x="0" y="431291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Jin</a:t>
            </a:r>
            <a:r>
              <a:rPr spc="-5" dirty="0"/>
              <a:t>-</a:t>
            </a:r>
            <a:r>
              <a:rPr dirty="0"/>
              <a:t>Fu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i, EE,</a:t>
            </a:r>
            <a:r>
              <a:rPr spc="-15" dirty="0"/>
              <a:t> </a:t>
            </a:r>
            <a:r>
              <a:rPr spc="-5" dirty="0"/>
              <a:t>N</a:t>
            </a:r>
            <a:r>
              <a:rPr dirty="0"/>
              <a:t>CU</a:t>
            </a:r>
          </a:p>
        </p:txBody>
      </p:sp>
      <p:sp>
        <p:nvSpPr>
          <p:cNvPr id="65" name="object 6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66" name="object 6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Ad</a:t>
            </a:r>
            <a:r>
              <a:rPr spc="-5" dirty="0"/>
              <a:t>v</a:t>
            </a:r>
            <a:r>
              <a:rPr dirty="0"/>
              <a:t>an</a:t>
            </a:r>
            <a:r>
              <a:rPr spc="-5" dirty="0"/>
              <a:t>ce</a:t>
            </a:r>
            <a:r>
              <a:rPr dirty="0"/>
              <a:t>d R</a:t>
            </a:r>
            <a:r>
              <a:rPr spc="-5" dirty="0"/>
              <a:t>e</a:t>
            </a:r>
            <a:r>
              <a:rPr dirty="0"/>
              <a:t>liable</a:t>
            </a:r>
            <a:r>
              <a:rPr spc="15" dirty="0"/>
              <a:t> </a:t>
            </a:r>
            <a:r>
              <a:rPr dirty="0"/>
              <a:t>S</a:t>
            </a:r>
            <a:r>
              <a:rPr spc="-5" dirty="0"/>
              <a:t>y</a:t>
            </a:r>
            <a:r>
              <a:rPr dirty="0"/>
              <a:t>st</a:t>
            </a:r>
            <a:r>
              <a:rPr spc="-5" dirty="0"/>
              <a:t>e</a:t>
            </a:r>
            <a:r>
              <a:rPr spc="10" dirty="0"/>
              <a:t>m</a:t>
            </a:r>
            <a:r>
              <a:rPr dirty="0"/>
              <a:t>s</a:t>
            </a:r>
            <a:r>
              <a:rPr spc="-15" dirty="0"/>
              <a:t> </a:t>
            </a:r>
            <a:r>
              <a:rPr spc="-5" dirty="0"/>
              <a:t>(</a:t>
            </a:r>
            <a:r>
              <a:rPr dirty="0"/>
              <a:t>ARES)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ab.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Datapath</a:t>
            </a:r>
            <a:r>
              <a:rPr spc="-25" dirty="0"/>
              <a:t> </a:t>
            </a:r>
            <a:r>
              <a:rPr dirty="0"/>
              <a:t>– 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A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dder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96242" y="2849870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59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16233" y="2913877"/>
            <a:ext cx="88900" cy="161925"/>
          </a:xfrm>
          <a:custGeom>
            <a:avLst/>
            <a:gdLst/>
            <a:ahLst/>
            <a:cxnLst/>
            <a:rect l="l" t="t" r="r" b="b"/>
            <a:pathLst>
              <a:path w="88900" h="161925">
                <a:moveTo>
                  <a:pt x="56387" y="1523"/>
                </a:moveTo>
                <a:lnTo>
                  <a:pt x="33527" y="1523"/>
                </a:lnTo>
                <a:lnTo>
                  <a:pt x="24383" y="7619"/>
                </a:lnTo>
                <a:lnTo>
                  <a:pt x="21335" y="12191"/>
                </a:lnTo>
                <a:lnTo>
                  <a:pt x="18287" y="15239"/>
                </a:lnTo>
                <a:lnTo>
                  <a:pt x="16763" y="15239"/>
                </a:lnTo>
                <a:lnTo>
                  <a:pt x="16763" y="16763"/>
                </a:lnTo>
                <a:lnTo>
                  <a:pt x="12191" y="25907"/>
                </a:lnTo>
                <a:lnTo>
                  <a:pt x="10667" y="25907"/>
                </a:lnTo>
                <a:lnTo>
                  <a:pt x="6095" y="38099"/>
                </a:lnTo>
                <a:lnTo>
                  <a:pt x="3047" y="51815"/>
                </a:lnTo>
                <a:lnTo>
                  <a:pt x="1523" y="65531"/>
                </a:lnTo>
                <a:lnTo>
                  <a:pt x="0" y="80771"/>
                </a:lnTo>
                <a:lnTo>
                  <a:pt x="3047" y="111251"/>
                </a:lnTo>
                <a:lnTo>
                  <a:pt x="6095" y="123443"/>
                </a:lnTo>
                <a:lnTo>
                  <a:pt x="10667" y="134111"/>
                </a:lnTo>
                <a:lnTo>
                  <a:pt x="10667" y="135635"/>
                </a:lnTo>
                <a:lnTo>
                  <a:pt x="12191" y="135635"/>
                </a:lnTo>
                <a:lnTo>
                  <a:pt x="16763" y="144779"/>
                </a:lnTo>
                <a:lnTo>
                  <a:pt x="16763" y="146303"/>
                </a:lnTo>
                <a:lnTo>
                  <a:pt x="18287" y="146303"/>
                </a:lnTo>
                <a:lnTo>
                  <a:pt x="21335" y="150875"/>
                </a:lnTo>
                <a:lnTo>
                  <a:pt x="25907" y="153923"/>
                </a:lnTo>
                <a:lnTo>
                  <a:pt x="28955" y="156971"/>
                </a:lnTo>
                <a:lnTo>
                  <a:pt x="33527" y="158495"/>
                </a:lnTo>
                <a:lnTo>
                  <a:pt x="33527" y="160019"/>
                </a:lnTo>
                <a:lnTo>
                  <a:pt x="35051" y="160019"/>
                </a:lnTo>
                <a:lnTo>
                  <a:pt x="38099" y="161543"/>
                </a:lnTo>
                <a:lnTo>
                  <a:pt x="50291" y="161543"/>
                </a:lnTo>
                <a:lnTo>
                  <a:pt x="54863" y="160019"/>
                </a:lnTo>
                <a:lnTo>
                  <a:pt x="56387" y="158495"/>
                </a:lnTo>
                <a:lnTo>
                  <a:pt x="60959" y="156971"/>
                </a:lnTo>
                <a:lnTo>
                  <a:pt x="64007" y="153923"/>
                </a:lnTo>
                <a:lnTo>
                  <a:pt x="65531" y="153923"/>
                </a:lnTo>
                <a:lnTo>
                  <a:pt x="68579" y="149351"/>
                </a:lnTo>
                <a:lnTo>
                  <a:pt x="71627" y="146303"/>
                </a:lnTo>
                <a:lnTo>
                  <a:pt x="71627" y="144779"/>
                </a:lnTo>
                <a:lnTo>
                  <a:pt x="72643" y="143255"/>
                </a:lnTo>
                <a:lnTo>
                  <a:pt x="44195" y="143255"/>
                </a:lnTo>
                <a:lnTo>
                  <a:pt x="39623" y="141731"/>
                </a:lnTo>
                <a:lnTo>
                  <a:pt x="32003" y="134111"/>
                </a:lnTo>
                <a:lnTo>
                  <a:pt x="32511" y="134111"/>
                </a:lnTo>
                <a:lnTo>
                  <a:pt x="27431" y="126491"/>
                </a:lnTo>
                <a:lnTo>
                  <a:pt x="28302" y="126491"/>
                </a:lnTo>
                <a:lnTo>
                  <a:pt x="24383" y="117347"/>
                </a:lnTo>
                <a:lnTo>
                  <a:pt x="21335" y="106679"/>
                </a:lnTo>
                <a:lnTo>
                  <a:pt x="19811" y="92963"/>
                </a:lnTo>
                <a:lnTo>
                  <a:pt x="19811" y="67055"/>
                </a:lnTo>
                <a:lnTo>
                  <a:pt x="21335" y="54863"/>
                </a:lnTo>
                <a:lnTo>
                  <a:pt x="24383" y="42671"/>
                </a:lnTo>
                <a:lnTo>
                  <a:pt x="28193" y="35051"/>
                </a:lnTo>
                <a:lnTo>
                  <a:pt x="27431" y="35051"/>
                </a:lnTo>
                <a:lnTo>
                  <a:pt x="32511" y="27431"/>
                </a:lnTo>
                <a:lnTo>
                  <a:pt x="32003" y="27431"/>
                </a:lnTo>
                <a:lnTo>
                  <a:pt x="39623" y="19811"/>
                </a:lnTo>
                <a:lnTo>
                  <a:pt x="42671" y="18287"/>
                </a:lnTo>
                <a:lnTo>
                  <a:pt x="72643" y="18287"/>
                </a:lnTo>
                <a:lnTo>
                  <a:pt x="71627" y="16763"/>
                </a:lnTo>
                <a:lnTo>
                  <a:pt x="71627" y="15239"/>
                </a:lnTo>
                <a:lnTo>
                  <a:pt x="68579" y="10667"/>
                </a:lnTo>
                <a:lnTo>
                  <a:pt x="65531" y="7619"/>
                </a:lnTo>
                <a:lnTo>
                  <a:pt x="64007" y="7619"/>
                </a:lnTo>
                <a:lnTo>
                  <a:pt x="59435" y="4571"/>
                </a:lnTo>
                <a:lnTo>
                  <a:pt x="56387" y="1523"/>
                </a:lnTo>
                <a:close/>
              </a:path>
              <a:path w="88900" h="161925">
                <a:moveTo>
                  <a:pt x="42671" y="141731"/>
                </a:moveTo>
                <a:lnTo>
                  <a:pt x="44195" y="143255"/>
                </a:lnTo>
                <a:lnTo>
                  <a:pt x="44957" y="142874"/>
                </a:lnTo>
                <a:lnTo>
                  <a:pt x="42671" y="141731"/>
                </a:lnTo>
                <a:close/>
              </a:path>
              <a:path w="88900" h="161925">
                <a:moveTo>
                  <a:pt x="44957" y="142874"/>
                </a:moveTo>
                <a:lnTo>
                  <a:pt x="44195" y="143255"/>
                </a:lnTo>
                <a:lnTo>
                  <a:pt x="45719" y="143255"/>
                </a:lnTo>
                <a:lnTo>
                  <a:pt x="44957" y="142874"/>
                </a:lnTo>
                <a:close/>
              </a:path>
              <a:path w="88900" h="161925">
                <a:moveTo>
                  <a:pt x="47243" y="141731"/>
                </a:moveTo>
                <a:lnTo>
                  <a:pt x="44957" y="142874"/>
                </a:lnTo>
                <a:lnTo>
                  <a:pt x="45719" y="143255"/>
                </a:lnTo>
                <a:lnTo>
                  <a:pt x="47243" y="141731"/>
                </a:lnTo>
                <a:close/>
              </a:path>
              <a:path w="88900" h="161925">
                <a:moveTo>
                  <a:pt x="51815" y="138683"/>
                </a:moveTo>
                <a:lnTo>
                  <a:pt x="48767" y="141731"/>
                </a:lnTo>
                <a:lnTo>
                  <a:pt x="45719" y="143255"/>
                </a:lnTo>
                <a:lnTo>
                  <a:pt x="72643" y="143255"/>
                </a:lnTo>
                <a:lnTo>
                  <a:pt x="74675" y="140207"/>
                </a:lnTo>
                <a:lnTo>
                  <a:pt x="51815" y="140207"/>
                </a:lnTo>
                <a:lnTo>
                  <a:pt x="51815" y="138683"/>
                </a:lnTo>
                <a:close/>
              </a:path>
              <a:path w="88900" h="161925">
                <a:moveTo>
                  <a:pt x="38099" y="140207"/>
                </a:moveTo>
                <a:lnTo>
                  <a:pt x="39623" y="141731"/>
                </a:lnTo>
                <a:lnTo>
                  <a:pt x="42671" y="141731"/>
                </a:lnTo>
                <a:lnTo>
                  <a:pt x="38099" y="140207"/>
                </a:lnTo>
                <a:close/>
              </a:path>
              <a:path w="88900" h="161925">
                <a:moveTo>
                  <a:pt x="56387" y="134111"/>
                </a:moveTo>
                <a:lnTo>
                  <a:pt x="53339" y="137159"/>
                </a:lnTo>
                <a:lnTo>
                  <a:pt x="51815" y="140207"/>
                </a:lnTo>
                <a:lnTo>
                  <a:pt x="74675" y="140207"/>
                </a:lnTo>
                <a:lnTo>
                  <a:pt x="77723" y="135635"/>
                </a:lnTo>
                <a:lnTo>
                  <a:pt x="56387" y="135635"/>
                </a:lnTo>
                <a:lnTo>
                  <a:pt x="56387" y="134111"/>
                </a:lnTo>
                <a:close/>
              </a:path>
              <a:path w="88900" h="161925">
                <a:moveTo>
                  <a:pt x="32511" y="134111"/>
                </a:moveTo>
                <a:lnTo>
                  <a:pt x="32003" y="134111"/>
                </a:lnTo>
                <a:lnTo>
                  <a:pt x="33527" y="135635"/>
                </a:lnTo>
                <a:lnTo>
                  <a:pt x="32511" y="134111"/>
                </a:lnTo>
                <a:close/>
              </a:path>
              <a:path w="88900" h="161925">
                <a:moveTo>
                  <a:pt x="60959" y="126491"/>
                </a:moveTo>
                <a:lnTo>
                  <a:pt x="56387" y="135635"/>
                </a:lnTo>
                <a:lnTo>
                  <a:pt x="77723" y="135635"/>
                </a:lnTo>
                <a:lnTo>
                  <a:pt x="77723" y="134111"/>
                </a:lnTo>
                <a:lnTo>
                  <a:pt x="80336" y="128015"/>
                </a:lnTo>
                <a:lnTo>
                  <a:pt x="60959" y="128015"/>
                </a:lnTo>
                <a:lnTo>
                  <a:pt x="60959" y="126491"/>
                </a:lnTo>
                <a:close/>
              </a:path>
              <a:path w="88900" h="161925">
                <a:moveTo>
                  <a:pt x="28302" y="126491"/>
                </a:moveTo>
                <a:lnTo>
                  <a:pt x="27431" y="126491"/>
                </a:lnTo>
                <a:lnTo>
                  <a:pt x="28955" y="128015"/>
                </a:lnTo>
                <a:lnTo>
                  <a:pt x="28302" y="126491"/>
                </a:lnTo>
                <a:close/>
              </a:path>
              <a:path w="88900" h="161925">
                <a:moveTo>
                  <a:pt x="80989" y="33527"/>
                </a:moveTo>
                <a:lnTo>
                  <a:pt x="60959" y="33527"/>
                </a:lnTo>
                <a:lnTo>
                  <a:pt x="67055" y="54863"/>
                </a:lnTo>
                <a:lnTo>
                  <a:pt x="70103" y="67055"/>
                </a:lnTo>
                <a:lnTo>
                  <a:pt x="70103" y="80771"/>
                </a:lnTo>
                <a:lnTo>
                  <a:pt x="68579" y="94487"/>
                </a:lnTo>
                <a:lnTo>
                  <a:pt x="67055" y="106679"/>
                </a:lnTo>
                <a:lnTo>
                  <a:pt x="60959" y="128015"/>
                </a:lnTo>
                <a:lnTo>
                  <a:pt x="80336" y="128015"/>
                </a:lnTo>
                <a:lnTo>
                  <a:pt x="82295" y="123443"/>
                </a:lnTo>
                <a:lnTo>
                  <a:pt x="86867" y="109727"/>
                </a:lnTo>
                <a:lnTo>
                  <a:pt x="88391" y="96011"/>
                </a:lnTo>
                <a:lnTo>
                  <a:pt x="88391" y="65531"/>
                </a:lnTo>
                <a:lnTo>
                  <a:pt x="85343" y="50291"/>
                </a:lnTo>
                <a:lnTo>
                  <a:pt x="82295" y="36575"/>
                </a:lnTo>
                <a:lnTo>
                  <a:pt x="80989" y="33527"/>
                </a:lnTo>
                <a:close/>
              </a:path>
              <a:path w="88900" h="161925">
                <a:moveTo>
                  <a:pt x="28955" y="33527"/>
                </a:moveTo>
                <a:lnTo>
                  <a:pt x="27431" y="35051"/>
                </a:lnTo>
                <a:lnTo>
                  <a:pt x="28193" y="35051"/>
                </a:lnTo>
                <a:lnTo>
                  <a:pt x="28955" y="33527"/>
                </a:lnTo>
                <a:close/>
              </a:path>
              <a:path w="88900" h="161925">
                <a:moveTo>
                  <a:pt x="77723" y="25907"/>
                </a:moveTo>
                <a:lnTo>
                  <a:pt x="56387" y="25907"/>
                </a:lnTo>
                <a:lnTo>
                  <a:pt x="60959" y="35051"/>
                </a:lnTo>
                <a:lnTo>
                  <a:pt x="60959" y="33527"/>
                </a:lnTo>
                <a:lnTo>
                  <a:pt x="80989" y="33527"/>
                </a:lnTo>
                <a:lnTo>
                  <a:pt x="77723" y="25907"/>
                </a:lnTo>
                <a:close/>
              </a:path>
              <a:path w="88900" h="161925">
                <a:moveTo>
                  <a:pt x="33527" y="25907"/>
                </a:moveTo>
                <a:lnTo>
                  <a:pt x="32003" y="27431"/>
                </a:lnTo>
                <a:lnTo>
                  <a:pt x="32511" y="27431"/>
                </a:lnTo>
                <a:lnTo>
                  <a:pt x="33527" y="25907"/>
                </a:lnTo>
                <a:close/>
              </a:path>
              <a:path w="88900" h="161925">
                <a:moveTo>
                  <a:pt x="74675" y="21335"/>
                </a:moveTo>
                <a:lnTo>
                  <a:pt x="51815" y="21335"/>
                </a:lnTo>
                <a:lnTo>
                  <a:pt x="54863" y="24383"/>
                </a:lnTo>
                <a:lnTo>
                  <a:pt x="56387" y="27431"/>
                </a:lnTo>
                <a:lnTo>
                  <a:pt x="56387" y="25907"/>
                </a:lnTo>
                <a:lnTo>
                  <a:pt x="77723" y="25907"/>
                </a:lnTo>
                <a:lnTo>
                  <a:pt x="74675" y="21335"/>
                </a:lnTo>
                <a:close/>
              </a:path>
              <a:path w="88900" h="161925">
                <a:moveTo>
                  <a:pt x="72643" y="18287"/>
                </a:moveTo>
                <a:lnTo>
                  <a:pt x="47243" y="18287"/>
                </a:lnTo>
                <a:lnTo>
                  <a:pt x="51815" y="22859"/>
                </a:lnTo>
                <a:lnTo>
                  <a:pt x="51815" y="21335"/>
                </a:lnTo>
                <a:lnTo>
                  <a:pt x="74675" y="21335"/>
                </a:lnTo>
                <a:lnTo>
                  <a:pt x="72643" y="18287"/>
                </a:lnTo>
                <a:close/>
              </a:path>
              <a:path w="88900" h="161925">
                <a:moveTo>
                  <a:pt x="41147" y="19303"/>
                </a:moveTo>
                <a:lnTo>
                  <a:pt x="39623" y="19811"/>
                </a:lnTo>
                <a:lnTo>
                  <a:pt x="38099" y="21335"/>
                </a:lnTo>
                <a:lnTo>
                  <a:pt x="41147" y="19303"/>
                </a:lnTo>
                <a:close/>
              </a:path>
              <a:path w="88900" h="161925">
                <a:moveTo>
                  <a:pt x="42671" y="18287"/>
                </a:moveTo>
                <a:lnTo>
                  <a:pt x="39623" y="19811"/>
                </a:lnTo>
                <a:lnTo>
                  <a:pt x="41147" y="19303"/>
                </a:lnTo>
                <a:lnTo>
                  <a:pt x="42671" y="18287"/>
                </a:lnTo>
                <a:close/>
              </a:path>
              <a:path w="88900" h="161925">
                <a:moveTo>
                  <a:pt x="47243" y="18287"/>
                </a:moveTo>
                <a:lnTo>
                  <a:pt x="45719" y="18287"/>
                </a:lnTo>
                <a:lnTo>
                  <a:pt x="48767" y="19811"/>
                </a:lnTo>
                <a:lnTo>
                  <a:pt x="47243" y="18287"/>
                </a:lnTo>
                <a:close/>
              </a:path>
              <a:path w="88900" h="161925">
                <a:moveTo>
                  <a:pt x="44195" y="18287"/>
                </a:moveTo>
                <a:lnTo>
                  <a:pt x="42671" y="18287"/>
                </a:lnTo>
                <a:lnTo>
                  <a:pt x="41147" y="19303"/>
                </a:lnTo>
                <a:lnTo>
                  <a:pt x="44195" y="18287"/>
                </a:lnTo>
                <a:close/>
              </a:path>
              <a:path w="88900" h="161925">
                <a:moveTo>
                  <a:pt x="50291" y="0"/>
                </a:moveTo>
                <a:lnTo>
                  <a:pt x="38099" y="0"/>
                </a:lnTo>
                <a:lnTo>
                  <a:pt x="35051" y="1523"/>
                </a:lnTo>
                <a:lnTo>
                  <a:pt x="54863" y="1523"/>
                </a:lnTo>
                <a:lnTo>
                  <a:pt x="502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80597" y="2985505"/>
            <a:ext cx="144780" cy="20320"/>
          </a:xfrm>
          <a:custGeom>
            <a:avLst/>
            <a:gdLst/>
            <a:ahLst/>
            <a:cxnLst/>
            <a:rect l="l" t="t" r="r" b="b"/>
            <a:pathLst>
              <a:path w="144780" h="20319">
                <a:moveTo>
                  <a:pt x="144779" y="0"/>
                </a:moveTo>
                <a:lnTo>
                  <a:pt x="0" y="1523"/>
                </a:lnTo>
                <a:lnTo>
                  <a:pt x="1523" y="19811"/>
                </a:lnTo>
                <a:lnTo>
                  <a:pt x="144779" y="18287"/>
                </a:lnTo>
                <a:lnTo>
                  <a:pt x="1447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61013" y="2778241"/>
            <a:ext cx="161925" cy="433070"/>
          </a:xfrm>
          <a:custGeom>
            <a:avLst/>
            <a:gdLst/>
            <a:ahLst/>
            <a:cxnLst/>
            <a:rect l="l" t="t" r="r" b="b"/>
            <a:pathLst>
              <a:path w="161925" h="433069">
                <a:moveTo>
                  <a:pt x="143252" y="361187"/>
                </a:moveTo>
                <a:lnTo>
                  <a:pt x="143252" y="432815"/>
                </a:lnTo>
                <a:lnTo>
                  <a:pt x="161540" y="432815"/>
                </a:lnTo>
                <a:lnTo>
                  <a:pt x="161540" y="370331"/>
                </a:lnTo>
                <a:lnTo>
                  <a:pt x="152396" y="370331"/>
                </a:lnTo>
                <a:lnTo>
                  <a:pt x="143252" y="361187"/>
                </a:lnTo>
                <a:close/>
              </a:path>
              <a:path w="161925" h="433069">
                <a:moveTo>
                  <a:pt x="143252" y="62483"/>
                </a:moveTo>
                <a:lnTo>
                  <a:pt x="4571" y="62483"/>
                </a:lnTo>
                <a:lnTo>
                  <a:pt x="0" y="67055"/>
                </a:lnTo>
                <a:lnTo>
                  <a:pt x="0" y="365759"/>
                </a:lnTo>
                <a:lnTo>
                  <a:pt x="4571" y="370331"/>
                </a:lnTo>
                <a:lnTo>
                  <a:pt x="143252" y="370331"/>
                </a:lnTo>
                <a:lnTo>
                  <a:pt x="143252" y="361187"/>
                </a:lnTo>
                <a:lnTo>
                  <a:pt x="18287" y="361187"/>
                </a:lnTo>
                <a:lnTo>
                  <a:pt x="9143" y="350519"/>
                </a:lnTo>
                <a:lnTo>
                  <a:pt x="18287" y="350519"/>
                </a:lnTo>
                <a:lnTo>
                  <a:pt x="18287" y="80771"/>
                </a:lnTo>
                <a:lnTo>
                  <a:pt x="9143" y="80771"/>
                </a:lnTo>
                <a:lnTo>
                  <a:pt x="18287" y="71627"/>
                </a:lnTo>
                <a:lnTo>
                  <a:pt x="143252" y="71627"/>
                </a:lnTo>
                <a:lnTo>
                  <a:pt x="143252" y="62483"/>
                </a:lnTo>
                <a:close/>
              </a:path>
              <a:path w="161925" h="433069">
                <a:moveTo>
                  <a:pt x="156968" y="350519"/>
                </a:moveTo>
                <a:lnTo>
                  <a:pt x="18287" y="350519"/>
                </a:lnTo>
                <a:lnTo>
                  <a:pt x="18287" y="361187"/>
                </a:lnTo>
                <a:lnTo>
                  <a:pt x="143252" y="361187"/>
                </a:lnTo>
                <a:lnTo>
                  <a:pt x="152396" y="370331"/>
                </a:lnTo>
                <a:lnTo>
                  <a:pt x="161540" y="370331"/>
                </a:lnTo>
                <a:lnTo>
                  <a:pt x="161540" y="355091"/>
                </a:lnTo>
                <a:lnTo>
                  <a:pt x="156968" y="350519"/>
                </a:lnTo>
                <a:close/>
              </a:path>
              <a:path w="161925" h="433069">
                <a:moveTo>
                  <a:pt x="18287" y="350519"/>
                </a:moveTo>
                <a:lnTo>
                  <a:pt x="9143" y="350519"/>
                </a:lnTo>
                <a:lnTo>
                  <a:pt x="18287" y="361187"/>
                </a:lnTo>
                <a:lnTo>
                  <a:pt x="18287" y="350519"/>
                </a:lnTo>
                <a:close/>
              </a:path>
              <a:path w="161925" h="433069">
                <a:moveTo>
                  <a:pt x="18287" y="71627"/>
                </a:moveTo>
                <a:lnTo>
                  <a:pt x="9143" y="80771"/>
                </a:lnTo>
                <a:lnTo>
                  <a:pt x="18287" y="80771"/>
                </a:lnTo>
                <a:lnTo>
                  <a:pt x="18287" y="71627"/>
                </a:lnTo>
                <a:close/>
              </a:path>
              <a:path w="161925" h="433069">
                <a:moveTo>
                  <a:pt x="161540" y="62483"/>
                </a:moveTo>
                <a:lnTo>
                  <a:pt x="152396" y="62483"/>
                </a:lnTo>
                <a:lnTo>
                  <a:pt x="143252" y="71627"/>
                </a:lnTo>
                <a:lnTo>
                  <a:pt x="18287" y="71627"/>
                </a:lnTo>
                <a:lnTo>
                  <a:pt x="18287" y="80771"/>
                </a:lnTo>
                <a:lnTo>
                  <a:pt x="156968" y="80771"/>
                </a:lnTo>
                <a:lnTo>
                  <a:pt x="161540" y="77723"/>
                </a:lnTo>
                <a:lnTo>
                  <a:pt x="161540" y="62483"/>
                </a:lnTo>
                <a:close/>
              </a:path>
              <a:path w="161925" h="433069">
                <a:moveTo>
                  <a:pt x="161540" y="0"/>
                </a:moveTo>
                <a:lnTo>
                  <a:pt x="143252" y="0"/>
                </a:lnTo>
                <a:lnTo>
                  <a:pt x="143252" y="71627"/>
                </a:lnTo>
                <a:lnTo>
                  <a:pt x="152396" y="62483"/>
                </a:lnTo>
                <a:lnTo>
                  <a:pt x="161540" y="62483"/>
                </a:lnTo>
                <a:lnTo>
                  <a:pt x="1615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17092" y="3281162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59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37082" y="3345169"/>
            <a:ext cx="88900" cy="161925"/>
          </a:xfrm>
          <a:custGeom>
            <a:avLst/>
            <a:gdLst/>
            <a:ahLst/>
            <a:cxnLst/>
            <a:rect l="l" t="t" r="r" b="b"/>
            <a:pathLst>
              <a:path w="88900" h="161925">
                <a:moveTo>
                  <a:pt x="54863" y="160019"/>
                </a:moveTo>
                <a:lnTo>
                  <a:pt x="35051" y="160019"/>
                </a:lnTo>
                <a:lnTo>
                  <a:pt x="38099" y="161543"/>
                </a:lnTo>
                <a:lnTo>
                  <a:pt x="50291" y="161543"/>
                </a:lnTo>
                <a:lnTo>
                  <a:pt x="54863" y="160019"/>
                </a:lnTo>
                <a:close/>
              </a:path>
              <a:path w="88900" h="161925">
                <a:moveTo>
                  <a:pt x="54863" y="1523"/>
                </a:moveTo>
                <a:lnTo>
                  <a:pt x="33527" y="1523"/>
                </a:lnTo>
                <a:lnTo>
                  <a:pt x="33527" y="3047"/>
                </a:lnTo>
                <a:lnTo>
                  <a:pt x="28955" y="4571"/>
                </a:lnTo>
                <a:lnTo>
                  <a:pt x="25907" y="7619"/>
                </a:lnTo>
                <a:lnTo>
                  <a:pt x="24383" y="7619"/>
                </a:lnTo>
                <a:lnTo>
                  <a:pt x="24383" y="9143"/>
                </a:lnTo>
                <a:lnTo>
                  <a:pt x="19811" y="12191"/>
                </a:lnTo>
                <a:lnTo>
                  <a:pt x="16763" y="15239"/>
                </a:lnTo>
                <a:lnTo>
                  <a:pt x="16763" y="16763"/>
                </a:lnTo>
                <a:lnTo>
                  <a:pt x="12191" y="25907"/>
                </a:lnTo>
                <a:lnTo>
                  <a:pt x="10667" y="25907"/>
                </a:lnTo>
                <a:lnTo>
                  <a:pt x="10667" y="27431"/>
                </a:lnTo>
                <a:lnTo>
                  <a:pt x="6095" y="38099"/>
                </a:lnTo>
                <a:lnTo>
                  <a:pt x="0" y="65531"/>
                </a:lnTo>
                <a:lnTo>
                  <a:pt x="0" y="97535"/>
                </a:lnTo>
                <a:lnTo>
                  <a:pt x="6095" y="124967"/>
                </a:lnTo>
                <a:lnTo>
                  <a:pt x="10667" y="135635"/>
                </a:lnTo>
                <a:lnTo>
                  <a:pt x="12191" y="137159"/>
                </a:lnTo>
                <a:lnTo>
                  <a:pt x="16763" y="146303"/>
                </a:lnTo>
                <a:lnTo>
                  <a:pt x="21335" y="150875"/>
                </a:lnTo>
                <a:lnTo>
                  <a:pt x="25907" y="153923"/>
                </a:lnTo>
                <a:lnTo>
                  <a:pt x="28955" y="156971"/>
                </a:lnTo>
                <a:lnTo>
                  <a:pt x="33527" y="160019"/>
                </a:lnTo>
                <a:lnTo>
                  <a:pt x="56387" y="160019"/>
                </a:lnTo>
                <a:lnTo>
                  <a:pt x="60959" y="156971"/>
                </a:lnTo>
                <a:lnTo>
                  <a:pt x="68579" y="149351"/>
                </a:lnTo>
                <a:lnTo>
                  <a:pt x="71627" y="144779"/>
                </a:lnTo>
                <a:lnTo>
                  <a:pt x="72847" y="143255"/>
                </a:lnTo>
                <a:lnTo>
                  <a:pt x="42671" y="143255"/>
                </a:lnTo>
                <a:lnTo>
                  <a:pt x="39623" y="141731"/>
                </a:lnTo>
                <a:lnTo>
                  <a:pt x="40385" y="141731"/>
                </a:lnTo>
                <a:lnTo>
                  <a:pt x="38099" y="140207"/>
                </a:lnTo>
                <a:lnTo>
                  <a:pt x="32003" y="134111"/>
                </a:lnTo>
                <a:lnTo>
                  <a:pt x="27431" y="126491"/>
                </a:lnTo>
                <a:lnTo>
                  <a:pt x="28302" y="126491"/>
                </a:lnTo>
                <a:lnTo>
                  <a:pt x="24383" y="117347"/>
                </a:lnTo>
                <a:lnTo>
                  <a:pt x="21335" y="106679"/>
                </a:lnTo>
                <a:lnTo>
                  <a:pt x="19811" y="94487"/>
                </a:lnTo>
                <a:lnTo>
                  <a:pt x="18287" y="80771"/>
                </a:lnTo>
                <a:lnTo>
                  <a:pt x="19811" y="67055"/>
                </a:lnTo>
                <a:lnTo>
                  <a:pt x="21335" y="54863"/>
                </a:lnTo>
                <a:lnTo>
                  <a:pt x="24383" y="44195"/>
                </a:lnTo>
                <a:lnTo>
                  <a:pt x="28302" y="35051"/>
                </a:lnTo>
                <a:lnTo>
                  <a:pt x="27431" y="35051"/>
                </a:lnTo>
                <a:lnTo>
                  <a:pt x="33527" y="27431"/>
                </a:lnTo>
                <a:lnTo>
                  <a:pt x="32003" y="27431"/>
                </a:lnTo>
                <a:lnTo>
                  <a:pt x="38099" y="21335"/>
                </a:lnTo>
                <a:lnTo>
                  <a:pt x="39623" y="21335"/>
                </a:lnTo>
                <a:lnTo>
                  <a:pt x="42671" y="19811"/>
                </a:lnTo>
                <a:lnTo>
                  <a:pt x="73659" y="19811"/>
                </a:lnTo>
                <a:lnTo>
                  <a:pt x="71627" y="16763"/>
                </a:lnTo>
                <a:lnTo>
                  <a:pt x="71627" y="15239"/>
                </a:lnTo>
                <a:lnTo>
                  <a:pt x="64007" y="7619"/>
                </a:lnTo>
                <a:lnTo>
                  <a:pt x="59435" y="4571"/>
                </a:lnTo>
                <a:lnTo>
                  <a:pt x="56387" y="3047"/>
                </a:lnTo>
                <a:lnTo>
                  <a:pt x="54863" y="3047"/>
                </a:lnTo>
                <a:lnTo>
                  <a:pt x="54863" y="1523"/>
                </a:lnTo>
                <a:close/>
              </a:path>
              <a:path w="88900" h="161925">
                <a:moveTo>
                  <a:pt x="39623" y="141731"/>
                </a:moveTo>
                <a:lnTo>
                  <a:pt x="42671" y="143255"/>
                </a:lnTo>
                <a:lnTo>
                  <a:pt x="41147" y="142239"/>
                </a:lnTo>
                <a:lnTo>
                  <a:pt x="39623" y="141731"/>
                </a:lnTo>
                <a:close/>
              </a:path>
              <a:path w="88900" h="161925">
                <a:moveTo>
                  <a:pt x="41147" y="142239"/>
                </a:moveTo>
                <a:lnTo>
                  <a:pt x="42671" y="143255"/>
                </a:lnTo>
                <a:lnTo>
                  <a:pt x="44195" y="143255"/>
                </a:lnTo>
                <a:lnTo>
                  <a:pt x="41147" y="142239"/>
                </a:lnTo>
                <a:close/>
              </a:path>
              <a:path w="88900" h="161925">
                <a:moveTo>
                  <a:pt x="48767" y="141731"/>
                </a:moveTo>
                <a:lnTo>
                  <a:pt x="45719" y="143255"/>
                </a:lnTo>
                <a:lnTo>
                  <a:pt x="47243" y="143255"/>
                </a:lnTo>
                <a:lnTo>
                  <a:pt x="48767" y="141731"/>
                </a:lnTo>
                <a:close/>
              </a:path>
              <a:path w="88900" h="161925">
                <a:moveTo>
                  <a:pt x="60959" y="126491"/>
                </a:moveTo>
                <a:lnTo>
                  <a:pt x="56387" y="135635"/>
                </a:lnTo>
                <a:lnTo>
                  <a:pt x="51815" y="140207"/>
                </a:lnTo>
                <a:lnTo>
                  <a:pt x="48767" y="141731"/>
                </a:lnTo>
                <a:lnTo>
                  <a:pt x="47243" y="143255"/>
                </a:lnTo>
                <a:lnTo>
                  <a:pt x="72847" y="143255"/>
                </a:lnTo>
                <a:lnTo>
                  <a:pt x="77723" y="137159"/>
                </a:lnTo>
                <a:lnTo>
                  <a:pt x="77723" y="135635"/>
                </a:lnTo>
                <a:lnTo>
                  <a:pt x="80581" y="128015"/>
                </a:lnTo>
                <a:lnTo>
                  <a:pt x="60959" y="128015"/>
                </a:lnTo>
                <a:lnTo>
                  <a:pt x="60959" y="126491"/>
                </a:lnTo>
                <a:close/>
              </a:path>
              <a:path w="88900" h="161925">
                <a:moveTo>
                  <a:pt x="40385" y="141731"/>
                </a:moveTo>
                <a:lnTo>
                  <a:pt x="39623" y="141731"/>
                </a:lnTo>
                <a:lnTo>
                  <a:pt x="41147" y="142239"/>
                </a:lnTo>
                <a:lnTo>
                  <a:pt x="40385" y="141731"/>
                </a:lnTo>
                <a:close/>
              </a:path>
              <a:path w="88900" h="161925">
                <a:moveTo>
                  <a:pt x="28302" y="126491"/>
                </a:moveTo>
                <a:lnTo>
                  <a:pt x="27431" y="126491"/>
                </a:lnTo>
                <a:lnTo>
                  <a:pt x="28955" y="128015"/>
                </a:lnTo>
                <a:lnTo>
                  <a:pt x="28302" y="126491"/>
                </a:lnTo>
                <a:close/>
              </a:path>
              <a:path w="88900" h="161925">
                <a:moveTo>
                  <a:pt x="80336" y="33527"/>
                </a:moveTo>
                <a:lnTo>
                  <a:pt x="60959" y="33527"/>
                </a:lnTo>
                <a:lnTo>
                  <a:pt x="64007" y="44195"/>
                </a:lnTo>
                <a:lnTo>
                  <a:pt x="67055" y="56387"/>
                </a:lnTo>
                <a:lnTo>
                  <a:pt x="68579" y="68579"/>
                </a:lnTo>
                <a:lnTo>
                  <a:pt x="70103" y="82295"/>
                </a:lnTo>
                <a:lnTo>
                  <a:pt x="68579" y="94487"/>
                </a:lnTo>
                <a:lnTo>
                  <a:pt x="67055" y="108203"/>
                </a:lnTo>
                <a:lnTo>
                  <a:pt x="64007" y="118871"/>
                </a:lnTo>
                <a:lnTo>
                  <a:pt x="60959" y="128015"/>
                </a:lnTo>
                <a:lnTo>
                  <a:pt x="80581" y="128015"/>
                </a:lnTo>
                <a:lnTo>
                  <a:pt x="82295" y="123443"/>
                </a:lnTo>
                <a:lnTo>
                  <a:pt x="88391" y="96011"/>
                </a:lnTo>
                <a:lnTo>
                  <a:pt x="88391" y="65531"/>
                </a:lnTo>
                <a:lnTo>
                  <a:pt x="85343" y="50291"/>
                </a:lnTo>
                <a:lnTo>
                  <a:pt x="82295" y="38099"/>
                </a:lnTo>
                <a:lnTo>
                  <a:pt x="80336" y="33527"/>
                </a:lnTo>
                <a:close/>
              </a:path>
              <a:path w="88900" h="161925">
                <a:moveTo>
                  <a:pt x="28955" y="33527"/>
                </a:moveTo>
                <a:lnTo>
                  <a:pt x="27431" y="35051"/>
                </a:lnTo>
                <a:lnTo>
                  <a:pt x="28302" y="35051"/>
                </a:lnTo>
                <a:lnTo>
                  <a:pt x="28955" y="33527"/>
                </a:lnTo>
                <a:close/>
              </a:path>
              <a:path w="88900" h="161925">
                <a:moveTo>
                  <a:pt x="74675" y="21335"/>
                </a:moveTo>
                <a:lnTo>
                  <a:pt x="51815" y="21335"/>
                </a:lnTo>
                <a:lnTo>
                  <a:pt x="54863" y="24383"/>
                </a:lnTo>
                <a:lnTo>
                  <a:pt x="56387" y="27431"/>
                </a:lnTo>
                <a:lnTo>
                  <a:pt x="60959" y="35051"/>
                </a:lnTo>
                <a:lnTo>
                  <a:pt x="60959" y="33527"/>
                </a:lnTo>
                <a:lnTo>
                  <a:pt x="80336" y="33527"/>
                </a:lnTo>
                <a:lnTo>
                  <a:pt x="77723" y="27431"/>
                </a:lnTo>
                <a:lnTo>
                  <a:pt x="77723" y="25907"/>
                </a:lnTo>
                <a:lnTo>
                  <a:pt x="74675" y="21335"/>
                </a:lnTo>
                <a:close/>
              </a:path>
              <a:path w="88900" h="161925">
                <a:moveTo>
                  <a:pt x="39623" y="21335"/>
                </a:moveTo>
                <a:lnTo>
                  <a:pt x="38099" y="21335"/>
                </a:lnTo>
                <a:lnTo>
                  <a:pt x="36575" y="22859"/>
                </a:lnTo>
                <a:lnTo>
                  <a:pt x="39623" y="21335"/>
                </a:lnTo>
                <a:close/>
              </a:path>
              <a:path w="88900" h="161925">
                <a:moveTo>
                  <a:pt x="73659" y="19811"/>
                </a:moveTo>
                <a:lnTo>
                  <a:pt x="47243" y="19811"/>
                </a:lnTo>
                <a:lnTo>
                  <a:pt x="50291" y="21335"/>
                </a:lnTo>
                <a:lnTo>
                  <a:pt x="51815" y="22859"/>
                </a:lnTo>
                <a:lnTo>
                  <a:pt x="51815" y="21335"/>
                </a:lnTo>
                <a:lnTo>
                  <a:pt x="74675" y="21335"/>
                </a:lnTo>
                <a:lnTo>
                  <a:pt x="73659" y="19811"/>
                </a:lnTo>
                <a:close/>
              </a:path>
              <a:path w="88900" h="161925">
                <a:moveTo>
                  <a:pt x="50291" y="0"/>
                </a:moveTo>
                <a:lnTo>
                  <a:pt x="38099" y="0"/>
                </a:lnTo>
                <a:lnTo>
                  <a:pt x="38099" y="1523"/>
                </a:lnTo>
                <a:lnTo>
                  <a:pt x="50291" y="1523"/>
                </a:lnTo>
                <a:lnTo>
                  <a:pt x="502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01445" y="3416798"/>
            <a:ext cx="144780" cy="21590"/>
          </a:xfrm>
          <a:custGeom>
            <a:avLst/>
            <a:gdLst/>
            <a:ahLst/>
            <a:cxnLst/>
            <a:rect l="l" t="t" r="r" b="b"/>
            <a:pathLst>
              <a:path w="144779" h="21589">
                <a:moveTo>
                  <a:pt x="144779" y="0"/>
                </a:moveTo>
                <a:lnTo>
                  <a:pt x="0" y="1523"/>
                </a:lnTo>
                <a:lnTo>
                  <a:pt x="0" y="21335"/>
                </a:lnTo>
                <a:lnTo>
                  <a:pt x="144779" y="18287"/>
                </a:lnTo>
                <a:lnTo>
                  <a:pt x="1447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81862" y="3211057"/>
            <a:ext cx="161925" cy="431800"/>
          </a:xfrm>
          <a:custGeom>
            <a:avLst/>
            <a:gdLst/>
            <a:ahLst/>
            <a:cxnLst/>
            <a:rect l="l" t="t" r="r" b="b"/>
            <a:pathLst>
              <a:path w="161925" h="431800">
                <a:moveTo>
                  <a:pt x="143255" y="359663"/>
                </a:moveTo>
                <a:lnTo>
                  <a:pt x="143255" y="431291"/>
                </a:lnTo>
                <a:lnTo>
                  <a:pt x="161543" y="431291"/>
                </a:lnTo>
                <a:lnTo>
                  <a:pt x="161543" y="368807"/>
                </a:lnTo>
                <a:lnTo>
                  <a:pt x="152399" y="368807"/>
                </a:lnTo>
                <a:lnTo>
                  <a:pt x="143255" y="359663"/>
                </a:lnTo>
                <a:close/>
              </a:path>
              <a:path w="161925" h="431800">
                <a:moveTo>
                  <a:pt x="143255" y="60959"/>
                </a:moveTo>
                <a:lnTo>
                  <a:pt x="4571" y="60959"/>
                </a:lnTo>
                <a:lnTo>
                  <a:pt x="0" y="65531"/>
                </a:lnTo>
                <a:lnTo>
                  <a:pt x="0" y="364235"/>
                </a:lnTo>
                <a:lnTo>
                  <a:pt x="4571" y="368807"/>
                </a:lnTo>
                <a:lnTo>
                  <a:pt x="143255" y="368807"/>
                </a:lnTo>
                <a:lnTo>
                  <a:pt x="143255" y="359663"/>
                </a:lnTo>
                <a:lnTo>
                  <a:pt x="18287" y="359663"/>
                </a:lnTo>
                <a:lnTo>
                  <a:pt x="9143" y="350519"/>
                </a:lnTo>
                <a:lnTo>
                  <a:pt x="18287" y="350519"/>
                </a:lnTo>
                <a:lnTo>
                  <a:pt x="18287" y="80771"/>
                </a:lnTo>
                <a:lnTo>
                  <a:pt x="9143" y="80771"/>
                </a:lnTo>
                <a:lnTo>
                  <a:pt x="18287" y="70103"/>
                </a:lnTo>
                <a:lnTo>
                  <a:pt x="143255" y="70103"/>
                </a:lnTo>
                <a:lnTo>
                  <a:pt x="143255" y="60959"/>
                </a:lnTo>
                <a:close/>
              </a:path>
              <a:path w="161925" h="431800">
                <a:moveTo>
                  <a:pt x="156971" y="350519"/>
                </a:moveTo>
                <a:lnTo>
                  <a:pt x="18287" y="350519"/>
                </a:lnTo>
                <a:lnTo>
                  <a:pt x="18287" y="359663"/>
                </a:lnTo>
                <a:lnTo>
                  <a:pt x="143255" y="359663"/>
                </a:lnTo>
                <a:lnTo>
                  <a:pt x="152399" y="368807"/>
                </a:lnTo>
                <a:lnTo>
                  <a:pt x="161543" y="368807"/>
                </a:lnTo>
                <a:lnTo>
                  <a:pt x="161543" y="355091"/>
                </a:lnTo>
                <a:lnTo>
                  <a:pt x="156971" y="350519"/>
                </a:lnTo>
                <a:close/>
              </a:path>
              <a:path w="161925" h="431800">
                <a:moveTo>
                  <a:pt x="18287" y="350519"/>
                </a:moveTo>
                <a:lnTo>
                  <a:pt x="9143" y="350519"/>
                </a:lnTo>
                <a:lnTo>
                  <a:pt x="18287" y="359663"/>
                </a:lnTo>
                <a:lnTo>
                  <a:pt x="18287" y="350519"/>
                </a:lnTo>
                <a:close/>
              </a:path>
              <a:path w="161925" h="431800">
                <a:moveTo>
                  <a:pt x="18287" y="70103"/>
                </a:moveTo>
                <a:lnTo>
                  <a:pt x="9143" y="80771"/>
                </a:lnTo>
                <a:lnTo>
                  <a:pt x="18287" y="80771"/>
                </a:lnTo>
                <a:lnTo>
                  <a:pt x="18287" y="70103"/>
                </a:lnTo>
                <a:close/>
              </a:path>
              <a:path w="161925" h="431800">
                <a:moveTo>
                  <a:pt x="161543" y="60959"/>
                </a:moveTo>
                <a:lnTo>
                  <a:pt x="152399" y="60959"/>
                </a:lnTo>
                <a:lnTo>
                  <a:pt x="143255" y="70103"/>
                </a:lnTo>
                <a:lnTo>
                  <a:pt x="18287" y="70103"/>
                </a:lnTo>
                <a:lnTo>
                  <a:pt x="18287" y="80771"/>
                </a:lnTo>
                <a:lnTo>
                  <a:pt x="156971" y="80771"/>
                </a:lnTo>
                <a:lnTo>
                  <a:pt x="161543" y="76199"/>
                </a:lnTo>
                <a:lnTo>
                  <a:pt x="161543" y="60959"/>
                </a:lnTo>
                <a:close/>
              </a:path>
              <a:path w="161925" h="431800">
                <a:moveTo>
                  <a:pt x="161543" y="0"/>
                </a:moveTo>
                <a:lnTo>
                  <a:pt x="143255" y="0"/>
                </a:lnTo>
                <a:lnTo>
                  <a:pt x="143255" y="70103"/>
                </a:lnTo>
                <a:lnTo>
                  <a:pt x="152399" y="60959"/>
                </a:lnTo>
                <a:lnTo>
                  <a:pt x="161543" y="60959"/>
                </a:lnTo>
                <a:lnTo>
                  <a:pt x="161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17092" y="3713977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35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79754" y="3776461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1523" y="0"/>
                </a:moveTo>
                <a:lnTo>
                  <a:pt x="0" y="1523"/>
                </a:lnTo>
                <a:lnTo>
                  <a:pt x="3047" y="1523"/>
                </a:lnTo>
                <a:lnTo>
                  <a:pt x="15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81862" y="3642349"/>
            <a:ext cx="161925" cy="135890"/>
          </a:xfrm>
          <a:custGeom>
            <a:avLst/>
            <a:gdLst/>
            <a:ahLst/>
            <a:cxnLst/>
            <a:rect l="l" t="t" r="r" b="b"/>
            <a:pathLst>
              <a:path w="161925" h="135889">
                <a:moveTo>
                  <a:pt x="143255" y="62483"/>
                </a:moveTo>
                <a:lnTo>
                  <a:pt x="4571" y="62483"/>
                </a:lnTo>
                <a:lnTo>
                  <a:pt x="0" y="65531"/>
                </a:lnTo>
                <a:lnTo>
                  <a:pt x="0" y="135635"/>
                </a:lnTo>
                <a:lnTo>
                  <a:pt x="18287" y="135635"/>
                </a:lnTo>
                <a:lnTo>
                  <a:pt x="18287" y="80771"/>
                </a:lnTo>
                <a:lnTo>
                  <a:pt x="9143" y="80771"/>
                </a:lnTo>
                <a:lnTo>
                  <a:pt x="18287" y="71627"/>
                </a:lnTo>
                <a:lnTo>
                  <a:pt x="143255" y="71627"/>
                </a:lnTo>
                <a:lnTo>
                  <a:pt x="143255" y="62483"/>
                </a:lnTo>
                <a:close/>
              </a:path>
              <a:path w="161925" h="135889">
                <a:moveTo>
                  <a:pt x="18287" y="71627"/>
                </a:moveTo>
                <a:lnTo>
                  <a:pt x="9143" y="80771"/>
                </a:lnTo>
                <a:lnTo>
                  <a:pt x="18287" y="80771"/>
                </a:lnTo>
                <a:lnTo>
                  <a:pt x="18287" y="71627"/>
                </a:lnTo>
                <a:close/>
              </a:path>
              <a:path w="161925" h="135889">
                <a:moveTo>
                  <a:pt x="161543" y="62483"/>
                </a:moveTo>
                <a:lnTo>
                  <a:pt x="152399" y="62483"/>
                </a:lnTo>
                <a:lnTo>
                  <a:pt x="143255" y="71627"/>
                </a:lnTo>
                <a:lnTo>
                  <a:pt x="18287" y="71627"/>
                </a:lnTo>
                <a:lnTo>
                  <a:pt x="18287" y="80771"/>
                </a:lnTo>
                <a:lnTo>
                  <a:pt x="156971" y="80771"/>
                </a:lnTo>
                <a:lnTo>
                  <a:pt x="161543" y="76199"/>
                </a:lnTo>
                <a:lnTo>
                  <a:pt x="161543" y="62483"/>
                </a:lnTo>
                <a:close/>
              </a:path>
              <a:path w="161925" h="135889">
                <a:moveTo>
                  <a:pt x="161543" y="0"/>
                </a:moveTo>
                <a:lnTo>
                  <a:pt x="143255" y="0"/>
                </a:lnTo>
                <a:lnTo>
                  <a:pt x="143255" y="71627"/>
                </a:lnTo>
                <a:lnTo>
                  <a:pt x="152399" y="62483"/>
                </a:lnTo>
                <a:lnTo>
                  <a:pt x="161543" y="62483"/>
                </a:lnTo>
                <a:lnTo>
                  <a:pt x="161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04971" y="3282686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59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24962" y="3346693"/>
            <a:ext cx="88900" cy="161925"/>
          </a:xfrm>
          <a:custGeom>
            <a:avLst/>
            <a:gdLst/>
            <a:ahLst/>
            <a:cxnLst/>
            <a:rect l="l" t="t" r="r" b="b"/>
            <a:pathLst>
              <a:path w="88900" h="161925">
                <a:moveTo>
                  <a:pt x="53339" y="160019"/>
                </a:moveTo>
                <a:lnTo>
                  <a:pt x="35051" y="160019"/>
                </a:lnTo>
                <a:lnTo>
                  <a:pt x="38099" y="161543"/>
                </a:lnTo>
                <a:lnTo>
                  <a:pt x="50291" y="161543"/>
                </a:lnTo>
                <a:lnTo>
                  <a:pt x="53339" y="160019"/>
                </a:lnTo>
                <a:close/>
              </a:path>
              <a:path w="88900" h="161925">
                <a:moveTo>
                  <a:pt x="56387" y="3047"/>
                </a:moveTo>
                <a:lnTo>
                  <a:pt x="32003" y="3047"/>
                </a:lnTo>
                <a:lnTo>
                  <a:pt x="27431" y="4571"/>
                </a:lnTo>
                <a:lnTo>
                  <a:pt x="24383" y="7619"/>
                </a:lnTo>
                <a:lnTo>
                  <a:pt x="24383" y="9143"/>
                </a:lnTo>
                <a:lnTo>
                  <a:pt x="19811" y="12191"/>
                </a:lnTo>
                <a:lnTo>
                  <a:pt x="16763" y="15239"/>
                </a:lnTo>
                <a:lnTo>
                  <a:pt x="16763" y="16763"/>
                </a:lnTo>
                <a:lnTo>
                  <a:pt x="10667" y="25907"/>
                </a:lnTo>
                <a:lnTo>
                  <a:pt x="10667" y="27431"/>
                </a:lnTo>
                <a:lnTo>
                  <a:pt x="6095" y="38099"/>
                </a:lnTo>
                <a:lnTo>
                  <a:pt x="3047" y="51815"/>
                </a:lnTo>
                <a:lnTo>
                  <a:pt x="0" y="67055"/>
                </a:lnTo>
                <a:lnTo>
                  <a:pt x="0" y="97535"/>
                </a:lnTo>
                <a:lnTo>
                  <a:pt x="6095" y="124967"/>
                </a:lnTo>
                <a:lnTo>
                  <a:pt x="10667" y="135635"/>
                </a:lnTo>
                <a:lnTo>
                  <a:pt x="10667" y="137159"/>
                </a:lnTo>
                <a:lnTo>
                  <a:pt x="16763" y="144779"/>
                </a:lnTo>
                <a:lnTo>
                  <a:pt x="16763" y="146303"/>
                </a:lnTo>
                <a:lnTo>
                  <a:pt x="24383" y="153923"/>
                </a:lnTo>
                <a:lnTo>
                  <a:pt x="24383" y="155447"/>
                </a:lnTo>
                <a:lnTo>
                  <a:pt x="28955" y="158495"/>
                </a:lnTo>
                <a:lnTo>
                  <a:pt x="32003" y="160019"/>
                </a:lnTo>
                <a:lnTo>
                  <a:pt x="56387" y="160019"/>
                </a:lnTo>
                <a:lnTo>
                  <a:pt x="59435" y="158495"/>
                </a:lnTo>
                <a:lnTo>
                  <a:pt x="59435" y="156971"/>
                </a:lnTo>
                <a:lnTo>
                  <a:pt x="60959" y="156971"/>
                </a:lnTo>
                <a:lnTo>
                  <a:pt x="71627" y="146303"/>
                </a:lnTo>
                <a:lnTo>
                  <a:pt x="71627" y="144779"/>
                </a:lnTo>
                <a:lnTo>
                  <a:pt x="72847" y="143255"/>
                </a:lnTo>
                <a:lnTo>
                  <a:pt x="41147" y="143255"/>
                </a:lnTo>
                <a:lnTo>
                  <a:pt x="38099" y="141731"/>
                </a:lnTo>
                <a:lnTo>
                  <a:pt x="37337" y="140207"/>
                </a:lnTo>
                <a:lnTo>
                  <a:pt x="36575" y="140207"/>
                </a:lnTo>
                <a:lnTo>
                  <a:pt x="33527" y="137159"/>
                </a:lnTo>
                <a:lnTo>
                  <a:pt x="32003" y="134111"/>
                </a:lnTo>
                <a:lnTo>
                  <a:pt x="32511" y="134111"/>
                </a:lnTo>
                <a:lnTo>
                  <a:pt x="27431" y="126491"/>
                </a:lnTo>
                <a:lnTo>
                  <a:pt x="28302" y="126491"/>
                </a:lnTo>
                <a:lnTo>
                  <a:pt x="24383" y="117347"/>
                </a:lnTo>
                <a:lnTo>
                  <a:pt x="21335" y="106679"/>
                </a:lnTo>
                <a:lnTo>
                  <a:pt x="19811" y="94487"/>
                </a:lnTo>
                <a:lnTo>
                  <a:pt x="18287" y="80771"/>
                </a:lnTo>
                <a:lnTo>
                  <a:pt x="19811" y="67055"/>
                </a:lnTo>
                <a:lnTo>
                  <a:pt x="21335" y="54863"/>
                </a:lnTo>
                <a:lnTo>
                  <a:pt x="24383" y="44195"/>
                </a:lnTo>
                <a:lnTo>
                  <a:pt x="28302" y="35051"/>
                </a:lnTo>
                <a:lnTo>
                  <a:pt x="27431" y="35051"/>
                </a:lnTo>
                <a:lnTo>
                  <a:pt x="33527" y="27431"/>
                </a:lnTo>
                <a:lnTo>
                  <a:pt x="32003" y="27431"/>
                </a:lnTo>
                <a:lnTo>
                  <a:pt x="36575" y="22859"/>
                </a:lnTo>
                <a:lnTo>
                  <a:pt x="39623" y="21335"/>
                </a:lnTo>
                <a:lnTo>
                  <a:pt x="41147" y="19811"/>
                </a:lnTo>
                <a:lnTo>
                  <a:pt x="73659" y="19811"/>
                </a:lnTo>
                <a:lnTo>
                  <a:pt x="71627" y="16763"/>
                </a:lnTo>
                <a:lnTo>
                  <a:pt x="71627" y="15239"/>
                </a:lnTo>
                <a:lnTo>
                  <a:pt x="67055" y="12191"/>
                </a:lnTo>
                <a:lnTo>
                  <a:pt x="64007" y="7619"/>
                </a:lnTo>
                <a:lnTo>
                  <a:pt x="60959" y="6095"/>
                </a:lnTo>
                <a:lnTo>
                  <a:pt x="59435" y="4571"/>
                </a:lnTo>
                <a:lnTo>
                  <a:pt x="56387" y="3047"/>
                </a:lnTo>
                <a:close/>
              </a:path>
              <a:path w="88900" h="161925">
                <a:moveTo>
                  <a:pt x="39623" y="141731"/>
                </a:moveTo>
                <a:lnTo>
                  <a:pt x="41147" y="143255"/>
                </a:lnTo>
                <a:lnTo>
                  <a:pt x="42671" y="143255"/>
                </a:lnTo>
                <a:lnTo>
                  <a:pt x="39623" y="141731"/>
                </a:lnTo>
                <a:close/>
              </a:path>
              <a:path w="88900" h="161925">
                <a:moveTo>
                  <a:pt x="48767" y="141731"/>
                </a:moveTo>
                <a:lnTo>
                  <a:pt x="44195" y="143255"/>
                </a:lnTo>
                <a:lnTo>
                  <a:pt x="47243" y="143255"/>
                </a:lnTo>
                <a:lnTo>
                  <a:pt x="48767" y="141731"/>
                </a:lnTo>
                <a:close/>
              </a:path>
              <a:path w="88900" h="161925">
                <a:moveTo>
                  <a:pt x="78295" y="134111"/>
                </a:moveTo>
                <a:lnTo>
                  <a:pt x="56387" y="134111"/>
                </a:lnTo>
                <a:lnTo>
                  <a:pt x="48767" y="141731"/>
                </a:lnTo>
                <a:lnTo>
                  <a:pt x="50291" y="141731"/>
                </a:lnTo>
                <a:lnTo>
                  <a:pt x="47243" y="143255"/>
                </a:lnTo>
                <a:lnTo>
                  <a:pt x="72847" y="143255"/>
                </a:lnTo>
                <a:lnTo>
                  <a:pt x="77723" y="137159"/>
                </a:lnTo>
                <a:lnTo>
                  <a:pt x="77723" y="135635"/>
                </a:lnTo>
                <a:lnTo>
                  <a:pt x="78295" y="134111"/>
                </a:lnTo>
                <a:close/>
              </a:path>
              <a:path w="88900" h="161925">
                <a:moveTo>
                  <a:pt x="36575" y="138683"/>
                </a:moveTo>
                <a:lnTo>
                  <a:pt x="36575" y="140207"/>
                </a:lnTo>
                <a:lnTo>
                  <a:pt x="37337" y="140207"/>
                </a:lnTo>
                <a:lnTo>
                  <a:pt x="36575" y="138683"/>
                </a:lnTo>
                <a:close/>
              </a:path>
              <a:path w="88900" h="161925">
                <a:moveTo>
                  <a:pt x="32511" y="134111"/>
                </a:moveTo>
                <a:lnTo>
                  <a:pt x="32003" y="134111"/>
                </a:lnTo>
                <a:lnTo>
                  <a:pt x="33527" y="135635"/>
                </a:lnTo>
                <a:lnTo>
                  <a:pt x="32511" y="134111"/>
                </a:lnTo>
                <a:close/>
              </a:path>
              <a:path w="88900" h="161925">
                <a:moveTo>
                  <a:pt x="81152" y="126491"/>
                </a:moveTo>
                <a:lnTo>
                  <a:pt x="60959" y="126491"/>
                </a:lnTo>
                <a:lnTo>
                  <a:pt x="54863" y="135635"/>
                </a:lnTo>
                <a:lnTo>
                  <a:pt x="56387" y="134111"/>
                </a:lnTo>
                <a:lnTo>
                  <a:pt x="78295" y="134111"/>
                </a:lnTo>
                <a:lnTo>
                  <a:pt x="81152" y="126491"/>
                </a:lnTo>
                <a:close/>
              </a:path>
              <a:path w="88900" h="161925">
                <a:moveTo>
                  <a:pt x="28302" y="126491"/>
                </a:moveTo>
                <a:lnTo>
                  <a:pt x="27431" y="126491"/>
                </a:lnTo>
                <a:lnTo>
                  <a:pt x="28955" y="128015"/>
                </a:lnTo>
                <a:lnTo>
                  <a:pt x="28302" y="126491"/>
                </a:lnTo>
                <a:close/>
              </a:path>
              <a:path w="88900" h="161925">
                <a:moveTo>
                  <a:pt x="59435" y="33527"/>
                </a:moveTo>
                <a:lnTo>
                  <a:pt x="64007" y="44195"/>
                </a:lnTo>
                <a:lnTo>
                  <a:pt x="67055" y="56387"/>
                </a:lnTo>
                <a:lnTo>
                  <a:pt x="68579" y="68579"/>
                </a:lnTo>
                <a:lnTo>
                  <a:pt x="70103" y="82295"/>
                </a:lnTo>
                <a:lnTo>
                  <a:pt x="68579" y="94487"/>
                </a:lnTo>
                <a:lnTo>
                  <a:pt x="67055" y="108203"/>
                </a:lnTo>
                <a:lnTo>
                  <a:pt x="64007" y="118871"/>
                </a:lnTo>
                <a:lnTo>
                  <a:pt x="59435" y="128015"/>
                </a:lnTo>
                <a:lnTo>
                  <a:pt x="60959" y="126491"/>
                </a:lnTo>
                <a:lnTo>
                  <a:pt x="81152" y="126491"/>
                </a:lnTo>
                <a:lnTo>
                  <a:pt x="82295" y="123443"/>
                </a:lnTo>
                <a:lnTo>
                  <a:pt x="88391" y="96011"/>
                </a:lnTo>
                <a:lnTo>
                  <a:pt x="88391" y="65531"/>
                </a:lnTo>
                <a:lnTo>
                  <a:pt x="85343" y="50291"/>
                </a:lnTo>
                <a:lnTo>
                  <a:pt x="82295" y="38099"/>
                </a:lnTo>
                <a:lnTo>
                  <a:pt x="80989" y="35051"/>
                </a:lnTo>
                <a:lnTo>
                  <a:pt x="60959" y="35051"/>
                </a:lnTo>
                <a:lnTo>
                  <a:pt x="59435" y="33527"/>
                </a:lnTo>
                <a:close/>
              </a:path>
              <a:path w="88900" h="161925">
                <a:moveTo>
                  <a:pt x="28955" y="33527"/>
                </a:moveTo>
                <a:lnTo>
                  <a:pt x="27431" y="35051"/>
                </a:lnTo>
                <a:lnTo>
                  <a:pt x="28302" y="35051"/>
                </a:lnTo>
                <a:lnTo>
                  <a:pt x="28955" y="33527"/>
                </a:lnTo>
                <a:close/>
              </a:path>
              <a:path w="88900" h="161925">
                <a:moveTo>
                  <a:pt x="73659" y="19811"/>
                </a:moveTo>
                <a:lnTo>
                  <a:pt x="47243" y="19811"/>
                </a:lnTo>
                <a:lnTo>
                  <a:pt x="50291" y="21335"/>
                </a:lnTo>
                <a:lnTo>
                  <a:pt x="48767" y="21335"/>
                </a:lnTo>
                <a:lnTo>
                  <a:pt x="51815" y="22859"/>
                </a:lnTo>
                <a:lnTo>
                  <a:pt x="53339" y="25907"/>
                </a:lnTo>
                <a:lnTo>
                  <a:pt x="56387" y="27431"/>
                </a:lnTo>
                <a:lnTo>
                  <a:pt x="54863" y="27431"/>
                </a:lnTo>
                <a:lnTo>
                  <a:pt x="60959" y="35051"/>
                </a:lnTo>
                <a:lnTo>
                  <a:pt x="80989" y="35051"/>
                </a:lnTo>
                <a:lnTo>
                  <a:pt x="77723" y="27431"/>
                </a:lnTo>
                <a:lnTo>
                  <a:pt x="77723" y="25907"/>
                </a:lnTo>
                <a:lnTo>
                  <a:pt x="73659" y="19811"/>
                </a:lnTo>
                <a:close/>
              </a:path>
              <a:path w="88900" h="161925">
                <a:moveTo>
                  <a:pt x="54863" y="1523"/>
                </a:moveTo>
                <a:lnTo>
                  <a:pt x="33527" y="1523"/>
                </a:lnTo>
                <a:lnTo>
                  <a:pt x="33527" y="3047"/>
                </a:lnTo>
                <a:lnTo>
                  <a:pt x="54863" y="3047"/>
                </a:lnTo>
                <a:lnTo>
                  <a:pt x="54863" y="1523"/>
                </a:lnTo>
                <a:close/>
              </a:path>
              <a:path w="88900" h="161925">
                <a:moveTo>
                  <a:pt x="48767" y="0"/>
                </a:moveTo>
                <a:lnTo>
                  <a:pt x="39623" y="0"/>
                </a:lnTo>
                <a:lnTo>
                  <a:pt x="38099" y="1523"/>
                </a:lnTo>
                <a:lnTo>
                  <a:pt x="50291" y="1523"/>
                </a:lnTo>
                <a:lnTo>
                  <a:pt x="487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89325" y="3418321"/>
            <a:ext cx="144780" cy="21590"/>
          </a:xfrm>
          <a:custGeom>
            <a:avLst/>
            <a:gdLst/>
            <a:ahLst/>
            <a:cxnLst/>
            <a:rect l="l" t="t" r="r" b="b"/>
            <a:pathLst>
              <a:path w="144779" h="21589">
                <a:moveTo>
                  <a:pt x="144779" y="0"/>
                </a:moveTo>
                <a:lnTo>
                  <a:pt x="0" y="1523"/>
                </a:lnTo>
                <a:lnTo>
                  <a:pt x="0" y="21335"/>
                </a:lnTo>
                <a:lnTo>
                  <a:pt x="144779" y="19811"/>
                </a:lnTo>
                <a:lnTo>
                  <a:pt x="1447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69742" y="3212582"/>
            <a:ext cx="161925" cy="431800"/>
          </a:xfrm>
          <a:custGeom>
            <a:avLst/>
            <a:gdLst/>
            <a:ahLst/>
            <a:cxnLst/>
            <a:rect l="l" t="t" r="r" b="b"/>
            <a:pathLst>
              <a:path w="161925" h="431800">
                <a:moveTo>
                  <a:pt x="141731" y="359663"/>
                </a:moveTo>
                <a:lnTo>
                  <a:pt x="141731" y="431291"/>
                </a:lnTo>
                <a:lnTo>
                  <a:pt x="161543" y="431291"/>
                </a:lnTo>
                <a:lnTo>
                  <a:pt x="161543" y="368807"/>
                </a:lnTo>
                <a:lnTo>
                  <a:pt x="152399" y="368807"/>
                </a:lnTo>
                <a:lnTo>
                  <a:pt x="141731" y="359663"/>
                </a:lnTo>
                <a:close/>
              </a:path>
              <a:path w="161925" h="431800">
                <a:moveTo>
                  <a:pt x="141731" y="60959"/>
                </a:moveTo>
                <a:lnTo>
                  <a:pt x="3047" y="60959"/>
                </a:lnTo>
                <a:lnTo>
                  <a:pt x="0" y="65531"/>
                </a:lnTo>
                <a:lnTo>
                  <a:pt x="0" y="365759"/>
                </a:lnTo>
                <a:lnTo>
                  <a:pt x="3047" y="368807"/>
                </a:lnTo>
                <a:lnTo>
                  <a:pt x="141731" y="368807"/>
                </a:lnTo>
                <a:lnTo>
                  <a:pt x="141731" y="359663"/>
                </a:lnTo>
                <a:lnTo>
                  <a:pt x="18287" y="359663"/>
                </a:lnTo>
                <a:lnTo>
                  <a:pt x="9143" y="350519"/>
                </a:lnTo>
                <a:lnTo>
                  <a:pt x="18287" y="350519"/>
                </a:lnTo>
                <a:lnTo>
                  <a:pt x="18287" y="80771"/>
                </a:lnTo>
                <a:lnTo>
                  <a:pt x="9143" y="80771"/>
                </a:lnTo>
                <a:lnTo>
                  <a:pt x="18287" y="70103"/>
                </a:lnTo>
                <a:lnTo>
                  <a:pt x="141731" y="70103"/>
                </a:lnTo>
                <a:lnTo>
                  <a:pt x="141731" y="60959"/>
                </a:lnTo>
                <a:close/>
              </a:path>
              <a:path w="161925" h="431800">
                <a:moveTo>
                  <a:pt x="156971" y="350519"/>
                </a:moveTo>
                <a:lnTo>
                  <a:pt x="18287" y="350519"/>
                </a:lnTo>
                <a:lnTo>
                  <a:pt x="18287" y="359663"/>
                </a:lnTo>
                <a:lnTo>
                  <a:pt x="141731" y="359663"/>
                </a:lnTo>
                <a:lnTo>
                  <a:pt x="152399" y="368807"/>
                </a:lnTo>
                <a:lnTo>
                  <a:pt x="161543" y="368807"/>
                </a:lnTo>
                <a:lnTo>
                  <a:pt x="161543" y="355091"/>
                </a:lnTo>
                <a:lnTo>
                  <a:pt x="156971" y="350519"/>
                </a:lnTo>
                <a:close/>
              </a:path>
              <a:path w="161925" h="431800">
                <a:moveTo>
                  <a:pt x="18287" y="350519"/>
                </a:moveTo>
                <a:lnTo>
                  <a:pt x="9143" y="350519"/>
                </a:lnTo>
                <a:lnTo>
                  <a:pt x="18287" y="359663"/>
                </a:lnTo>
                <a:lnTo>
                  <a:pt x="18287" y="350519"/>
                </a:lnTo>
                <a:close/>
              </a:path>
              <a:path w="161925" h="431800">
                <a:moveTo>
                  <a:pt x="18287" y="70103"/>
                </a:moveTo>
                <a:lnTo>
                  <a:pt x="9143" y="80771"/>
                </a:lnTo>
                <a:lnTo>
                  <a:pt x="18287" y="80771"/>
                </a:lnTo>
                <a:lnTo>
                  <a:pt x="18287" y="70103"/>
                </a:lnTo>
                <a:close/>
              </a:path>
              <a:path w="161925" h="431800">
                <a:moveTo>
                  <a:pt x="161543" y="60959"/>
                </a:moveTo>
                <a:lnTo>
                  <a:pt x="152399" y="60959"/>
                </a:lnTo>
                <a:lnTo>
                  <a:pt x="141731" y="70103"/>
                </a:lnTo>
                <a:lnTo>
                  <a:pt x="18287" y="70103"/>
                </a:lnTo>
                <a:lnTo>
                  <a:pt x="18287" y="80771"/>
                </a:lnTo>
                <a:lnTo>
                  <a:pt x="156971" y="80771"/>
                </a:lnTo>
                <a:lnTo>
                  <a:pt x="161543" y="76199"/>
                </a:lnTo>
                <a:lnTo>
                  <a:pt x="161543" y="60959"/>
                </a:lnTo>
                <a:close/>
              </a:path>
              <a:path w="161925" h="431800">
                <a:moveTo>
                  <a:pt x="161543" y="0"/>
                </a:moveTo>
                <a:lnTo>
                  <a:pt x="141731" y="0"/>
                </a:lnTo>
                <a:lnTo>
                  <a:pt x="141731" y="70103"/>
                </a:lnTo>
                <a:lnTo>
                  <a:pt x="152399" y="60959"/>
                </a:lnTo>
                <a:lnTo>
                  <a:pt x="161543" y="60959"/>
                </a:lnTo>
                <a:lnTo>
                  <a:pt x="161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13409" y="2778241"/>
            <a:ext cx="5329555" cy="0"/>
          </a:xfrm>
          <a:custGeom>
            <a:avLst/>
            <a:gdLst/>
            <a:ahLst/>
            <a:cxnLst/>
            <a:rect l="l" t="t" r="r" b="b"/>
            <a:pathLst>
              <a:path w="5329555">
                <a:moveTo>
                  <a:pt x="0" y="0"/>
                </a:moveTo>
                <a:lnTo>
                  <a:pt x="5329427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35024" y="2778241"/>
            <a:ext cx="0" cy="433070"/>
          </a:xfrm>
          <a:custGeom>
            <a:avLst/>
            <a:gdLst/>
            <a:ahLst/>
            <a:cxnLst/>
            <a:rect l="l" t="t" r="r" b="b"/>
            <a:pathLst>
              <a:path h="433069">
                <a:moveTo>
                  <a:pt x="0" y="0"/>
                </a:moveTo>
                <a:lnTo>
                  <a:pt x="0" y="432815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04265" y="3211057"/>
            <a:ext cx="730250" cy="440690"/>
          </a:xfrm>
          <a:custGeom>
            <a:avLst/>
            <a:gdLst/>
            <a:ahLst/>
            <a:cxnLst/>
            <a:rect l="l" t="t" r="r" b="b"/>
            <a:pathLst>
              <a:path w="730250" h="440689">
                <a:moveTo>
                  <a:pt x="18287" y="0"/>
                </a:moveTo>
                <a:lnTo>
                  <a:pt x="0" y="0"/>
                </a:lnTo>
                <a:lnTo>
                  <a:pt x="0" y="435863"/>
                </a:lnTo>
                <a:lnTo>
                  <a:pt x="3047" y="440435"/>
                </a:lnTo>
                <a:lnTo>
                  <a:pt x="729995" y="440435"/>
                </a:lnTo>
                <a:lnTo>
                  <a:pt x="729995" y="431291"/>
                </a:lnTo>
                <a:lnTo>
                  <a:pt x="18287" y="431291"/>
                </a:lnTo>
                <a:lnTo>
                  <a:pt x="9143" y="422147"/>
                </a:lnTo>
                <a:lnTo>
                  <a:pt x="18287" y="422147"/>
                </a:lnTo>
                <a:lnTo>
                  <a:pt x="18287" y="0"/>
                </a:lnTo>
                <a:close/>
              </a:path>
              <a:path w="730250" h="440689">
                <a:moveTo>
                  <a:pt x="18287" y="422147"/>
                </a:moveTo>
                <a:lnTo>
                  <a:pt x="9143" y="422147"/>
                </a:lnTo>
                <a:lnTo>
                  <a:pt x="18287" y="431291"/>
                </a:lnTo>
                <a:lnTo>
                  <a:pt x="18287" y="422147"/>
                </a:lnTo>
                <a:close/>
              </a:path>
              <a:path w="730250" h="440689">
                <a:moveTo>
                  <a:pt x="729995" y="422147"/>
                </a:moveTo>
                <a:lnTo>
                  <a:pt x="18287" y="422147"/>
                </a:lnTo>
                <a:lnTo>
                  <a:pt x="18287" y="431291"/>
                </a:lnTo>
                <a:lnTo>
                  <a:pt x="729995" y="431291"/>
                </a:lnTo>
                <a:lnTo>
                  <a:pt x="729995" y="4221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394085" y="2994649"/>
            <a:ext cx="4464050" cy="0"/>
          </a:xfrm>
          <a:custGeom>
            <a:avLst/>
            <a:gdLst/>
            <a:ahLst/>
            <a:cxnLst/>
            <a:rect l="l" t="t" r="r" b="b"/>
            <a:pathLst>
              <a:path w="4464050">
                <a:moveTo>
                  <a:pt x="0" y="0"/>
                </a:moveTo>
                <a:lnTo>
                  <a:pt x="4463795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55747" y="3715501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35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20518" y="3643874"/>
            <a:ext cx="161925" cy="134620"/>
          </a:xfrm>
          <a:custGeom>
            <a:avLst/>
            <a:gdLst/>
            <a:ahLst/>
            <a:cxnLst/>
            <a:rect l="l" t="t" r="r" b="b"/>
            <a:pathLst>
              <a:path w="161925" h="134620">
                <a:moveTo>
                  <a:pt x="141731" y="62483"/>
                </a:moveTo>
                <a:lnTo>
                  <a:pt x="3047" y="62483"/>
                </a:lnTo>
                <a:lnTo>
                  <a:pt x="0" y="65531"/>
                </a:lnTo>
                <a:lnTo>
                  <a:pt x="0" y="134111"/>
                </a:lnTo>
                <a:lnTo>
                  <a:pt x="18287" y="134111"/>
                </a:lnTo>
                <a:lnTo>
                  <a:pt x="18287" y="80771"/>
                </a:lnTo>
                <a:lnTo>
                  <a:pt x="9143" y="80771"/>
                </a:lnTo>
                <a:lnTo>
                  <a:pt x="18287" y="71627"/>
                </a:lnTo>
                <a:lnTo>
                  <a:pt x="141731" y="71627"/>
                </a:lnTo>
                <a:lnTo>
                  <a:pt x="141731" y="62483"/>
                </a:lnTo>
                <a:close/>
              </a:path>
              <a:path w="161925" h="134620">
                <a:moveTo>
                  <a:pt x="18287" y="71627"/>
                </a:moveTo>
                <a:lnTo>
                  <a:pt x="9143" y="80771"/>
                </a:lnTo>
                <a:lnTo>
                  <a:pt x="18287" y="80771"/>
                </a:lnTo>
                <a:lnTo>
                  <a:pt x="18287" y="71627"/>
                </a:lnTo>
                <a:close/>
              </a:path>
              <a:path w="161925" h="134620">
                <a:moveTo>
                  <a:pt x="161543" y="62483"/>
                </a:moveTo>
                <a:lnTo>
                  <a:pt x="152399" y="62483"/>
                </a:lnTo>
                <a:lnTo>
                  <a:pt x="141731" y="71627"/>
                </a:lnTo>
                <a:lnTo>
                  <a:pt x="18287" y="71627"/>
                </a:lnTo>
                <a:lnTo>
                  <a:pt x="18287" y="80771"/>
                </a:lnTo>
                <a:lnTo>
                  <a:pt x="156971" y="80771"/>
                </a:lnTo>
                <a:lnTo>
                  <a:pt x="161543" y="76199"/>
                </a:lnTo>
                <a:lnTo>
                  <a:pt x="161543" y="62483"/>
                </a:lnTo>
                <a:close/>
              </a:path>
              <a:path w="161925" h="134620">
                <a:moveTo>
                  <a:pt x="161543" y="0"/>
                </a:moveTo>
                <a:lnTo>
                  <a:pt x="141731" y="0"/>
                </a:lnTo>
                <a:lnTo>
                  <a:pt x="141731" y="71627"/>
                </a:lnTo>
                <a:lnTo>
                  <a:pt x="152399" y="62483"/>
                </a:lnTo>
                <a:lnTo>
                  <a:pt x="161543" y="62483"/>
                </a:lnTo>
                <a:lnTo>
                  <a:pt x="161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394085" y="3428227"/>
            <a:ext cx="4464050" cy="0"/>
          </a:xfrm>
          <a:custGeom>
            <a:avLst/>
            <a:gdLst/>
            <a:ahLst/>
            <a:cxnLst/>
            <a:rect l="l" t="t" r="r" b="b"/>
            <a:pathLst>
              <a:path w="4464050">
                <a:moveTo>
                  <a:pt x="0" y="0"/>
                </a:moveTo>
                <a:lnTo>
                  <a:pt x="4463795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36419" y="3281162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59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256409" y="3345169"/>
            <a:ext cx="88900" cy="161925"/>
          </a:xfrm>
          <a:custGeom>
            <a:avLst/>
            <a:gdLst/>
            <a:ahLst/>
            <a:cxnLst/>
            <a:rect l="l" t="t" r="r" b="b"/>
            <a:pathLst>
              <a:path w="88900" h="161925">
                <a:moveTo>
                  <a:pt x="53339" y="160019"/>
                </a:moveTo>
                <a:lnTo>
                  <a:pt x="35051" y="160019"/>
                </a:lnTo>
                <a:lnTo>
                  <a:pt x="38099" y="161543"/>
                </a:lnTo>
                <a:lnTo>
                  <a:pt x="50291" y="161543"/>
                </a:lnTo>
                <a:lnTo>
                  <a:pt x="53339" y="160019"/>
                </a:lnTo>
                <a:close/>
              </a:path>
              <a:path w="88900" h="161925">
                <a:moveTo>
                  <a:pt x="56387" y="3047"/>
                </a:moveTo>
                <a:lnTo>
                  <a:pt x="32003" y="3047"/>
                </a:lnTo>
                <a:lnTo>
                  <a:pt x="28955" y="4571"/>
                </a:lnTo>
                <a:lnTo>
                  <a:pt x="24383" y="7619"/>
                </a:lnTo>
                <a:lnTo>
                  <a:pt x="24383" y="9143"/>
                </a:lnTo>
                <a:lnTo>
                  <a:pt x="19811" y="12191"/>
                </a:lnTo>
                <a:lnTo>
                  <a:pt x="16763" y="15239"/>
                </a:lnTo>
                <a:lnTo>
                  <a:pt x="16763" y="16763"/>
                </a:lnTo>
                <a:lnTo>
                  <a:pt x="10667" y="25907"/>
                </a:lnTo>
                <a:lnTo>
                  <a:pt x="10667" y="27431"/>
                </a:lnTo>
                <a:lnTo>
                  <a:pt x="6095" y="38099"/>
                </a:lnTo>
                <a:lnTo>
                  <a:pt x="0" y="65531"/>
                </a:lnTo>
                <a:lnTo>
                  <a:pt x="0" y="97535"/>
                </a:lnTo>
                <a:lnTo>
                  <a:pt x="6095" y="124967"/>
                </a:lnTo>
                <a:lnTo>
                  <a:pt x="10667" y="135635"/>
                </a:lnTo>
                <a:lnTo>
                  <a:pt x="10667" y="137159"/>
                </a:lnTo>
                <a:lnTo>
                  <a:pt x="16763" y="146303"/>
                </a:lnTo>
                <a:lnTo>
                  <a:pt x="24383" y="153923"/>
                </a:lnTo>
                <a:lnTo>
                  <a:pt x="28955" y="156971"/>
                </a:lnTo>
                <a:lnTo>
                  <a:pt x="32003" y="160019"/>
                </a:lnTo>
                <a:lnTo>
                  <a:pt x="56387" y="160019"/>
                </a:lnTo>
                <a:lnTo>
                  <a:pt x="60959" y="156971"/>
                </a:lnTo>
                <a:lnTo>
                  <a:pt x="68579" y="149351"/>
                </a:lnTo>
                <a:lnTo>
                  <a:pt x="71627" y="144779"/>
                </a:lnTo>
                <a:lnTo>
                  <a:pt x="72847" y="143255"/>
                </a:lnTo>
                <a:lnTo>
                  <a:pt x="41147" y="143255"/>
                </a:lnTo>
                <a:lnTo>
                  <a:pt x="36575" y="138683"/>
                </a:lnTo>
                <a:lnTo>
                  <a:pt x="33527" y="137159"/>
                </a:lnTo>
                <a:lnTo>
                  <a:pt x="32003" y="134111"/>
                </a:lnTo>
                <a:lnTo>
                  <a:pt x="27431" y="126491"/>
                </a:lnTo>
                <a:lnTo>
                  <a:pt x="28302" y="126491"/>
                </a:lnTo>
                <a:lnTo>
                  <a:pt x="24383" y="117347"/>
                </a:lnTo>
                <a:lnTo>
                  <a:pt x="21335" y="106679"/>
                </a:lnTo>
                <a:lnTo>
                  <a:pt x="19811" y="94487"/>
                </a:lnTo>
                <a:lnTo>
                  <a:pt x="18287" y="80771"/>
                </a:lnTo>
                <a:lnTo>
                  <a:pt x="19811" y="67055"/>
                </a:lnTo>
                <a:lnTo>
                  <a:pt x="21335" y="54863"/>
                </a:lnTo>
                <a:lnTo>
                  <a:pt x="24383" y="44195"/>
                </a:lnTo>
                <a:lnTo>
                  <a:pt x="28302" y="35051"/>
                </a:lnTo>
                <a:lnTo>
                  <a:pt x="27431" y="35051"/>
                </a:lnTo>
                <a:lnTo>
                  <a:pt x="33527" y="27431"/>
                </a:lnTo>
                <a:lnTo>
                  <a:pt x="32003" y="27431"/>
                </a:lnTo>
                <a:lnTo>
                  <a:pt x="38099" y="21335"/>
                </a:lnTo>
                <a:lnTo>
                  <a:pt x="39623" y="21335"/>
                </a:lnTo>
                <a:lnTo>
                  <a:pt x="41147" y="19811"/>
                </a:lnTo>
                <a:lnTo>
                  <a:pt x="73659" y="19811"/>
                </a:lnTo>
                <a:lnTo>
                  <a:pt x="71627" y="16763"/>
                </a:lnTo>
                <a:lnTo>
                  <a:pt x="71627" y="15239"/>
                </a:lnTo>
                <a:lnTo>
                  <a:pt x="67055" y="12191"/>
                </a:lnTo>
                <a:lnTo>
                  <a:pt x="64007" y="9143"/>
                </a:lnTo>
                <a:lnTo>
                  <a:pt x="64007" y="7619"/>
                </a:lnTo>
                <a:lnTo>
                  <a:pt x="59435" y="4571"/>
                </a:lnTo>
                <a:lnTo>
                  <a:pt x="56387" y="3047"/>
                </a:lnTo>
                <a:close/>
              </a:path>
              <a:path w="88900" h="161925">
                <a:moveTo>
                  <a:pt x="39623" y="141731"/>
                </a:moveTo>
                <a:lnTo>
                  <a:pt x="41147" y="143255"/>
                </a:lnTo>
                <a:lnTo>
                  <a:pt x="42671" y="143255"/>
                </a:lnTo>
                <a:lnTo>
                  <a:pt x="39623" y="141731"/>
                </a:lnTo>
                <a:close/>
              </a:path>
              <a:path w="88900" h="161925">
                <a:moveTo>
                  <a:pt x="48767" y="141731"/>
                </a:moveTo>
                <a:lnTo>
                  <a:pt x="45719" y="143255"/>
                </a:lnTo>
                <a:lnTo>
                  <a:pt x="47243" y="143255"/>
                </a:lnTo>
                <a:lnTo>
                  <a:pt x="48767" y="141731"/>
                </a:lnTo>
                <a:close/>
              </a:path>
              <a:path w="88900" h="161925">
                <a:moveTo>
                  <a:pt x="81152" y="126491"/>
                </a:moveTo>
                <a:lnTo>
                  <a:pt x="60959" y="126491"/>
                </a:lnTo>
                <a:lnTo>
                  <a:pt x="54863" y="135635"/>
                </a:lnTo>
                <a:lnTo>
                  <a:pt x="53339" y="138683"/>
                </a:lnTo>
                <a:lnTo>
                  <a:pt x="51815" y="140207"/>
                </a:lnTo>
                <a:lnTo>
                  <a:pt x="48767" y="141731"/>
                </a:lnTo>
                <a:lnTo>
                  <a:pt x="47243" y="143255"/>
                </a:lnTo>
                <a:lnTo>
                  <a:pt x="72847" y="143255"/>
                </a:lnTo>
                <a:lnTo>
                  <a:pt x="77723" y="137159"/>
                </a:lnTo>
                <a:lnTo>
                  <a:pt x="77723" y="135635"/>
                </a:lnTo>
                <a:lnTo>
                  <a:pt x="81152" y="126491"/>
                </a:lnTo>
                <a:close/>
              </a:path>
              <a:path w="88900" h="161925">
                <a:moveTo>
                  <a:pt x="28302" y="126491"/>
                </a:moveTo>
                <a:lnTo>
                  <a:pt x="27431" y="126491"/>
                </a:lnTo>
                <a:lnTo>
                  <a:pt x="28955" y="128015"/>
                </a:lnTo>
                <a:lnTo>
                  <a:pt x="28302" y="126491"/>
                </a:lnTo>
                <a:close/>
              </a:path>
              <a:path w="88900" h="161925">
                <a:moveTo>
                  <a:pt x="59435" y="33527"/>
                </a:moveTo>
                <a:lnTo>
                  <a:pt x="64007" y="44195"/>
                </a:lnTo>
                <a:lnTo>
                  <a:pt x="67055" y="56387"/>
                </a:lnTo>
                <a:lnTo>
                  <a:pt x="68579" y="68579"/>
                </a:lnTo>
                <a:lnTo>
                  <a:pt x="70103" y="82295"/>
                </a:lnTo>
                <a:lnTo>
                  <a:pt x="68579" y="94487"/>
                </a:lnTo>
                <a:lnTo>
                  <a:pt x="67055" y="108203"/>
                </a:lnTo>
                <a:lnTo>
                  <a:pt x="64007" y="118871"/>
                </a:lnTo>
                <a:lnTo>
                  <a:pt x="59435" y="128015"/>
                </a:lnTo>
                <a:lnTo>
                  <a:pt x="60959" y="126491"/>
                </a:lnTo>
                <a:lnTo>
                  <a:pt x="81152" y="126491"/>
                </a:lnTo>
                <a:lnTo>
                  <a:pt x="82295" y="123443"/>
                </a:lnTo>
                <a:lnTo>
                  <a:pt x="88391" y="96011"/>
                </a:lnTo>
                <a:lnTo>
                  <a:pt x="88391" y="65531"/>
                </a:lnTo>
                <a:lnTo>
                  <a:pt x="85343" y="50291"/>
                </a:lnTo>
                <a:lnTo>
                  <a:pt x="82295" y="38099"/>
                </a:lnTo>
                <a:lnTo>
                  <a:pt x="80989" y="35051"/>
                </a:lnTo>
                <a:lnTo>
                  <a:pt x="60959" y="35051"/>
                </a:lnTo>
                <a:lnTo>
                  <a:pt x="59435" y="33527"/>
                </a:lnTo>
                <a:close/>
              </a:path>
              <a:path w="88900" h="161925">
                <a:moveTo>
                  <a:pt x="28955" y="33527"/>
                </a:moveTo>
                <a:lnTo>
                  <a:pt x="27431" y="35051"/>
                </a:lnTo>
                <a:lnTo>
                  <a:pt x="28302" y="35051"/>
                </a:lnTo>
                <a:lnTo>
                  <a:pt x="28955" y="33527"/>
                </a:lnTo>
                <a:close/>
              </a:path>
              <a:path w="88900" h="161925">
                <a:moveTo>
                  <a:pt x="74675" y="21335"/>
                </a:moveTo>
                <a:lnTo>
                  <a:pt x="51815" y="21335"/>
                </a:lnTo>
                <a:lnTo>
                  <a:pt x="54863" y="24383"/>
                </a:lnTo>
                <a:lnTo>
                  <a:pt x="56387" y="27431"/>
                </a:lnTo>
                <a:lnTo>
                  <a:pt x="54863" y="27431"/>
                </a:lnTo>
                <a:lnTo>
                  <a:pt x="60959" y="35051"/>
                </a:lnTo>
                <a:lnTo>
                  <a:pt x="80989" y="35051"/>
                </a:lnTo>
                <a:lnTo>
                  <a:pt x="77723" y="27431"/>
                </a:lnTo>
                <a:lnTo>
                  <a:pt x="77723" y="25907"/>
                </a:lnTo>
                <a:lnTo>
                  <a:pt x="74675" y="21335"/>
                </a:lnTo>
                <a:close/>
              </a:path>
              <a:path w="88900" h="161925">
                <a:moveTo>
                  <a:pt x="39623" y="21335"/>
                </a:moveTo>
                <a:lnTo>
                  <a:pt x="38099" y="21335"/>
                </a:lnTo>
                <a:lnTo>
                  <a:pt x="36575" y="22859"/>
                </a:lnTo>
                <a:lnTo>
                  <a:pt x="39623" y="21335"/>
                </a:lnTo>
                <a:close/>
              </a:path>
              <a:path w="88900" h="161925">
                <a:moveTo>
                  <a:pt x="73659" y="19811"/>
                </a:moveTo>
                <a:lnTo>
                  <a:pt x="47243" y="19811"/>
                </a:lnTo>
                <a:lnTo>
                  <a:pt x="50291" y="21335"/>
                </a:lnTo>
                <a:lnTo>
                  <a:pt x="51815" y="22859"/>
                </a:lnTo>
                <a:lnTo>
                  <a:pt x="51815" y="21335"/>
                </a:lnTo>
                <a:lnTo>
                  <a:pt x="74675" y="21335"/>
                </a:lnTo>
                <a:lnTo>
                  <a:pt x="73659" y="19811"/>
                </a:lnTo>
                <a:close/>
              </a:path>
              <a:path w="88900" h="161925">
                <a:moveTo>
                  <a:pt x="54863" y="1523"/>
                </a:moveTo>
                <a:lnTo>
                  <a:pt x="33527" y="1523"/>
                </a:lnTo>
                <a:lnTo>
                  <a:pt x="33527" y="3047"/>
                </a:lnTo>
                <a:lnTo>
                  <a:pt x="54863" y="3047"/>
                </a:lnTo>
                <a:lnTo>
                  <a:pt x="54863" y="1523"/>
                </a:lnTo>
                <a:close/>
              </a:path>
              <a:path w="88900" h="161925">
                <a:moveTo>
                  <a:pt x="50291" y="0"/>
                </a:moveTo>
                <a:lnTo>
                  <a:pt x="38099" y="0"/>
                </a:lnTo>
                <a:lnTo>
                  <a:pt x="38099" y="1523"/>
                </a:lnTo>
                <a:lnTo>
                  <a:pt x="50291" y="1523"/>
                </a:lnTo>
                <a:lnTo>
                  <a:pt x="502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20774" y="3416798"/>
            <a:ext cx="144780" cy="21590"/>
          </a:xfrm>
          <a:custGeom>
            <a:avLst/>
            <a:gdLst/>
            <a:ahLst/>
            <a:cxnLst/>
            <a:rect l="l" t="t" r="r" b="b"/>
            <a:pathLst>
              <a:path w="144779" h="21589">
                <a:moveTo>
                  <a:pt x="144779" y="0"/>
                </a:moveTo>
                <a:lnTo>
                  <a:pt x="0" y="1523"/>
                </a:lnTo>
                <a:lnTo>
                  <a:pt x="0" y="21335"/>
                </a:lnTo>
                <a:lnTo>
                  <a:pt x="144779" y="18287"/>
                </a:lnTo>
                <a:lnTo>
                  <a:pt x="1447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401189" y="3211057"/>
            <a:ext cx="161925" cy="431800"/>
          </a:xfrm>
          <a:custGeom>
            <a:avLst/>
            <a:gdLst/>
            <a:ahLst/>
            <a:cxnLst/>
            <a:rect l="l" t="t" r="r" b="b"/>
            <a:pathLst>
              <a:path w="161925" h="431800">
                <a:moveTo>
                  <a:pt x="141731" y="359663"/>
                </a:moveTo>
                <a:lnTo>
                  <a:pt x="141731" y="431291"/>
                </a:lnTo>
                <a:lnTo>
                  <a:pt x="161543" y="431291"/>
                </a:lnTo>
                <a:lnTo>
                  <a:pt x="161543" y="368807"/>
                </a:lnTo>
                <a:lnTo>
                  <a:pt x="152399" y="368807"/>
                </a:lnTo>
                <a:lnTo>
                  <a:pt x="141731" y="359663"/>
                </a:lnTo>
                <a:close/>
              </a:path>
              <a:path w="161925" h="431800">
                <a:moveTo>
                  <a:pt x="141731" y="60959"/>
                </a:moveTo>
                <a:lnTo>
                  <a:pt x="3047" y="60959"/>
                </a:lnTo>
                <a:lnTo>
                  <a:pt x="0" y="65531"/>
                </a:lnTo>
                <a:lnTo>
                  <a:pt x="0" y="364235"/>
                </a:lnTo>
                <a:lnTo>
                  <a:pt x="3047" y="368807"/>
                </a:lnTo>
                <a:lnTo>
                  <a:pt x="141731" y="368807"/>
                </a:lnTo>
                <a:lnTo>
                  <a:pt x="141731" y="359663"/>
                </a:lnTo>
                <a:lnTo>
                  <a:pt x="18287" y="359663"/>
                </a:lnTo>
                <a:lnTo>
                  <a:pt x="9143" y="350519"/>
                </a:lnTo>
                <a:lnTo>
                  <a:pt x="18287" y="350519"/>
                </a:lnTo>
                <a:lnTo>
                  <a:pt x="18287" y="80771"/>
                </a:lnTo>
                <a:lnTo>
                  <a:pt x="9143" y="80771"/>
                </a:lnTo>
                <a:lnTo>
                  <a:pt x="18287" y="70103"/>
                </a:lnTo>
                <a:lnTo>
                  <a:pt x="141731" y="70103"/>
                </a:lnTo>
                <a:lnTo>
                  <a:pt x="141731" y="60959"/>
                </a:lnTo>
                <a:close/>
              </a:path>
              <a:path w="161925" h="431800">
                <a:moveTo>
                  <a:pt x="156971" y="350519"/>
                </a:moveTo>
                <a:lnTo>
                  <a:pt x="18287" y="350519"/>
                </a:lnTo>
                <a:lnTo>
                  <a:pt x="18287" y="359663"/>
                </a:lnTo>
                <a:lnTo>
                  <a:pt x="141731" y="359663"/>
                </a:lnTo>
                <a:lnTo>
                  <a:pt x="152399" y="368807"/>
                </a:lnTo>
                <a:lnTo>
                  <a:pt x="161543" y="368807"/>
                </a:lnTo>
                <a:lnTo>
                  <a:pt x="161543" y="355091"/>
                </a:lnTo>
                <a:lnTo>
                  <a:pt x="156971" y="350519"/>
                </a:lnTo>
                <a:close/>
              </a:path>
              <a:path w="161925" h="431800">
                <a:moveTo>
                  <a:pt x="18287" y="350519"/>
                </a:moveTo>
                <a:lnTo>
                  <a:pt x="9143" y="350519"/>
                </a:lnTo>
                <a:lnTo>
                  <a:pt x="18287" y="359663"/>
                </a:lnTo>
                <a:lnTo>
                  <a:pt x="18287" y="350519"/>
                </a:lnTo>
                <a:close/>
              </a:path>
              <a:path w="161925" h="431800">
                <a:moveTo>
                  <a:pt x="18287" y="70103"/>
                </a:moveTo>
                <a:lnTo>
                  <a:pt x="9143" y="80771"/>
                </a:lnTo>
                <a:lnTo>
                  <a:pt x="18287" y="80771"/>
                </a:lnTo>
                <a:lnTo>
                  <a:pt x="18287" y="70103"/>
                </a:lnTo>
                <a:close/>
              </a:path>
              <a:path w="161925" h="431800">
                <a:moveTo>
                  <a:pt x="161543" y="60959"/>
                </a:moveTo>
                <a:lnTo>
                  <a:pt x="152399" y="60959"/>
                </a:lnTo>
                <a:lnTo>
                  <a:pt x="141731" y="70103"/>
                </a:lnTo>
                <a:lnTo>
                  <a:pt x="18287" y="70103"/>
                </a:lnTo>
                <a:lnTo>
                  <a:pt x="18287" y="80771"/>
                </a:lnTo>
                <a:lnTo>
                  <a:pt x="156971" y="80771"/>
                </a:lnTo>
                <a:lnTo>
                  <a:pt x="161543" y="76199"/>
                </a:lnTo>
                <a:lnTo>
                  <a:pt x="161543" y="60959"/>
                </a:lnTo>
                <a:close/>
              </a:path>
              <a:path w="161925" h="431800">
                <a:moveTo>
                  <a:pt x="161543" y="0"/>
                </a:moveTo>
                <a:lnTo>
                  <a:pt x="141731" y="0"/>
                </a:lnTo>
                <a:lnTo>
                  <a:pt x="141731" y="70103"/>
                </a:lnTo>
                <a:lnTo>
                  <a:pt x="152399" y="60959"/>
                </a:lnTo>
                <a:lnTo>
                  <a:pt x="161543" y="60959"/>
                </a:lnTo>
                <a:lnTo>
                  <a:pt x="161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336419" y="2849870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59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256409" y="2913877"/>
            <a:ext cx="88900" cy="161925"/>
          </a:xfrm>
          <a:custGeom>
            <a:avLst/>
            <a:gdLst/>
            <a:ahLst/>
            <a:cxnLst/>
            <a:rect l="l" t="t" r="r" b="b"/>
            <a:pathLst>
              <a:path w="88900" h="161925">
                <a:moveTo>
                  <a:pt x="53339" y="160019"/>
                </a:moveTo>
                <a:lnTo>
                  <a:pt x="35051" y="160019"/>
                </a:lnTo>
                <a:lnTo>
                  <a:pt x="38099" y="161543"/>
                </a:lnTo>
                <a:lnTo>
                  <a:pt x="50291" y="161543"/>
                </a:lnTo>
                <a:lnTo>
                  <a:pt x="53339" y="160019"/>
                </a:lnTo>
                <a:close/>
              </a:path>
              <a:path w="88900" h="161925">
                <a:moveTo>
                  <a:pt x="56387" y="1523"/>
                </a:moveTo>
                <a:lnTo>
                  <a:pt x="32003" y="1523"/>
                </a:lnTo>
                <a:lnTo>
                  <a:pt x="28955" y="4571"/>
                </a:lnTo>
                <a:lnTo>
                  <a:pt x="24383" y="7619"/>
                </a:lnTo>
                <a:lnTo>
                  <a:pt x="16763" y="15239"/>
                </a:lnTo>
                <a:lnTo>
                  <a:pt x="16763" y="16763"/>
                </a:lnTo>
                <a:lnTo>
                  <a:pt x="10667" y="25907"/>
                </a:lnTo>
                <a:lnTo>
                  <a:pt x="6095" y="38099"/>
                </a:lnTo>
                <a:lnTo>
                  <a:pt x="0" y="65531"/>
                </a:lnTo>
                <a:lnTo>
                  <a:pt x="0" y="96011"/>
                </a:lnTo>
                <a:lnTo>
                  <a:pt x="3047" y="111251"/>
                </a:lnTo>
                <a:lnTo>
                  <a:pt x="6095" y="123443"/>
                </a:lnTo>
                <a:lnTo>
                  <a:pt x="10667" y="134111"/>
                </a:lnTo>
                <a:lnTo>
                  <a:pt x="10667" y="135635"/>
                </a:lnTo>
                <a:lnTo>
                  <a:pt x="16763" y="144779"/>
                </a:lnTo>
                <a:lnTo>
                  <a:pt x="16763" y="146303"/>
                </a:lnTo>
                <a:lnTo>
                  <a:pt x="24383" y="153923"/>
                </a:lnTo>
                <a:lnTo>
                  <a:pt x="28955" y="156971"/>
                </a:lnTo>
                <a:lnTo>
                  <a:pt x="32003" y="158495"/>
                </a:lnTo>
                <a:lnTo>
                  <a:pt x="33527" y="160019"/>
                </a:lnTo>
                <a:lnTo>
                  <a:pt x="54863" y="160019"/>
                </a:lnTo>
                <a:lnTo>
                  <a:pt x="56387" y="158495"/>
                </a:lnTo>
                <a:lnTo>
                  <a:pt x="60959" y="156971"/>
                </a:lnTo>
                <a:lnTo>
                  <a:pt x="71627" y="146303"/>
                </a:lnTo>
                <a:lnTo>
                  <a:pt x="71627" y="144779"/>
                </a:lnTo>
                <a:lnTo>
                  <a:pt x="72643" y="143255"/>
                </a:lnTo>
                <a:lnTo>
                  <a:pt x="42671" y="143255"/>
                </a:lnTo>
                <a:lnTo>
                  <a:pt x="39623" y="141731"/>
                </a:lnTo>
                <a:lnTo>
                  <a:pt x="41147" y="141731"/>
                </a:lnTo>
                <a:lnTo>
                  <a:pt x="38099" y="140207"/>
                </a:lnTo>
                <a:lnTo>
                  <a:pt x="32003" y="134111"/>
                </a:lnTo>
                <a:lnTo>
                  <a:pt x="32511" y="134111"/>
                </a:lnTo>
                <a:lnTo>
                  <a:pt x="27431" y="126491"/>
                </a:lnTo>
                <a:lnTo>
                  <a:pt x="28302" y="126491"/>
                </a:lnTo>
                <a:lnTo>
                  <a:pt x="24383" y="117347"/>
                </a:lnTo>
                <a:lnTo>
                  <a:pt x="21335" y="106679"/>
                </a:lnTo>
                <a:lnTo>
                  <a:pt x="19811" y="92963"/>
                </a:lnTo>
                <a:lnTo>
                  <a:pt x="18287" y="80771"/>
                </a:lnTo>
                <a:lnTo>
                  <a:pt x="19811" y="67055"/>
                </a:lnTo>
                <a:lnTo>
                  <a:pt x="21335" y="54863"/>
                </a:lnTo>
                <a:lnTo>
                  <a:pt x="24383" y="42671"/>
                </a:lnTo>
                <a:lnTo>
                  <a:pt x="28193" y="35051"/>
                </a:lnTo>
                <a:lnTo>
                  <a:pt x="27431" y="35051"/>
                </a:lnTo>
                <a:lnTo>
                  <a:pt x="32511" y="27431"/>
                </a:lnTo>
                <a:lnTo>
                  <a:pt x="32003" y="27431"/>
                </a:lnTo>
                <a:lnTo>
                  <a:pt x="41147" y="18287"/>
                </a:lnTo>
                <a:lnTo>
                  <a:pt x="72643" y="18287"/>
                </a:lnTo>
                <a:lnTo>
                  <a:pt x="71627" y="16763"/>
                </a:lnTo>
                <a:lnTo>
                  <a:pt x="71627" y="15239"/>
                </a:lnTo>
                <a:lnTo>
                  <a:pt x="64007" y="7619"/>
                </a:lnTo>
                <a:lnTo>
                  <a:pt x="59435" y="4571"/>
                </a:lnTo>
                <a:lnTo>
                  <a:pt x="56387" y="1523"/>
                </a:lnTo>
                <a:close/>
              </a:path>
              <a:path w="88900" h="161925">
                <a:moveTo>
                  <a:pt x="41147" y="141731"/>
                </a:moveTo>
                <a:lnTo>
                  <a:pt x="42671" y="143255"/>
                </a:lnTo>
                <a:lnTo>
                  <a:pt x="44195" y="142747"/>
                </a:lnTo>
                <a:lnTo>
                  <a:pt x="41147" y="141731"/>
                </a:lnTo>
                <a:close/>
              </a:path>
              <a:path w="88900" h="161925">
                <a:moveTo>
                  <a:pt x="44195" y="142747"/>
                </a:moveTo>
                <a:lnTo>
                  <a:pt x="42671" y="143255"/>
                </a:lnTo>
                <a:lnTo>
                  <a:pt x="45719" y="143255"/>
                </a:lnTo>
                <a:lnTo>
                  <a:pt x="44195" y="142747"/>
                </a:lnTo>
                <a:close/>
              </a:path>
              <a:path w="88900" h="161925">
                <a:moveTo>
                  <a:pt x="47243" y="141731"/>
                </a:moveTo>
                <a:lnTo>
                  <a:pt x="44195" y="142747"/>
                </a:lnTo>
                <a:lnTo>
                  <a:pt x="45719" y="143255"/>
                </a:lnTo>
                <a:lnTo>
                  <a:pt x="47243" y="141731"/>
                </a:lnTo>
                <a:close/>
              </a:path>
              <a:path w="88900" h="161925">
                <a:moveTo>
                  <a:pt x="51815" y="138683"/>
                </a:moveTo>
                <a:lnTo>
                  <a:pt x="48767" y="141731"/>
                </a:lnTo>
                <a:lnTo>
                  <a:pt x="45719" y="143255"/>
                </a:lnTo>
                <a:lnTo>
                  <a:pt x="72643" y="143255"/>
                </a:lnTo>
                <a:lnTo>
                  <a:pt x="74675" y="140207"/>
                </a:lnTo>
                <a:lnTo>
                  <a:pt x="51815" y="140207"/>
                </a:lnTo>
                <a:lnTo>
                  <a:pt x="51815" y="138683"/>
                </a:lnTo>
                <a:close/>
              </a:path>
              <a:path w="88900" h="161925">
                <a:moveTo>
                  <a:pt x="77723" y="134111"/>
                </a:moveTo>
                <a:lnTo>
                  <a:pt x="56387" y="134111"/>
                </a:lnTo>
                <a:lnTo>
                  <a:pt x="53339" y="137159"/>
                </a:lnTo>
                <a:lnTo>
                  <a:pt x="51815" y="140207"/>
                </a:lnTo>
                <a:lnTo>
                  <a:pt x="74675" y="140207"/>
                </a:lnTo>
                <a:lnTo>
                  <a:pt x="77723" y="135635"/>
                </a:lnTo>
                <a:lnTo>
                  <a:pt x="77723" y="134111"/>
                </a:lnTo>
                <a:close/>
              </a:path>
              <a:path w="88900" h="161925">
                <a:moveTo>
                  <a:pt x="32511" y="134111"/>
                </a:moveTo>
                <a:lnTo>
                  <a:pt x="32003" y="134111"/>
                </a:lnTo>
                <a:lnTo>
                  <a:pt x="33527" y="135635"/>
                </a:lnTo>
                <a:lnTo>
                  <a:pt x="32511" y="134111"/>
                </a:lnTo>
                <a:close/>
              </a:path>
              <a:path w="88900" h="161925">
                <a:moveTo>
                  <a:pt x="80989" y="126491"/>
                </a:moveTo>
                <a:lnTo>
                  <a:pt x="60959" y="126491"/>
                </a:lnTo>
                <a:lnTo>
                  <a:pt x="54863" y="135635"/>
                </a:lnTo>
                <a:lnTo>
                  <a:pt x="56387" y="134111"/>
                </a:lnTo>
                <a:lnTo>
                  <a:pt x="77723" y="134111"/>
                </a:lnTo>
                <a:lnTo>
                  <a:pt x="80989" y="126491"/>
                </a:lnTo>
                <a:close/>
              </a:path>
              <a:path w="88900" h="161925">
                <a:moveTo>
                  <a:pt x="28302" y="126491"/>
                </a:moveTo>
                <a:lnTo>
                  <a:pt x="27431" y="126491"/>
                </a:lnTo>
                <a:lnTo>
                  <a:pt x="28955" y="128015"/>
                </a:lnTo>
                <a:lnTo>
                  <a:pt x="28302" y="126491"/>
                </a:lnTo>
                <a:close/>
              </a:path>
              <a:path w="88900" h="161925">
                <a:moveTo>
                  <a:pt x="59435" y="33527"/>
                </a:moveTo>
                <a:lnTo>
                  <a:pt x="64007" y="44195"/>
                </a:lnTo>
                <a:lnTo>
                  <a:pt x="67055" y="54863"/>
                </a:lnTo>
                <a:lnTo>
                  <a:pt x="68579" y="67055"/>
                </a:lnTo>
                <a:lnTo>
                  <a:pt x="70103" y="80771"/>
                </a:lnTo>
                <a:lnTo>
                  <a:pt x="68579" y="94487"/>
                </a:lnTo>
                <a:lnTo>
                  <a:pt x="67055" y="106679"/>
                </a:lnTo>
                <a:lnTo>
                  <a:pt x="64007" y="117347"/>
                </a:lnTo>
                <a:lnTo>
                  <a:pt x="59435" y="128015"/>
                </a:lnTo>
                <a:lnTo>
                  <a:pt x="60959" y="126491"/>
                </a:lnTo>
                <a:lnTo>
                  <a:pt x="80989" y="126491"/>
                </a:lnTo>
                <a:lnTo>
                  <a:pt x="82295" y="123443"/>
                </a:lnTo>
                <a:lnTo>
                  <a:pt x="88391" y="96011"/>
                </a:lnTo>
                <a:lnTo>
                  <a:pt x="88391" y="65531"/>
                </a:lnTo>
                <a:lnTo>
                  <a:pt x="85343" y="50291"/>
                </a:lnTo>
                <a:lnTo>
                  <a:pt x="82295" y="36575"/>
                </a:lnTo>
                <a:lnTo>
                  <a:pt x="81642" y="35051"/>
                </a:lnTo>
                <a:lnTo>
                  <a:pt x="60959" y="35051"/>
                </a:lnTo>
                <a:lnTo>
                  <a:pt x="59435" y="33527"/>
                </a:lnTo>
                <a:close/>
              </a:path>
              <a:path w="88900" h="161925">
                <a:moveTo>
                  <a:pt x="28955" y="33527"/>
                </a:moveTo>
                <a:lnTo>
                  <a:pt x="27431" y="35051"/>
                </a:lnTo>
                <a:lnTo>
                  <a:pt x="28193" y="35051"/>
                </a:lnTo>
                <a:lnTo>
                  <a:pt x="28955" y="33527"/>
                </a:lnTo>
                <a:close/>
              </a:path>
              <a:path w="88900" h="161925">
                <a:moveTo>
                  <a:pt x="54863" y="25907"/>
                </a:moveTo>
                <a:lnTo>
                  <a:pt x="60959" y="35051"/>
                </a:lnTo>
                <a:lnTo>
                  <a:pt x="81642" y="35051"/>
                </a:lnTo>
                <a:lnTo>
                  <a:pt x="78377" y="27431"/>
                </a:lnTo>
                <a:lnTo>
                  <a:pt x="56387" y="27431"/>
                </a:lnTo>
                <a:lnTo>
                  <a:pt x="54863" y="25907"/>
                </a:lnTo>
                <a:close/>
              </a:path>
              <a:path w="88900" h="161925">
                <a:moveTo>
                  <a:pt x="33527" y="25907"/>
                </a:moveTo>
                <a:lnTo>
                  <a:pt x="32003" y="27431"/>
                </a:lnTo>
                <a:lnTo>
                  <a:pt x="32511" y="27431"/>
                </a:lnTo>
                <a:lnTo>
                  <a:pt x="33527" y="25907"/>
                </a:lnTo>
                <a:close/>
              </a:path>
              <a:path w="88900" h="161925">
                <a:moveTo>
                  <a:pt x="74675" y="21335"/>
                </a:moveTo>
                <a:lnTo>
                  <a:pt x="51815" y="21335"/>
                </a:lnTo>
                <a:lnTo>
                  <a:pt x="54863" y="24383"/>
                </a:lnTo>
                <a:lnTo>
                  <a:pt x="56387" y="27431"/>
                </a:lnTo>
                <a:lnTo>
                  <a:pt x="78377" y="27431"/>
                </a:lnTo>
                <a:lnTo>
                  <a:pt x="77723" y="25907"/>
                </a:lnTo>
                <a:lnTo>
                  <a:pt x="74675" y="21335"/>
                </a:lnTo>
                <a:close/>
              </a:path>
              <a:path w="88900" h="161925">
                <a:moveTo>
                  <a:pt x="72643" y="18287"/>
                </a:moveTo>
                <a:lnTo>
                  <a:pt x="47243" y="18287"/>
                </a:lnTo>
                <a:lnTo>
                  <a:pt x="51815" y="22859"/>
                </a:lnTo>
                <a:lnTo>
                  <a:pt x="51815" y="21335"/>
                </a:lnTo>
                <a:lnTo>
                  <a:pt x="74675" y="21335"/>
                </a:lnTo>
                <a:lnTo>
                  <a:pt x="72643" y="18287"/>
                </a:lnTo>
                <a:close/>
              </a:path>
              <a:path w="88900" h="161925">
                <a:moveTo>
                  <a:pt x="42671" y="18287"/>
                </a:moveTo>
                <a:lnTo>
                  <a:pt x="41147" y="18287"/>
                </a:lnTo>
                <a:lnTo>
                  <a:pt x="39623" y="19811"/>
                </a:lnTo>
                <a:lnTo>
                  <a:pt x="42671" y="18287"/>
                </a:lnTo>
                <a:close/>
              </a:path>
              <a:path w="88900" h="161925">
                <a:moveTo>
                  <a:pt x="47243" y="18287"/>
                </a:moveTo>
                <a:lnTo>
                  <a:pt x="45719" y="18287"/>
                </a:lnTo>
                <a:lnTo>
                  <a:pt x="48767" y="19811"/>
                </a:lnTo>
                <a:lnTo>
                  <a:pt x="47243" y="18287"/>
                </a:lnTo>
                <a:close/>
              </a:path>
              <a:path w="88900" h="161925">
                <a:moveTo>
                  <a:pt x="50291" y="0"/>
                </a:moveTo>
                <a:lnTo>
                  <a:pt x="38099" y="0"/>
                </a:lnTo>
                <a:lnTo>
                  <a:pt x="35051" y="1523"/>
                </a:lnTo>
                <a:lnTo>
                  <a:pt x="53339" y="1523"/>
                </a:lnTo>
                <a:lnTo>
                  <a:pt x="502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20774" y="2985505"/>
            <a:ext cx="144780" cy="20320"/>
          </a:xfrm>
          <a:custGeom>
            <a:avLst/>
            <a:gdLst/>
            <a:ahLst/>
            <a:cxnLst/>
            <a:rect l="l" t="t" r="r" b="b"/>
            <a:pathLst>
              <a:path w="144779" h="20319">
                <a:moveTo>
                  <a:pt x="144779" y="0"/>
                </a:moveTo>
                <a:lnTo>
                  <a:pt x="0" y="1523"/>
                </a:lnTo>
                <a:lnTo>
                  <a:pt x="0" y="19811"/>
                </a:lnTo>
                <a:lnTo>
                  <a:pt x="144779" y="18287"/>
                </a:lnTo>
                <a:lnTo>
                  <a:pt x="1447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401189" y="2778241"/>
            <a:ext cx="161925" cy="433070"/>
          </a:xfrm>
          <a:custGeom>
            <a:avLst/>
            <a:gdLst/>
            <a:ahLst/>
            <a:cxnLst/>
            <a:rect l="l" t="t" r="r" b="b"/>
            <a:pathLst>
              <a:path w="161925" h="433069">
                <a:moveTo>
                  <a:pt x="141731" y="361187"/>
                </a:moveTo>
                <a:lnTo>
                  <a:pt x="141731" y="432815"/>
                </a:lnTo>
                <a:lnTo>
                  <a:pt x="161543" y="432815"/>
                </a:lnTo>
                <a:lnTo>
                  <a:pt x="161543" y="370331"/>
                </a:lnTo>
                <a:lnTo>
                  <a:pt x="152399" y="370331"/>
                </a:lnTo>
                <a:lnTo>
                  <a:pt x="141731" y="361187"/>
                </a:lnTo>
                <a:close/>
              </a:path>
              <a:path w="161925" h="433069">
                <a:moveTo>
                  <a:pt x="141731" y="62483"/>
                </a:moveTo>
                <a:lnTo>
                  <a:pt x="3047" y="62483"/>
                </a:lnTo>
                <a:lnTo>
                  <a:pt x="0" y="67055"/>
                </a:lnTo>
                <a:lnTo>
                  <a:pt x="0" y="365759"/>
                </a:lnTo>
                <a:lnTo>
                  <a:pt x="3047" y="370331"/>
                </a:lnTo>
                <a:lnTo>
                  <a:pt x="141731" y="370331"/>
                </a:lnTo>
                <a:lnTo>
                  <a:pt x="141731" y="361187"/>
                </a:lnTo>
                <a:lnTo>
                  <a:pt x="18287" y="361187"/>
                </a:lnTo>
                <a:lnTo>
                  <a:pt x="9143" y="350519"/>
                </a:lnTo>
                <a:lnTo>
                  <a:pt x="18287" y="350519"/>
                </a:lnTo>
                <a:lnTo>
                  <a:pt x="18287" y="80771"/>
                </a:lnTo>
                <a:lnTo>
                  <a:pt x="9143" y="80771"/>
                </a:lnTo>
                <a:lnTo>
                  <a:pt x="18287" y="71627"/>
                </a:lnTo>
                <a:lnTo>
                  <a:pt x="141731" y="71627"/>
                </a:lnTo>
                <a:lnTo>
                  <a:pt x="141731" y="62483"/>
                </a:lnTo>
                <a:close/>
              </a:path>
              <a:path w="161925" h="433069">
                <a:moveTo>
                  <a:pt x="156971" y="350519"/>
                </a:moveTo>
                <a:lnTo>
                  <a:pt x="18287" y="350519"/>
                </a:lnTo>
                <a:lnTo>
                  <a:pt x="18287" y="361187"/>
                </a:lnTo>
                <a:lnTo>
                  <a:pt x="141731" y="361187"/>
                </a:lnTo>
                <a:lnTo>
                  <a:pt x="152399" y="370331"/>
                </a:lnTo>
                <a:lnTo>
                  <a:pt x="161543" y="370331"/>
                </a:lnTo>
                <a:lnTo>
                  <a:pt x="161543" y="355091"/>
                </a:lnTo>
                <a:lnTo>
                  <a:pt x="156971" y="350519"/>
                </a:lnTo>
                <a:close/>
              </a:path>
              <a:path w="161925" h="433069">
                <a:moveTo>
                  <a:pt x="18287" y="350519"/>
                </a:moveTo>
                <a:lnTo>
                  <a:pt x="9143" y="350519"/>
                </a:lnTo>
                <a:lnTo>
                  <a:pt x="18287" y="361187"/>
                </a:lnTo>
                <a:lnTo>
                  <a:pt x="18287" y="350519"/>
                </a:lnTo>
                <a:close/>
              </a:path>
              <a:path w="161925" h="433069">
                <a:moveTo>
                  <a:pt x="18287" y="71627"/>
                </a:moveTo>
                <a:lnTo>
                  <a:pt x="9143" y="80771"/>
                </a:lnTo>
                <a:lnTo>
                  <a:pt x="18287" y="80771"/>
                </a:lnTo>
                <a:lnTo>
                  <a:pt x="18287" y="71627"/>
                </a:lnTo>
                <a:close/>
              </a:path>
              <a:path w="161925" h="433069">
                <a:moveTo>
                  <a:pt x="161543" y="62483"/>
                </a:moveTo>
                <a:lnTo>
                  <a:pt x="152399" y="62483"/>
                </a:lnTo>
                <a:lnTo>
                  <a:pt x="141731" y="71627"/>
                </a:lnTo>
                <a:lnTo>
                  <a:pt x="18287" y="71627"/>
                </a:lnTo>
                <a:lnTo>
                  <a:pt x="18287" y="80771"/>
                </a:lnTo>
                <a:lnTo>
                  <a:pt x="156971" y="80771"/>
                </a:lnTo>
                <a:lnTo>
                  <a:pt x="161543" y="77723"/>
                </a:lnTo>
                <a:lnTo>
                  <a:pt x="161543" y="62483"/>
                </a:lnTo>
                <a:close/>
              </a:path>
              <a:path w="161925" h="433069">
                <a:moveTo>
                  <a:pt x="161543" y="0"/>
                </a:moveTo>
                <a:lnTo>
                  <a:pt x="141731" y="0"/>
                </a:lnTo>
                <a:lnTo>
                  <a:pt x="141731" y="71627"/>
                </a:lnTo>
                <a:lnTo>
                  <a:pt x="152399" y="62483"/>
                </a:lnTo>
                <a:lnTo>
                  <a:pt x="161543" y="62483"/>
                </a:lnTo>
                <a:lnTo>
                  <a:pt x="161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552827" y="3622544"/>
            <a:ext cx="0" cy="1728470"/>
          </a:xfrm>
          <a:custGeom>
            <a:avLst/>
            <a:gdLst/>
            <a:ahLst/>
            <a:cxnLst/>
            <a:rect l="l" t="t" r="r" b="b"/>
            <a:pathLst>
              <a:path h="1728470">
                <a:moveTo>
                  <a:pt x="0" y="0"/>
                </a:moveTo>
                <a:lnTo>
                  <a:pt x="0" y="1728215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209415" y="2849870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59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129406" y="2913877"/>
            <a:ext cx="88900" cy="161925"/>
          </a:xfrm>
          <a:custGeom>
            <a:avLst/>
            <a:gdLst/>
            <a:ahLst/>
            <a:cxnLst/>
            <a:rect l="l" t="t" r="r" b="b"/>
            <a:pathLst>
              <a:path w="88900" h="161925">
                <a:moveTo>
                  <a:pt x="56387" y="1523"/>
                </a:moveTo>
                <a:lnTo>
                  <a:pt x="33527" y="1523"/>
                </a:lnTo>
                <a:lnTo>
                  <a:pt x="28955" y="4571"/>
                </a:lnTo>
                <a:lnTo>
                  <a:pt x="25907" y="7619"/>
                </a:lnTo>
                <a:lnTo>
                  <a:pt x="24383" y="7619"/>
                </a:lnTo>
                <a:lnTo>
                  <a:pt x="19811" y="12191"/>
                </a:lnTo>
                <a:lnTo>
                  <a:pt x="18287" y="15239"/>
                </a:lnTo>
                <a:lnTo>
                  <a:pt x="16763" y="15239"/>
                </a:lnTo>
                <a:lnTo>
                  <a:pt x="16763" y="16763"/>
                </a:lnTo>
                <a:lnTo>
                  <a:pt x="12191" y="25907"/>
                </a:lnTo>
                <a:lnTo>
                  <a:pt x="10667" y="25907"/>
                </a:lnTo>
                <a:lnTo>
                  <a:pt x="6095" y="38099"/>
                </a:lnTo>
                <a:lnTo>
                  <a:pt x="0" y="65531"/>
                </a:lnTo>
                <a:lnTo>
                  <a:pt x="0" y="80771"/>
                </a:lnTo>
                <a:lnTo>
                  <a:pt x="3047" y="111251"/>
                </a:lnTo>
                <a:lnTo>
                  <a:pt x="6095" y="123443"/>
                </a:lnTo>
                <a:lnTo>
                  <a:pt x="10667" y="134111"/>
                </a:lnTo>
                <a:lnTo>
                  <a:pt x="10667" y="135635"/>
                </a:lnTo>
                <a:lnTo>
                  <a:pt x="12191" y="135635"/>
                </a:lnTo>
                <a:lnTo>
                  <a:pt x="16763" y="144779"/>
                </a:lnTo>
                <a:lnTo>
                  <a:pt x="18287" y="146303"/>
                </a:lnTo>
                <a:lnTo>
                  <a:pt x="21335" y="150875"/>
                </a:lnTo>
                <a:lnTo>
                  <a:pt x="24383" y="153923"/>
                </a:lnTo>
                <a:lnTo>
                  <a:pt x="25907" y="153923"/>
                </a:lnTo>
                <a:lnTo>
                  <a:pt x="28955" y="156971"/>
                </a:lnTo>
                <a:lnTo>
                  <a:pt x="33527" y="158495"/>
                </a:lnTo>
                <a:lnTo>
                  <a:pt x="33527" y="160019"/>
                </a:lnTo>
                <a:lnTo>
                  <a:pt x="35051" y="160019"/>
                </a:lnTo>
                <a:lnTo>
                  <a:pt x="38099" y="161543"/>
                </a:lnTo>
                <a:lnTo>
                  <a:pt x="50291" y="161543"/>
                </a:lnTo>
                <a:lnTo>
                  <a:pt x="54863" y="160019"/>
                </a:lnTo>
                <a:lnTo>
                  <a:pt x="56387" y="158495"/>
                </a:lnTo>
                <a:lnTo>
                  <a:pt x="59435" y="156971"/>
                </a:lnTo>
                <a:lnTo>
                  <a:pt x="60959" y="156971"/>
                </a:lnTo>
                <a:lnTo>
                  <a:pt x="65531" y="153923"/>
                </a:lnTo>
                <a:lnTo>
                  <a:pt x="68579" y="149351"/>
                </a:lnTo>
                <a:lnTo>
                  <a:pt x="71627" y="146303"/>
                </a:lnTo>
                <a:lnTo>
                  <a:pt x="71627" y="144779"/>
                </a:lnTo>
                <a:lnTo>
                  <a:pt x="72643" y="143255"/>
                </a:lnTo>
                <a:lnTo>
                  <a:pt x="44195" y="143255"/>
                </a:lnTo>
                <a:lnTo>
                  <a:pt x="39623" y="141731"/>
                </a:lnTo>
                <a:lnTo>
                  <a:pt x="42671" y="141731"/>
                </a:lnTo>
                <a:lnTo>
                  <a:pt x="38099" y="140207"/>
                </a:lnTo>
                <a:lnTo>
                  <a:pt x="32003" y="134111"/>
                </a:lnTo>
                <a:lnTo>
                  <a:pt x="32511" y="134111"/>
                </a:lnTo>
                <a:lnTo>
                  <a:pt x="27431" y="126491"/>
                </a:lnTo>
                <a:lnTo>
                  <a:pt x="28302" y="126491"/>
                </a:lnTo>
                <a:lnTo>
                  <a:pt x="24383" y="117347"/>
                </a:lnTo>
                <a:lnTo>
                  <a:pt x="21335" y="106679"/>
                </a:lnTo>
                <a:lnTo>
                  <a:pt x="19811" y="92963"/>
                </a:lnTo>
                <a:lnTo>
                  <a:pt x="19811" y="67055"/>
                </a:lnTo>
                <a:lnTo>
                  <a:pt x="21335" y="54863"/>
                </a:lnTo>
                <a:lnTo>
                  <a:pt x="24383" y="42671"/>
                </a:lnTo>
                <a:lnTo>
                  <a:pt x="28193" y="35051"/>
                </a:lnTo>
                <a:lnTo>
                  <a:pt x="27431" y="35051"/>
                </a:lnTo>
                <a:lnTo>
                  <a:pt x="32511" y="27431"/>
                </a:lnTo>
                <a:lnTo>
                  <a:pt x="32003" y="27431"/>
                </a:lnTo>
                <a:lnTo>
                  <a:pt x="39623" y="19811"/>
                </a:lnTo>
                <a:lnTo>
                  <a:pt x="42671" y="18287"/>
                </a:lnTo>
                <a:lnTo>
                  <a:pt x="72643" y="18287"/>
                </a:lnTo>
                <a:lnTo>
                  <a:pt x="71627" y="16763"/>
                </a:lnTo>
                <a:lnTo>
                  <a:pt x="71627" y="15239"/>
                </a:lnTo>
                <a:lnTo>
                  <a:pt x="68579" y="10667"/>
                </a:lnTo>
                <a:lnTo>
                  <a:pt x="64007" y="7619"/>
                </a:lnTo>
                <a:lnTo>
                  <a:pt x="60959" y="4571"/>
                </a:lnTo>
                <a:lnTo>
                  <a:pt x="59435" y="4571"/>
                </a:lnTo>
                <a:lnTo>
                  <a:pt x="56387" y="1523"/>
                </a:lnTo>
                <a:close/>
              </a:path>
              <a:path w="88900" h="161925">
                <a:moveTo>
                  <a:pt x="41147" y="141731"/>
                </a:moveTo>
                <a:lnTo>
                  <a:pt x="44195" y="143255"/>
                </a:lnTo>
                <a:lnTo>
                  <a:pt x="44805" y="142951"/>
                </a:lnTo>
                <a:lnTo>
                  <a:pt x="41147" y="141731"/>
                </a:lnTo>
                <a:close/>
              </a:path>
              <a:path w="88900" h="161925">
                <a:moveTo>
                  <a:pt x="44805" y="142951"/>
                </a:moveTo>
                <a:lnTo>
                  <a:pt x="44195" y="143255"/>
                </a:lnTo>
                <a:lnTo>
                  <a:pt x="45719" y="143255"/>
                </a:lnTo>
                <a:lnTo>
                  <a:pt x="44805" y="142951"/>
                </a:lnTo>
                <a:close/>
              </a:path>
              <a:path w="88900" h="161925">
                <a:moveTo>
                  <a:pt x="47243" y="141731"/>
                </a:moveTo>
                <a:lnTo>
                  <a:pt x="44805" y="142951"/>
                </a:lnTo>
                <a:lnTo>
                  <a:pt x="45719" y="143255"/>
                </a:lnTo>
                <a:lnTo>
                  <a:pt x="47243" y="141731"/>
                </a:lnTo>
                <a:close/>
              </a:path>
              <a:path w="88900" h="161925">
                <a:moveTo>
                  <a:pt x="56387" y="134111"/>
                </a:moveTo>
                <a:lnTo>
                  <a:pt x="53339" y="137159"/>
                </a:lnTo>
                <a:lnTo>
                  <a:pt x="51815" y="140207"/>
                </a:lnTo>
                <a:lnTo>
                  <a:pt x="45719" y="143255"/>
                </a:lnTo>
                <a:lnTo>
                  <a:pt x="72643" y="143255"/>
                </a:lnTo>
                <a:lnTo>
                  <a:pt x="77723" y="135635"/>
                </a:lnTo>
                <a:lnTo>
                  <a:pt x="56387" y="135635"/>
                </a:lnTo>
                <a:lnTo>
                  <a:pt x="56387" y="134111"/>
                </a:lnTo>
                <a:close/>
              </a:path>
              <a:path w="88900" h="161925">
                <a:moveTo>
                  <a:pt x="50291" y="140207"/>
                </a:moveTo>
                <a:lnTo>
                  <a:pt x="47243" y="141731"/>
                </a:lnTo>
                <a:lnTo>
                  <a:pt x="48767" y="141731"/>
                </a:lnTo>
                <a:lnTo>
                  <a:pt x="50291" y="140207"/>
                </a:lnTo>
                <a:close/>
              </a:path>
              <a:path w="88900" h="161925">
                <a:moveTo>
                  <a:pt x="32511" y="134111"/>
                </a:moveTo>
                <a:lnTo>
                  <a:pt x="32003" y="134111"/>
                </a:lnTo>
                <a:lnTo>
                  <a:pt x="33527" y="135635"/>
                </a:lnTo>
                <a:lnTo>
                  <a:pt x="32511" y="134111"/>
                </a:lnTo>
                <a:close/>
              </a:path>
              <a:path w="88900" h="161925">
                <a:moveTo>
                  <a:pt x="60959" y="126491"/>
                </a:moveTo>
                <a:lnTo>
                  <a:pt x="56387" y="135635"/>
                </a:lnTo>
                <a:lnTo>
                  <a:pt x="77723" y="135635"/>
                </a:lnTo>
                <a:lnTo>
                  <a:pt x="77723" y="134111"/>
                </a:lnTo>
                <a:lnTo>
                  <a:pt x="80336" y="128015"/>
                </a:lnTo>
                <a:lnTo>
                  <a:pt x="60959" y="128015"/>
                </a:lnTo>
                <a:lnTo>
                  <a:pt x="60959" y="126491"/>
                </a:lnTo>
                <a:close/>
              </a:path>
              <a:path w="88900" h="161925">
                <a:moveTo>
                  <a:pt x="28302" y="126491"/>
                </a:moveTo>
                <a:lnTo>
                  <a:pt x="27431" y="126491"/>
                </a:lnTo>
                <a:lnTo>
                  <a:pt x="28955" y="128015"/>
                </a:lnTo>
                <a:lnTo>
                  <a:pt x="28302" y="126491"/>
                </a:lnTo>
                <a:close/>
              </a:path>
              <a:path w="88900" h="161925">
                <a:moveTo>
                  <a:pt x="80989" y="33527"/>
                </a:moveTo>
                <a:lnTo>
                  <a:pt x="60959" y="33527"/>
                </a:lnTo>
                <a:lnTo>
                  <a:pt x="67055" y="54863"/>
                </a:lnTo>
                <a:lnTo>
                  <a:pt x="68579" y="67055"/>
                </a:lnTo>
                <a:lnTo>
                  <a:pt x="70103" y="80771"/>
                </a:lnTo>
                <a:lnTo>
                  <a:pt x="68579" y="94487"/>
                </a:lnTo>
                <a:lnTo>
                  <a:pt x="67055" y="106679"/>
                </a:lnTo>
                <a:lnTo>
                  <a:pt x="60959" y="128015"/>
                </a:lnTo>
                <a:lnTo>
                  <a:pt x="80336" y="128015"/>
                </a:lnTo>
                <a:lnTo>
                  <a:pt x="82295" y="123443"/>
                </a:lnTo>
                <a:lnTo>
                  <a:pt x="88391" y="96011"/>
                </a:lnTo>
                <a:lnTo>
                  <a:pt x="88391" y="65531"/>
                </a:lnTo>
                <a:lnTo>
                  <a:pt x="85343" y="50291"/>
                </a:lnTo>
                <a:lnTo>
                  <a:pt x="82295" y="36575"/>
                </a:lnTo>
                <a:lnTo>
                  <a:pt x="80989" y="33527"/>
                </a:lnTo>
                <a:close/>
              </a:path>
              <a:path w="88900" h="161925">
                <a:moveTo>
                  <a:pt x="28955" y="33527"/>
                </a:moveTo>
                <a:lnTo>
                  <a:pt x="27431" y="35051"/>
                </a:lnTo>
                <a:lnTo>
                  <a:pt x="28193" y="35051"/>
                </a:lnTo>
                <a:lnTo>
                  <a:pt x="28955" y="33527"/>
                </a:lnTo>
                <a:close/>
              </a:path>
              <a:path w="88900" h="161925">
                <a:moveTo>
                  <a:pt x="77723" y="25907"/>
                </a:moveTo>
                <a:lnTo>
                  <a:pt x="56387" y="25907"/>
                </a:lnTo>
                <a:lnTo>
                  <a:pt x="60959" y="35051"/>
                </a:lnTo>
                <a:lnTo>
                  <a:pt x="60959" y="33527"/>
                </a:lnTo>
                <a:lnTo>
                  <a:pt x="80989" y="33527"/>
                </a:lnTo>
                <a:lnTo>
                  <a:pt x="77723" y="25907"/>
                </a:lnTo>
                <a:close/>
              </a:path>
              <a:path w="88900" h="161925">
                <a:moveTo>
                  <a:pt x="33527" y="25907"/>
                </a:moveTo>
                <a:lnTo>
                  <a:pt x="32003" y="27431"/>
                </a:lnTo>
                <a:lnTo>
                  <a:pt x="32511" y="27431"/>
                </a:lnTo>
                <a:lnTo>
                  <a:pt x="33527" y="25907"/>
                </a:lnTo>
                <a:close/>
              </a:path>
              <a:path w="88900" h="161925">
                <a:moveTo>
                  <a:pt x="72643" y="18287"/>
                </a:moveTo>
                <a:lnTo>
                  <a:pt x="47243" y="18287"/>
                </a:lnTo>
                <a:lnTo>
                  <a:pt x="51815" y="22859"/>
                </a:lnTo>
                <a:lnTo>
                  <a:pt x="54863" y="24383"/>
                </a:lnTo>
                <a:lnTo>
                  <a:pt x="56387" y="27431"/>
                </a:lnTo>
                <a:lnTo>
                  <a:pt x="56387" y="25907"/>
                </a:lnTo>
                <a:lnTo>
                  <a:pt x="77723" y="25907"/>
                </a:lnTo>
                <a:lnTo>
                  <a:pt x="72643" y="18287"/>
                </a:lnTo>
                <a:close/>
              </a:path>
              <a:path w="88900" h="161925">
                <a:moveTo>
                  <a:pt x="44195" y="18287"/>
                </a:moveTo>
                <a:lnTo>
                  <a:pt x="42671" y="18287"/>
                </a:lnTo>
                <a:lnTo>
                  <a:pt x="39623" y="19811"/>
                </a:lnTo>
                <a:lnTo>
                  <a:pt x="44195" y="18287"/>
                </a:lnTo>
                <a:close/>
              </a:path>
              <a:path w="88900" h="161925">
                <a:moveTo>
                  <a:pt x="47243" y="18287"/>
                </a:moveTo>
                <a:lnTo>
                  <a:pt x="45719" y="18287"/>
                </a:lnTo>
                <a:lnTo>
                  <a:pt x="48767" y="19811"/>
                </a:lnTo>
                <a:lnTo>
                  <a:pt x="47243" y="18287"/>
                </a:lnTo>
                <a:close/>
              </a:path>
              <a:path w="88900" h="161925">
                <a:moveTo>
                  <a:pt x="50291" y="0"/>
                </a:moveTo>
                <a:lnTo>
                  <a:pt x="38099" y="0"/>
                </a:lnTo>
                <a:lnTo>
                  <a:pt x="35051" y="1523"/>
                </a:lnTo>
                <a:lnTo>
                  <a:pt x="54863" y="1523"/>
                </a:lnTo>
                <a:lnTo>
                  <a:pt x="502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993769" y="2985505"/>
            <a:ext cx="144780" cy="20320"/>
          </a:xfrm>
          <a:custGeom>
            <a:avLst/>
            <a:gdLst/>
            <a:ahLst/>
            <a:cxnLst/>
            <a:rect l="l" t="t" r="r" b="b"/>
            <a:pathLst>
              <a:path w="144779" h="20319">
                <a:moveTo>
                  <a:pt x="144779" y="0"/>
                </a:moveTo>
                <a:lnTo>
                  <a:pt x="0" y="1523"/>
                </a:lnTo>
                <a:lnTo>
                  <a:pt x="1523" y="19811"/>
                </a:lnTo>
                <a:lnTo>
                  <a:pt x="144779" y="18287"/>
                </a:lnTo>
                <a:lnTo>
                  <a:pt x="1447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274186" y="2778241"/>
            <a:ext cx="161925" cy="433070"/>
          </a:xfrm>
          <a:custGeom>
            <a:avLst/>
            <a:gdLst/>
            <a:ahLst/>
            <a:cxnLst/>
            <a:rect l="l" t="t" r="r" b="b"/>
            <a:pathLst>
              <a:path w="161925" h="433069">
                <a:moveTo>
                  <a:pt x="143255" y="361187"/>
                </a:moveTo>
                <a:lnTo>
                  <a:pt x="143255" y="432815"/>
                </a:lnTo>
                <a:lnTo>
                  <a:pt x="161543" y="432815"/>
                </a:lnTo>
                <a:lnTo>
                  <a:pt x="161543" y="370331"/>
                </a:lnTo>
                <a:lnTo>
                  <a:pt x="152399" y="370331"/>
                </a:lnTo>
                <a:lnTo>
                  <a:pt x="143255" y="361187"/>
                </a:lnTo>
                <a:close/>
              </a:path>
              <a:path w="161925" h="433069">
                <a:moveTo>
                  <a:pt x="143255" y="62483"/>
                </a:moveTo>
                <a:lnTo>
                  <a:pt x="4571" y="62483"/>
                </a:lnTo>
                <a:lnTo>
                  <a:pt x="0" y="67055"/>
                </a:lnTo>
                <a:lnTo>
                  <a:pt x="0" y="365759"/>
                </a:lnTo>
                <a:lnTo>
                  <a:pt x="4571" y="370331"/>
                </a:lnTo>
                <a:lnTo>
                  <a:pt x="143255" y="370331"/>
                </a:lnTo>
                <a:lnTo>
                  <a:pt x="143255" y="361187"/>
                </a:lnTo>
                <a:lnTo>
                  <a:pt x="18287" y="361187"/>
                </a:lnTo>
                <a:lnTo>
                  <a:pt x="9143" y="350519"/>
                </a:lnTo>
                <a:lnTo>
                  <a:pt x="18287" y="350519"/>
                </a:lnTo>
                <a:lnTo>
                  <a:pt x="18287" y="80771"/>
                </a:lnTo>
                <a:lnTo>
                  <a:pt x="9143" y="80771"/>
                </a:lnTo>
                <a:lnTo>
                  <a:pt x="18287" y="71627"/>
                </a:lnTo>
                <a:lnTo>
                  <a:pt x="143255" y="71627"/>
                </a:lnTo>
                <a:lnTo>
                  <a:pt x="143255" y="62483"/>
                </a:lnTo>
                <a:close/>
              </a:path>
              <a:path w="161925" h="433069">
                <a:moveTo>
                  <a:pt x="156971" y="350519"/>
                </a:moveTo>
                <a:lnTo>
                  <a:pt x="18287" y="350519"/>
                </a:lnTo>
                <a:lnTo>
                  <a:pt x="18287" y="361187"/>
                </a:lnTo>
                <a:lnTo>
                  <a:pt x="143255" y="361187"/>
                </a:lnTo>
                <a:lnTo>
                  <a:pt x="152399" y="370331"/>
                </a:lnTo>
                <a:lnTo>
                  <a:pt x="161543" y="370331"/>
                </a:lnTo>
                <a:lnTo>
                  <a:pt x="161543" y="355091"/>
                </a:lnTo>
                <a:lnTo>
                  <a:pt x="156971" y="350519"/>
                </a:lnTo>
                <a:close/>
              </a:path>
              <a:path w="161925" h="433069">
                <a:moveTo>
                  <a:pt x="18287" y="350519"/>
                </a:moveTo>
                <a:lnTo>
                  <a:pt x="9143" y="350519"/>
                </a:lnTo>
                <a:lnTo>
                  <a:pt x="18287" y="361187"/>
                </a:lnTo>
                <a:lnTo>
                  <a:pt x="18287" y="350519"/>
                </a:lnTo>
                <a:close/>
              </a:path>
              <a:path w="161925" h="433069">
                <a:moveTo>
                  <a:pt x="18287" y="71627"/>
                </a:moveTo>
                <a:lnTo>
                  <a:pt x="9143" y="80771"/>
                </a:lnTo>
                <a:lnTo>
                  <a:pt x="18287" y="80771"/>
                </a:lnTo>
                <a:lnTo>
                  <a:pt x="18287" y="71627"/>
                </a:lnTo>
                <a:close/>
              </a:path>
              <a:path w="161925" h="433069">
                <a:moveTo>
                  <a:pt x="161543" y="62483"/>
                </a:moveTo>
                <a:lnTo>
                  <a:pt x="152399" y="62483"/>
                </a:lnTo>
                <a:lnTo>
                  <a:pt x="143255" y="71627"/>
                </a:lnTo>
                <a:lnTo>
                  <a:pt x="18287" y="71627"/>
                </a:lnTo>
                <a:lnTo>
                  <a:pt x="18287" y="80771"/>
                </a:lnTo>
                <a:lnTo>
                  <a:pt x="156971" y="80771"/>
                </a:lnTo>
                <a:lnTo>
                  <a:pt x="161543" y="77723"/>
                </a:lnTo>
                <a:lnTo>
                  <a:pt x="161543" y="62483"/>
                </a:lnTo>
                <a:close/>
              </a:path>
              <a:path w="161925" h="433069">
                <a:moveTo>
                  <a:pt x="161543" y="0"/>
                </a:moveTo>
                <a:lnTo>
                  <a:pt x="143255" y="0"/>
                </a:lnTo>
                <a:lnTo>
                  <a:pt x="143255" y="71627"/>
                </a:lnTo>
                <a:lnTo>
                  <a:pt x="152399" y="62483"/>
                </a:lnTo>
                <a:lnTo>
                  <a:pt x="161543" y="62483"/>
                </a:lnTo>
                <a:lnTo>
                  <a:pt x="161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273680" y="2778241"/>
            <a:ext cx="0" cy="866140"/>
          </a:xfrm>
          <a:custGeom>
            <a:avLst/>
            <a:gdLst/>
            <a:ahLst/>
            <a:cxnLst/>
            <a:rect l="l" t="t" r="r" b="b"/>
            <a:pathLst>
              <a:path h="866139">
                <a:moveTo>
                  <a:pt x="0" y="0"/>
                </a:moveTo>
                <a:lnTo>
                  <a:pt x="0" y="865631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426586" y="3211057"/>
            <a:ext cx="0" cy="864235"/>
          </a:xfrm>
          <a:custGeom>
            <a:avLst/>
            <a:gdLst/>
            <a:ahLst/>
            <a:cxnLst/>
            <a:rect l="l" t="t" r="r" b="b"/>
            <a:pathLst>
              <a:path h="864235">
                <a:moveTo>
                  <a:pt x="0" y="0"/>
                </a:moveTo>
                <a:lnTo>
                  <a:pt x="0" y="864107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921380" y="3643874"/>
            <a:ext cx="0" cy="431800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0"/>
                </a:moveTo>
                <a:lnTo>
                  <a:pt x="0" y="431291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921380" y="2778241"/>
            <a:ext cx="0" cy="434340"/>
          </a:xfrm>
          <a:custGeom>
            <a:avLst/>
            <a:gdLst/>
            <a:ahLst/>
            <a:cxnLst/>
            <a:rect l="l" t="t" r="r" b="b"/>
            <a:pathLst>
              <a:path h="434339">
                <a:moveTo>
                  <a:pt x="0" y="0"/>
                </a:moveTo>
                <a:lnTo>
                  <a:pt x="0" y="434339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928743" y="2849870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59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848733" y="2913877"/>
            <a:ext cx="88900" cy="161925"/>
          </a:xfrm>
          <a:custGeom>
            <a:avLst/>
            <a:gdLst/>
            <a:ahLst/>
            <a:cxnLst/>
            <a:rect l="l" t="t" r="r" b="b"/>
            <a:pathLst>
              <a:path w="88900" h="161925">
                <a:moveTo>
                  <a:pt x="53339" y="160019"/>
                </a:moveTo>
                <a:lnTo>
                  <a:pt x="35051" y="160019"/>
                </a:lnTo>
                <a:lnTo>
                  <a:pt x="38099" y="161543"/>
                </a:lnTo>
                <a:lnTo>
                  <a:pt x="50291" y="161543"/>
                </a:lnTo>
                <a:lnTo>
                  <a:pt x="53339" y="160019"/>
                </a:lnTo>
                <a:close/>
              </a:path>
              <a:path w="88900" h="161925">
                <a:moveTo>
                  <a:pt x="56387" y="1523"/>
                </a:moveTo>
                <a:lnTo>
                  <a:pt x="32003" y="1523"/>
                </a:lnTo>
                <a:lnTo>
                  <a:pt x="28955" y="4571"/>
                </a:lnTo>
                <a:lnTo>
                  <a:pt x="24383" y="7619"/>
                </a:lnTo>
                <a:lnTo>
                  <a:pt x="16763" y="15239"/>
                </a:lnTo>
                <a:lnTo>
                  <a:pt x="16763" y="16763"/>
                </a:lnTo>
                <a:lnTo>
                  <a:pt x="10667" y="25907"/>
                </a:lnTo>
                <a:lnTo>
                  <a:pt x="6095" y="38099"/>
                </a:lnTo>
                <a:lnTo>
                  <a:pt x="0" y="65531"/>
                </a:lnTo>
                <a:lnTo>
                  <a:pt x="0" y="96011"/>
                </a:lnTo>
                <a:lnTo>
                  <a:pt x="3047" y="111251"/>
                </a:lnTo>
                <a:lnTo>
                  <a:pt x="6095" y="123443"/>
                </a:lnTo>
                <a:lnTo>
                  <a:pt x="10667" y="134111"/>
                </a:lnTo>
                <a:lnTo>
                  <a:pt x="10667" y="135635"/>
                </a:lnTo>
                <a:lnTo>
                  <a:pt x="16763" y="144779"/>
                </a:lnTo>
                <a:lnTo>
                  <a:pt x="16763" y="146303"/>
                </a:lnTo>
                <a:lnTo>
                  <a:pt x="24383" y="153923"/>
                </a:lnTo>
                <a:lnTo>
                  <a:pt x="28955" y="156971"/>
                </a:lnTo>
                <a:lnTo>
                  <a:pt x="32003" y="158495"/>
                </a:lnTo>
                <a:lnTo>
                  <a:pt x="33527" y="160019"/>
                </a:lnTo>
                <a:lnTo>
                  <a:pt x="54863" y="160019"/>
                </a:lnTo>
                <a:lnTo>
                  <a:pt x="56387" y="158495"/>
                </a:lnTo>
                <a:lnTo>
                  <a:pt x="59435" y="156971"/>
                </a:lnTo>
                <a:lnTo>
                  <a:pt x="60959" y="156971"/>
                </a:lnTo>
                <a:lnTo>
                  <a:pt x="71627" y="146303"/>
                </a:lnTo>
                <a:lnTo>
                  <a:pt x="71627" y="144779"/>
                </a:lnTo>
                <a:lnTo>
                  <a:pt x="72643" y="143255"/>
                </a:lnTo>
                <a:lnTo>
                  <a:pt x="42671" y="143255"/>
                </a:lnTo>
                <a:lnTo>
                  <a:pt x="43433" y="143001"/>
                </a:lnTo>
                <a:lnTo>
                  <a:pt x="39623" y="141731"/>
                </a:lnTo>
                <a:lnTo>
                  <a:pt x="41147" y="141731"/>
                </a:lnTo>
                <a:lnTo>
                  <a:pt x="38099" y="140207"/>
                </a:lnTo>
                <a:lnTo>
                  <a:pt x="32003" y="134111"/>
                </a:lnTo>
                <a:lnTo>
                  <a:pt x="32511" y="134111"/>
                </a:lnTo>
                <a:lnTo>
                  <a:pt x="27431" y="126491"/>
                </a:lnTo>
                <a:lnTo>
                  <a:pt x="28302" y="126491"/>
                </a:lnTo>
                <a:lnTo>
                  <a:pt x="24383" y="117347"/>
                </a:lnTo>
                <a:lnTo>
                  <a:pt x="21335" y="106679"/>
                </a:lnTo>
                <a:lnTo>
                  <a:pt x="19811" y="92963"/>
                </a:lnTo>
                <a:lnTo>
                  <a:pt x="18287" y="80771"/>
                </a:lnTo>
                <a:lnTo>
                  <a:pt x="19811" y="67055"/>
                </a:lnTo>
                <a:lnTo>
                  <a:pt x="21335" y="54863"/>
                </a:lnTo>
                <a:lnTo>
                  <a:pt x="24383" y="42671"/>
                </a:lnTo>
                <a:lnTo>
                  <a:pt x="28193" y="35051"/>
                </a:lnTo>
                <a:lnTo>
                  <a:pt x="27431" y="35051"/>
                </a:lnTo>
                <a:lnTo>
                  <a:pt x="32511" y="27431"/>
                </a:lnTo>
                <a:lnTo>
                  <a:pt x="32003" y="27431"/>
                </a:lnTo>
                <a:lnTo>
                  <a:pt x="41147" y="18287"/>
                </a:lnTo>
                <a:lnTo>
                  <a:pt x="72643" y="18287"/>
                </a:lnTo>
                <a:lnTo>
                  <a:pt x="71627" y="16763"/>
                </a:lnTo>
                <a:lnTo>
                  <a:pt x="71627" y="15239"/>
                </a:lnTo>
                <a:lnTo>
                  <a:pt x="60959" y="4571"/>
                </a:lnTo>
                <a:lnTo>
                  <a:pt x="59435" y="4571"/>
                </a:lnTo>
                <a:lnTo>
                  <a:pt x="56387" y="1523"/>
                </a:lnTo>
                <a:close/>
              </a:path>
              <a:path w="88900" h="161925">
                <a:moveTo>
                  <a:pt x="43433" y="143001"/>
                </a:moveTo>
                <a:lnTo>
                  <a:pt x="42671" y="143255"/>
                </a:lnTo>
                <a:lnTo>
                  <a:pt x="44195" y="143255"/>
                </a:lnTo>
                <a:lnTo>
                  <a:pt x="43433" y="143001"/>
                </a:lnTo>
                <a:close/>
              </a:path>
              <a:path w="88900" h="161925">
                <a:moveTo>
                  <a:pt x="43586" y="142951"/>
                </a:moveTo>
                <a:lnTo>
                  <a:pt x="43433" y="143001"/>
                </a:lnTo>
                <a:lnTo>
                  <a:pt x="44195" y="143255"/>
                </a:lnTo>
                <a:lnTo>
                  <a:pt x="43586" y="142951"/>
                </a:lnTo>
                <a:close/>
              </a:path>
              <a:path w="88900" h="161925">
                <a:moveTo>
                  <a:pt x="44195" y="142747"/>
                </a:moveTo>
                <a:lnTo>
                  <a:pt x="43586" y="142951"/>
                </a:lnTo>
                <a:lnTo>
                  <a:pt x="44195" y="143255"/>
                </a:lnTo>
                <a:lnTo>
                  <a:pt x="45719" y="143255"/>
                </a:lnTo>
                <a:lnTo>
                  <a:pt x="44195" y="142747"/>
                </a:lnTo>
                <a:close/>
              </a:path>
              <a:path w="88900" h="161925">
                <a:moveTo>
                  <a:pt x="47243" y="141731"/>
                </a:moveTo>
                <a:lnTo>
                  <a:pt x="44195" y="142747"/>
                </a:lnTo>
                <a:lnTo>
                  <a:pt x="45719" y="143255"/>
                </a:lnTo>
                <a:lnTo>
                  <a:pt x="47243" y="141731"/>
                </a:lnTo>
                <a:close/>
              </a:path>
              <a:path w="88900" h="161925">
                <a:moveTo>
                  <a:pt x="56387" y="134111"/>
                </a:moveTo>
                <a:lnTo>
                  <a:pt x="53339" y="137159"/>
                </a:lnTo>
                <a:lnTo>
                  <a:pt x="51815" y="140207"/>
                </a:lnTo>
                <a:lnTo>
                  <a:pt x="45719" y="143255"/>
                </a:lnTo>
                <a:lnTo>
                  <a:pt x="72643" y="143255"/>
                </a:lnTo>
                <a:lnTo>
                  <a:pt x="77723" y="135635"/>
                </a:lnTo>
                <a:lnTo>
                  <a:pt x="56387" y="135635"/>
                </a:lnTo>
                <a:lnTo>
                  <a:pt x="56387" y="134111"/>
                </a:lnTo>
                <a:close/>
              </a:path>
              <a:path w="88900" h="161925">
                <a:moveTo>
                  <a:pt x="41147" y="141731"/>
                </a:moveTo>
                <a:lnTo>
                  <a:pt x="43586" y="142951"/>
                </a:lnTo>
                <a:lnTo>
                  <a:pt x="44195" y="142747"/>
                </a:lnTo>
                <a:lnTo>
                  <a:pt x="41147" y="141731"/>
                </a:lnTo>
                <a:close/>
              </a:path>
              <a:path w="88900" h="161925">
                <a:moveTo>
                  <a:pt x="50291" y="140207"/>
                </a:moveTo>
                <a:lnTo>
                  <a:pt x="47243" y="141731"/>
                </a:lnTo>
                <a:lnTo>
                  <a:pt x="48767" y="141731"/>
                </a:lnTo>
                <a:lnTo>
                  <a:pt x="50291" y="140207"/>
                </a:lnTo>
                <a:close/>
              </a:path>
              <a:path w="88900" h="161925">
                <a:moveTo>
                  <a:pt x="32511" y="134111"/>
                </a:moveTo>
                <a:lnTo>
                  <a:pt x="32003" y="134111"/>
                </a:lnTo>
                <a:lnTo>
                  <a:pt x="33527" y="135635"/>
                </a:lnTo>
                <a:lnTo>
                  <a:pt x="32511" y="134111"/>
                </a:lnTo>
                <a:close/>
              </a:path>
              <a:path w="88900" h="161925">
                <a:moveTo>
                  <a:pt x="80989" y="126491"/>
                </a:moveTo>
                <a:lnTo>
                  <a:pt x="60959" y="126491"/>
                </a:lnTo>
                <a:lnTo>
                  <a:pt x="56387" y="135635"/>
                </a:lnTo>
                <a:lnTo>
                  <a:pt x="77723" y="135635"/>
                </a:lnTo>
                <a:lnTo>
                  <a:pt x="77723" y="134111"/>
                </a:lnTo>
                <a:lnTo>
                  <a:pt x="80989" y="126491"/>
                </a:lnTo>
                <a:close/>
              </a:path>
              <a:path w="88900" h="161925">
                <a:moveTo>
                  <a:pt x="28302" y="126491"/>
                </a:moveTo>
                <a:lnTo>
                  <a:pt x="27431" y="126491"/>
                </a:lnTo>
                <a:lnTo>
                  <a:pt x="28955" y="128015"/>
                </a:lnTo>
                <a:lnTo>
                  <a:pt x="28302" y="126491"/>
                </a:lnTo>
                <a:close/>
              </a:path>
              <a:path w="88900" h="161925">
                <a:moveTo>
                  <a:pt x="59435" y="33527"/>
                </a:moveTo>
                <a:lnTo>
                  <a:pt x="64007" y="44195"/>
                </a:lnTo>
                <a:lnTo>
                  <a:pt x="67055" y="54863"/>
                </a:lnTo>
                <a:lnTo>
                  <a:pt x="68579" y="67055"/>
                </a:lnTo>
                <a:lnTo>
                  <a:pt x="70103" y="80771"/>
                </a:lnTo>
                <a:lnTo>
                  <a:pt x="68579" y="94487"/>
                </a:lnTo>
                <a:lnTo>
                  <a:pt x="67055" y="106679"/>
                </a:lnTo>
                <a:lnTo>
                  <a:pt x="64007" y="117347"/>
                </a:lnTo>
                <a:lnTo>
                  <a:pt x="59435" y="128015"/>
                </a:lnTo>
                <a:lnTo>
                  <a:pt x="60959" y="126491"/>
                </a:lnTo>
                <a:lnTo>
                  <a:pt x="80989" y="126491"/>
                </a:lnTo>
                <a:lnTo>
                  <a:pt x="82295" y="123443"/>
                </a:lnTo>
                <a:lnTo>
                  <a:pt x="88391" y="96011"/>
                </a:lnTo>
                <a:lnTo>
                  <a:pt x="88391" y="65531"/>
                </a:lnTo>
                <a:lnTo>
                  <a:pt x="85343" y="50291"/>
                </a:lnTo>
                <a:lnTo>
                  <a:pt x="82295" y="36575"/>
                </a:lnTo>
                <a:lnTo>
                  <a:pt x="81642" y="35051"/>
                </a:lnTo>
                <a:lnTo>
                  <a:pt x="60959" y="35051"/>
                </a:lnTo>
                <a:lnTo>
                  <a:pt x="59435" y="33527"/>
                </a:lnTo>
                <a:close/>
              </a:path>
              <a:path w="88900" h="161925">
                <a:moveTo>
                  <a:pt x="28955" y="33527"/>
                </a:moveTo>
                <a:lnTo>
                  <a:pt x="27431" y="35051"/>
                </a:lnTo>
                <a:lnTo>
                  <a:pt x="28193" y="35051"/>
                </a:lnTo>
                <a:lnTo>
                  <a:pt x="28955" y="33527"/>
                </a:lnTo>
                <a:close/>
              </a:path>
              <a:path w="88900" h="161925">
                <a:moveTo>
                  <a:pt x="77723" y="25907"/>
                </a:moveTo>
                <a:lnTo>
                  <a:pt x="56387" y="25907"/>
                </a:lnTo>
                <a:lnTo>
                  <a:pt x="60959" y="35051"/>
                </a:lnTo>
                <a:lnTo>
                  <a:pt x="81642" y="35051"/>
                </a:lnTo>
                <a:lnTo>
                  <a:pt x="77723" y="25907"/>
                </a:lnTo>
                <a:close/>
              </a:path>
              <a:path w="88900" h="161925">
                <a:moveTo>
                  <a:pt x="33527" y="25907"/>
                </a:moveTo>
                <a:lnTo>
                  <a:pt x="32003" y="27431"/>
                </a:lnTo>
                <a:lnTo>
                  <a:pt x="32511" y="27431"/>
                </a:lnTo>
                <a:lnTo>
                  <a:pt x="33527" y="25907"/>
                </a:lnTo>
                <a:close/>
              </a:path>
              <a:path w="88900" h="161925">
                <a:moveTo>
                  <a:pt x="72643" y="18287"/>
                </a:moveTo>
                <a:lnTo>
                  <a:pt x="47243" y="18287"/>
                </a:lnTo>
                <a:lnTo>
                  <a:pt x="51815" y="22859"/>
                </a:lnTo>
                <a:lnTo>
                  <a:pt x="54863" y="24383"/>
                </a:lnTo>
                <a:lnTo>
                  <a:pt x="56387" y="27431"/>
                </a:lnTo>
                <a:lnTo>
                  <a:pt x="56387" y="25907"/>
                </a:lnTo>
                <a:lnTo>
                  <a:pt x="77723" y="25907"/>
                </a:lnTo>
                <a:lnTo>
                  <a:pt x="72643" y="18287"/>
                </a:lnTo>
                <a:close/>
              </a:path>
              <a:path w="88900" h="161925">
                <a:moveTo>
                  <a:pt x="44195" y="18287"/>
                </a:moveTo>
                <a:lnTo>
                  <a:pt x="41147" y="18287"/>
                </a:lnTo>
                <a:lnTo>
                  <a:pt x="39623" y="19811"/>
                </a:lnTo>
                <a:lnTo>
                  <a:pt x="44195" y="18287"/>
                </a:lnTo>
                <a:close/>
              </a:path>
              <a:path w="88900" h="161925">
                <a:moveTo>
                  <a:pt x="47243" y="18287"/>
                </a:moveTo>
                <a:lnTo>
                  <a:pt x="45719" y="18287"/>
                </a:lnTo>
                <a:lnTo>
                  <a:pt x="48767" y="19811"/>
                </a:lnTo>
                <a:lnTo>
                  <a:pt x="47243" y="18287"/>
                </a:lnTo>
                <a:close/>
              </a:path>
              <a:path w="88900" h="161925">
                <a:moveTo>
                  <a:pt x="50291" y="0"/>
                </a:moveTo>
                <a:lnTo>
                  <a:pt x="38099" y="0"/>
                </a:lnTo>
                <a:lnTo>
                  <a:pt x="35051" y="1523"/>
                </a:lnTo>
                <a:lnTo>
                  <a:pt x="53339" y="1523"/>
                </a:lnTo>
                <a:lnTo>
                  <a:pt x="502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713097" y="2985505"/>
            <a:ext cx="144780" cy="20320"/>
          </a:xfrm>
          <a:custGeom>
            <a:avLst/>
            <a:gdLst/>
            <a:ahLst/>
            <a:cxnLst/>
            <a:rect l="l" t="t" r="r" b="b"/>
            <a:pathLst>
              <a:path w="144779" h="20319">
                <a:moveTo>
                  <a:pt x="144779" y="0"/>
                </a:moveTo>
                <a:lnTo>
                  <a:pt x="0" y="1523"/>
                </a:lnTo>
                <a:lnTo>
                  <a:pt x="0" y="19811"/>
                </a:lnTo>
                <a:lnTo>
                  <a:pt x="144779" y="18287"/>
                </a:lnTo>
                <a:lnTo>
                  <a:pt x="1447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993514" y="2778241"/>
            <a:ext cx="161925" cy="433070"/>
          </a:xfrm>
          <a:custGeom>
            <a:avLst/>
            <a:gdLst/>
            <a:ahLst/>
            <a:cxnLst/>
            <a:rect l="l" t="t" r="r" b="b"/>
            <a:pathLst>
              <a:path w="161925" h="433069">
                <a:moveTo>
                  <a:pt x="141731" y="361187"/>
                </a:moveTo>
                <a:lnTo>
                  <a:pt x="141731" y="432815"/>
                </a:lnTo>
                <a:lnTo>
                  <a:pt x="161543" y="432815"/>
                </a:lnTo>
                <a:lnTo>
                  <a:pt x="161543" y="370331"/>
                </a:lnTo>
                <a:lnTo>
                  <a:pt x="152399" y="370331"/>
                </a:lnTo>
                <a:lnTo>
                  <a:pt x="141731" y="361187"/>
                </a:lnTo>
                <a:close/>
              </a:path>
              <a:path w="161925" h="433069">
                <a:moveTo>
                  <a:pt x="141731" y="62483"/>
                </a:moveTo>
                <a:lnTo>
                  <a:pt x="3047" y="62483"/>
                </a:lnTo>
                <a:lnTo>
                  <a:pt x="0" y="67055"/>
                </a:lnTo>
                <a:lnTo>
                  <a:pt x="0" y="365759"/>
                </a:lnTo>
                <a:lnTo>
                  <a:pt x="3047" y="370331"/>
                </a:lnTo>
                <a:lnTo>
                  <a:pt x="141731" y="370331"/>
                </a:lnTo>
                <a:lnTo>
                  <a:pt x="141731" y="361187"/>
                </a:lnTo>
                <a:lnTo>
                  <a:pt x="18287" y="361187"/>
                </a:lnTo>
                <a:lnTo>
                  <a:pt x="9143" y="350519"/>
                </a:lnTo>
                <a:lnTo>
                  <a:pt x="18287" y="350519"/>
                </a:lnTo>
                <a:lnTo>
                  <a:pt x="18287" y="80771"/>
                </a:lnTo>
                <a:lnTo>
                  <a:pt x="9143" y="80771"/>
                </a:lnTo>
                <a:lnTo>
                  <a:pt x="18287" y="71627"/>
                </a:lnTo>
                <a:lnTo>
                  <a:pt x="141731" y="71627"/>
                </a:lnTo>
                <a:lnTo>
                  <a:pt x="141731" y="62483"/>
                </a:lnTo>
                <a:close/>
              </a:path>
              <a:path w="161925" h="433069">
                <a:moveTo>
                  <a:pt x="156971" y="350519"/>
                </a:moveTo>
                <a:lnTo>
                  <a:pt x="18287" y="350519"/>
                </a:lnTo>
                <a:lnTo>
                  <a:pt x="18287" y="361187"/>
                </a:lnTo>
                <a:lnTo>
                  <a:pt x="141731" y="361187"/>
                </a:lnTo>
                <a:lnTo>
                  <a:pt x="152399" y="370331"/>
                </a:lnTo>
                <a:lnTo>
                  <a:pt x="161543" y="370331"/>
                </a:lnTo>
                <a:lnTo>
                  <a:pt x="161543" y="355091"/>
                </a:lnTo>
                <a:lnTo>
                  <a:pt x="156971" y="350519"/>
                </a:lnTo>
                <a:close/>
              </a:path>
              <a:path w="161925" h="433069">
                <a:moveTo>
                  <a:pt x="18287" y="350519"/>
                </a:moveTo>
                <a:lnTo>
                  <a:pt x="9143" y="350519"/>
                </a:lnTo>
                <a:lnTo>
                  <a:pt x="18287" y="361187"/>
                </a:lnTo>
                <a:lnTo>
                  <a:pt x="18287" y="350519"/>
                </a:lnTo>
                <a:close/>
              </a:path>
              <a:path w="161925" h="433069">
                <a:moveTo>
                  <a:pt x="18287" y="71627"/>
                </a:moveTo>
                <a:lnTo>
                  <a:pt x="9143" y="80771"/>
                </a:lnTo>
                <a:lnTo>
                  <a:pt x="18287" y="80771"/>
                </a:lnTo>
                <a:lnTo>
                  <a:pt x="18287" y="71627"/>
                </a:lnTo>
                <a:close/>
              </a:path>
              <a:path w="161925" h="433069">
                <a:moveTo>
                  <a:pt x="161543" y="62483"/>
                </a:moveTo>
                <a:lnTo>
                  <a:pt x="152399" y="62483"/>
                </a:lnTo>
                <a:lnTo>
                  <a:pt x="141731" y="71627"/>
                </a:lnTo>
                <a:lnTo>
                  <a:pt x="18287" y="71627"/>
                </a:lnTo>
                <a:lnTo>
                  <a:pt x="18287" y="80771"/>
                </a:lnTo>
                <a:lnTo>
                  <a:pt x="156971" y="80771"/>
                </a:lnTo>
                <a:lnTo>
                  <a:pt x="161543" y="77723"/>
                </a:lnTo>
                <a:lnTo>
                  <a:pt x="161543" y="62483"/>
                </a:lnTo>
                <a:close/>
              </a:path>
              <a:path w="161925" h="433069">
                <a:moveTo>
                  <a:pt x="161543" y="0"/>
                </a:moveTo>
                <a:lnTo>
                  <a:pt x="141731" y="0"/>
                </a:lnTo>
                <a:lnTo>
                  <a:pt x="141731" y="71627"/>
                </a:lnTo>
                <a:lnTo>
                  <a:pt x="152399" y="62483"/>
                </a:lnTo>
                <a:lnTo>
                  <a:pt x="161543" y="62483"/>
                </a:lnTo>
                <a:lnTo>
                  <a:pt x="161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928743" y="3282686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59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848733" y="3346693"/>
            <a:ext cx="88900" cy="161925"/>
          </a:xfrm>
          <a:custGeom>
            <a:avLst/>
            <a:gdLst/>
            <a:ahLst/>
            <a:cxnLst/>
            <a:rect l="l" t="t" r="r" b="b"/>
            <a:pathLst>
              <a:path w="88900" h="161925">
                <a:moveTo>
                  <a:pt x="53339" y="160019"/>
                </a:moveTo>
                <a:lnTo>
                  <a:pt x="35051" y="160019"/>
                </a:lnTo>
                <a:lnTo>
                  <a:pt x="38099" y="161543"/>
                </a:lnTo>
                <a:lnTo>
                  <a:pt x="50291" y="161543"/>
                </a:lnTo>
                <a:lnTo>
                  <a:pt x="53339" y="160019"/>
                </a:lnTo>
                <a:close/>
              </a:path>
              <a:path w="88900" h="161925">
                <a:moveTo>
                  <a:pt x="56387" y="3047"/>
                </a:moveTo>
                <a:lnTo>
                  <a:pt x="32003" y="3047"/>
                </a:lnTo>
                <a:lnTo>
                  <a:pt x="28955" y="4571"/>
                </a:lnTo>
                <a:lnTo>
                  <a:pt x="24383" y="7619"/>
                </a:lnTo>
                <a:lnTo>
                  <a:pt x="24383" y="9143"/>
                </a:lnTo>
                <a:lnTo>
                  <a:pt x="19811" y="12191"/>
                </a:lnTo>
                <a:lnTo>
                  <a:pt x="16763" y="15239"/>
                </a:lnTo>
                <a:lnTo>
                  <a:pt x="16763" y="16763"/>
                </a:lnTo>
                <a:lnTo>
                  <a:pt x="10667" y="25907"/>
                </a:lnTo>
                <a:lnTo>
                  <a:pt x="10667" y="27431"/>
                </a:lnTo>
                <a:lnTo>
                  <a:pt x="6095" y="38099"/>
                </a:lnTo>
                <a:lnTo>
                  <a:pt x="3047" y="51815"/>
                </a:lnTo>
                <a:lnTo>
                  <a:pt x="0" y="67055"/>
                </a:lnTo>
                <a:lnTo>
                  <a:pt x="0" y="97535"/>
                </a:lnTo>
                <a:lnTo>
                  <a:pt x="6095" y="124967"/>
                </a:lnTo>
                <a:lnTo>
                  <a:pt x="10667" y="135635"/>
                </a:lnTo>
                <a:lnTo>
                  <a:pt x="10667" y="137159"/>
                </a:lnTo>
                <a:lnTo>
                  <a:pt x="16763" y="144779"/>
                </a:lnTo>
                <a:lnTo>
                  <a:pt x="16763" y="146303"/>
                </a:lnTo>
                <a:lnTo>
                  <a:pt x="24383" y="153923"/>
                </a:lnTo>
                <a:lnTo>
                  <a:pt x="24383" y="155447"/>
                </a:lnTo>
                <a:lnTo>
                  <a:pt x="28955" y="158495"/>
                </a:lnTo>
                <a:lnTo>
                  <a:pt x="32003" y="160019"/>
                </a:lnTo>
                <a:lnTo>
                  <a:pt x="56387" y="160019"/>
                </a:lnTo>
                <a:lnTo>
                  <a:pt x="59435" y="158495"/>
                </a:lnTo>
                <a:lnTo>
                  <a:pt x="59435" y="156971"/>
                </a:lnTo>
                <a:lnTo>
                  <a:pt x="60959" y="156971"/>
                </a:lnTo>
                <a:lnTo>
                  <a:pt x="71627" y="146303"/>
                </a:lnTo>
                <a:lnTo>
                  <a:pt x="71627" y="144779"/>
                </a:lnTo>
                <a:lnTo>
                  <a:pt x="72847" y="143255"/>
                </a:lnTo>
                <a:lnTo>
                  <a:pt x="41147" y="143255"/>
                </a:lnTo>
                <a:lnTo>
                  <a:pt x="38099" y="141731"/>
                </a:lnTo>
                <a:lnTo>
                  <a:pt x="36575" y="138683"/>
                </a:lnTo>
                <a:lnTo>
                  <a:pt x="32003" y="134111"/>
                </a:lnTo>
                <a:lnTo>
                  <a:pt x="32511" y="134111"/>
                </a:lnTo>
                <a:lnTo>
                  <a:pt x="27431" y="126491"/>
                </a:lnTo>
                <a:lnTo>
                  <a:pt x="28302" y="126491"/>
                </a:lnTo>
                <a:lnTo>
                  <a:pt x="24383" y="117347"/>
                </a:lnTo>
                <a:lnTo>
                  <a:pt x="21335" y="106679"/>
                </a:lnTo>
                <a:lnTo>
                  <a:pt x="19811" y="94487"/>
                </a:lnTo>
                <a:lnTo>
                  <a:pt x="18287" y="80771"/>
                </a:lnTo>
                <a:lnTo>
                  <a:pt x="19811" y="67055"/>
                </a:lnTo>
                <a:lnTo>
                  <a:pt x="21335" y="54863"/>
                </a:lnTo>
                <a:lnTo>
                  <a:pt x="24383" y="44195"/>
                </a:lnTo>
                <a:lnTo>
                  <a:pt x="28302" y="35051"/>
                </a:lnTo>
                <a:lnTo>
                  <a:pt x="27431" y="35051"/>
                </a:lnTo>
                <a:lnTo>
                  <a:pt x="33527" y="27431"/>
                </a:lnTo>
                <a:lnTo>
                  <a:pt x="32003" y="27431"/>
                </a:lnTo>
                <a:lnTo>
                  <a:pt x="35051" y="24383"/>
                </a:lnTo>
                <a:lnTo>
                  <a:pt x="38099" y="22859"/>
                </a:lnTo>
                <a:lnTo>
                  <a:pt x="36575" y="22859"/>
                </a:lnTo>
                <a:lnTo>
                  <a:pt x="39623" y="21335"/>
                </a:lnTo>
                <a:lnTo>
                  <a:pt x="41147" y="19811"/>
                </a:lnTo>
                <a:lnTo>
                  <a:pt x="73659" y="19811"/>
                </a:lnTo>
                <a:lnTo>
                  <a:pt x="71627" y="16763"/>
                </a:lnTo>
                <a:lnTo>
                  <a:pt x="71627" y="15239"/>
                </a:lnTo>
                <a:lnTo>
                  <a:pt x="67055" y="12191"/>
                </a:lnTo>
                <a:lnTo>
                  <a:pt x="64007" y="7619"/>
                </a:lnTo>
                <a:lnTo>
                  <a:pt x="60959" y="6095"/>
                </a:lnTo>
                <a:lnTo>
                  <a:pt x="59435" y="4571"/>
                </a:lnTo>
                <a:lnTo>
                  <a:pt x="56387" y="3047"/>
                </a:lnTo>
                <a:close/>
              </a:path>
              <a:path w="88900" h="161925">
                <a:moveTo>
                  <a:pt x="39623" y="141731"/>
                </a:moveTo>
                <a:lnTo>
                  <a:pt x="41147" y="143255"/>
                </a:lnTo>
                <a:lnTo>
                  <a:pt x="44195" y="143255"/>
                </a:lnTo>
                <a:lnTo>
                  <a:pt x="39623" y="141731"/>
                </a:lnTo>
                <a:close/>
              </a:path>
              <a:path w="88900" h="161925">
                <a:moveTo>
                  <a:pt x="48767" y="141731"/>
                </a:moveTo>
                <a:lnTo>
                  <a:pt x="45719" y="143255"/>
                </a:lnTo>
                <a:lnTo>
                  <a:pt x="47243" y="143255"/>
                </a:lnTo>
                <a:lnTo>
                  <a:pt x="48767" y="141731"/>
                </a:lnTo>
                <a:close/>
              </a:path>
              <a:path w="88900" h="161925">
                <a:moveTo>
                  <a:pt x="56387" y="134111"/>
                </a:moveTo>
                <a:lnTo>
                  <a:pt x="53339" y="137159"/>
                </a:lnTo>
                <a:lnTo>
                  <a:pt x="51815" y="140207"/>
                </a:lnTo>
                <a:lnTo>
                  <a:pt x="48767" y="141731"/>
                </a:lnTo>
                <a:lnTo>
                  <a:pt x="50291" y="141731"/>
                </a:lnTo>
                <a:lnTo>
                  <a:pt x="47243" y="143255"/>
                </a:lnTo>
                <a:lnTo>
                  <a:pt x="72847" y="143255"/>
                </a:lnTo>
                <a:lnTo>
                  <a:pt x="77723" y="137159"/>
                </a:lnTo>
                <a:lnTo>
                  <a:pt x="77723" y="135635"/>
                </a:lnTo>
                <a:lnTo>
                  <a:pt x="56387" y="135635"/>
                </a:lnTo>
                <a:lnTo>
                  <a:pt x="56387" y="134111"/>
                </a:lnTo>
                <a:close/>
              </a:path>
              <a:path w="88900" h="161925">
                <a:moveTo>
                  <a:pt x="32511" y="134111"/>
                </a:moveTo>
                <a:lnTo>
                  <a:pt x="32003" y="134111"/>
                </a:lnTo>
                <a:lnTo>
                  <a:pt x="33527" y="135635"/>
                </a:lnTo>
                <a:lnTo>
                  <a:pt x="32511" y="134111"/>
                </a:lnTo>
                <a:close/>
              </a:path>
              <a:path w="88900" h="161925">
                <a:moveTo>
                  <a:pt x="81152" y="126491"/>
                </a:moveTo>
                <a:lnTo>
                  <a:pt x="60959" y="126491"/>
                </a:lnTo>
                <a:lnTo>
                  <a:pt x="56387" y="135635"/>
                </a:lnTo>
                <a:lnTo>
                  <a:pt x="77723" y="135635"/>
                </a:lnTo>
                <a:lnTo>
                  <a:pt x="81152" y="126491"/>
                </a:lnTo>
                <a:close/>
              </a:path>
              <a:path w="88900" h="161925">
                <a:moveTo>
                  <a:pt x="28302" y="126491"/>
                </a:moveTo>
                <a:lnTo>
                  <a:pt x="27431" y="126491"/>
                </a:lnTo>
                <a:lnTo>
                  <a:pt x="28955" y="128015"/>
                </a:lnTo>
                <a:lnTo>
                  <a:pt x="28302" y="126491"/>
                </a:lnTo>
                <a:close/>
              </a:path>
              <a:path w="88900" h="161925">
                <a:moveTo>
                  <a:pt x="59435" y="33527"/>
                </a:moveTo>
                <a:lnTo>
                  <a:pt x="64007" y="44195"/>
                </a:lnTo>
                <a:lnTo>
                  <a:pt x="67055" y="56387"/>
                </a:lnTo>
                <a:lnTo>
                  <a:pt x="68579" y="68579"/>
                </a:lnTo>
                <a:lnTo>
                  <a:pt x="70103" y="82295"/>
                </a:lnTo>
                <a:lnTo>
                  <a:pt x="68579" y="94487"/>
                </a:lnTo>
                <a:lnTo>
                  <a:pt x="67055" y="108203"/>
                </a:lnTo>
                <a:lnTo>
                  <a:pt x="64007" y="118871"/>
                </a:lnTo>
                <a:lnTo>
                  <a:pt x="59435" y="128015"/>
                </a:lnTo>
                <a:lnTo>
                  <a:pt x="60959" y="126491"/>
                </a:lnTo>
                <a:lnTo>
                  <a:pt x="81152" y="126491"/>
                </a:lnTo>
                <a:lnTo>
                  <a:pt x="82295" y="123443"/>
                </a:lnTo>
                <a:lnTo>
                  <a:pt x="88391" y="96011"/>
                </a:lnTo>
                <a:lnTo>
                  <a:pt x="88391" y="65531"/>
                </a:lnTo>
                <a:lnTo>
                  <a:pt x="85343" y="50291"/>
                </a:lnTo>
                <a:lnTo>
                  <a:pt x="82295" y="38099"/>
                </a:lnTo>
                <a:lnTo>
                  <a:pt x="80989" y="35051"/>
                </a:lnTo>
                <a:lnTo>
                  <a:pt x="60959" y="35051"/>
                </a:lnTo>
                <a:lnTo>
                  <a:pt x="59435" y="33527"/>
                </a:lnTo>
                <a:close/>
              </a:path>
              <a:path w="88900" h="161925">
                <a:moveTo>
                  <a:pt x="28955" y="33527"/>
                </a:moveTo>
                <a:lnTo>
                  <a:pt x="27431" y="35051"/>
                </a:lnTo>
                <a:lnTo>
                  <a:pt x="28302" y="35051"/>
                </a:lnTo>
                <a:lnTo>
                  <a:pt x="28955" y="33527"/>
                </a:lnTo>
                <a:close/>
              </a:path>
              <a:path w="88900" h="161925">
                <a:moveTo>
                  <a:pt x="73659" y="19811"/>
                </a:moveTo>
                <a:lnTo>
                  <a:pt x="47243" y="19811"/>
                </a:lnTo>
                <a:lnTo>
                  <a:pt x="50291" y="21335"/>
                </a:lnTo>
                <a:lnTo>
                  <a:pt x="48767" y="21335"/>
                </a:lnTo>
                <a:lnTo>
                  <a:pt x="51815" y="22859"/>
                </a:lnTo>
                <a:lnTo>
                  <a:pt x="56387" y="27431"/>
                </a:lnTo>
                <a:lnTo>
                  <a:pt x="60959" y="35051"/>
                </a:lnTo>
                <a:lnTo>
                  <a:pt x="80989" y="35051"/>
                </a:lnTo>
                <a:lnTo>
                  <a:pt x="77723" y="27431"/>
                </a:lnTo>
                <a:lnTo>
                  <a:pt x="77723" y="25907"/>
                </a:lnTo>
                <a:lnTo>
                  <a:pt x="73659" y="19811"/>
                </a:lnTo>
                <a:close/>
              </a:path>
              <a:path w="88900" h="161925">
                <a:moveTo>
                  <a:pt x="54863" y="1523"/>
                </a:moveTo>
                <a:lnTo>
                  <a:pt x="33527" y="1523"/>
                </a:lnTo>
                <a:lnTo>
                  <a:pt x="33527" y="3047"/>
                </a:lnTo>
                <a:lnTo>
                  <a:pt x="54863" y="3047"/>
                </a:lnTo>
                <a:lnTo>
                  <a:pt x="54863" y="1523"/>
                </a:lnTo>
                <a:close/>
              </a:path>
              <a:path w="88900" h="161925">
                <a:moveTo>
                  <a:pt x="48767" y="0"/>
                </a:moveTo>
                <a:lnTo>
                  <a:pt x="39623" y="0"/>
                </a:lnTo>
                <a:lnTo>
                  <a:pt x="38099" y="1523"/>
                </a:lnTo>
                <a:lnTo>
                  <a:pt x="50291" y="1523"/>
                </a:lnTo>
                <a:lnTo>
                  <a:pt x="487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713097" y="3418321"/>
            <a:ext cx="144780" cy="21590"/>
          </a:xfrm>
          <a:custGeom>
            <a:avLst/>
            <a:gdLst/>
            <a:ahLst/>
            <a:cxnLst/>
            <a:rect l="l" t="t" r="r" b="b"/>
            <a:pathLst>
              <a:path w="144779" h="21589">
                <a:moveTo>
                  <a:pt x="144779" y="0"/>
                </a:moveTo>
                <a:lnTo>
                  <a:pt x="0" y="1523"/>
                </a:lnTo>
                <a:lnTo>
                  <a:pt x="0" y="21335"/>
                </a:lnTo>
                <a:lnTo>
                  <a:pt x="144779" y="19811"/>
                </a:lnTo>
                <a:lnTo>
                  <a:pt x="1447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993514" y="3212582"/>
            <a:ext cx="161925" cy="431800"/>
          </a:xfrm>
          <a:custGeom>
            <a:avLst/>
            <a:gdLst/>
            <a:ahLst/>
            <a:cxnLst/>
            <a:rect l="l" t="t" r="r" b="b"/>
            <a:pathLst>
              <a:path w="161925" h="431800">
                <a:moveTo>
                  <a:pt x="141731" y="359663"/>
                </a:moveTo>
                <a:lnTo>
                  <a:pt x="141731" y="431291"/>
                </a:lnTo>
                <a:lnTo>
                  <a:pt x="161543" y="431291"/>
                </a:lnTo>
                <a:lnTo>
                  <a:pt x="161543" y="368807"/>
                </a:lnTo>
                <a:lnTo>
                  <a:pt x="152399" y="368807"/>
                </a:lnTo>
                <a:lnTo>
                  <a:pt x="141731" y="359663"/>
                </a:lnTo>
                <a:close/>
              </a:path>
              <a:path w="161925" h="431800">
                <a:moveTo>
                  <a:pt x="141731" y="60959"/>
                </a:moveTo>
                <a:lnTo>
                  <a:pt x="3047" y="60959"/>
                </a:lnTo>
                <a:lnTo>
                  <a:pt x="0" y="65531"/>
                </a:lnTo>
                <a:lnTo>
                  <a:pt x="0" y="365759"/>
                </a:lnTo>
                <a:lnTo>
                  <a:pt x="3047" y="368807"/>
                </a:lnTo>
                <a:lnTo>
                  <a:pt x="141731" y="368807"/>
                </a:lnTo>
                <a:lnTo>
                  <a:pt x="141731" y="359663"/>
                </a:lnTo>
                <a:lnTo>
                  <a:pt x="18287" y="359663"/>
                </a:lnTo>
                <a:lnTo>
                  <a:pt x="9143" y="350519"/>
                </a:lnTo>
                <a:lnTo>
                  <a:pt x="18287" y="350519"/>
                </a:lnTo>
                <a:lnTo>
                  <a:pt x="18287" y="80771"/>
                </a:lnTo>
                <a:lnTo>
                  <a:pt x="9143" y="80771"/>
                </a:lnTo>
                <a:lnTo>
                  <a:pt x="18287" y="70103"/>
                </a:lnTo>
                <a:lnTo>
                  <a:pt x="141731" y="70103"/>
                </a:lnTo>
                <a:lnTo>
                  <a:pt x="141731" y="60959"/>
                </a:lnTo>
                <a:close/>
              </a:path>
              <a:path w="161925" h="431800">
                <a:moveTo>
                  <a:pt x="156971" y="350519"/>
                </a:moveTo>
                <a:lnTo>
                  <a:pt x="18287" y="350519"/>
                </a:lnTo>
                <a:lnTo>
                  <a:pt x="18287" y="359663"/>
                </a:lnTo>
                <a:lnTo>
                  <a:pt x="141731" y="359663"/>
                </a:lnTo>
                <a:lnTo>
                  <a:pt x="152399" y="368807"/>
                </a:lnTo>
                <a:lnTo>
                  <a:pt x="161543" y="368807"/>
                </a:lnTo>
                <a:lnTo>
                  <a:pt x="161543" y="355091"/>
                </a:lnTo>
                <a:lnTo>
                  <a:pt x="156971" y="350519"/>
                </a:lnTo>
                <a:close/>
              </a:path>
              <a:path w="161925" h="431800">
                <a:moveTo>
                  <a:pt x="18287" y="350519"/>
                </a:moveTo>
                <a:lnTo>
                  <a:pt x="9143" y="350519"/>
                </a:lnTo>
                <a:lnTo>
                  <a:pt x="18287" y="359663"/>
                </a:lnTo>
                <a:lnTo>
                  <a:pt x="18287" y="350519"/>
                </a:lnTo>
                <a:close/>
              </a:path>
              <a:path w="161925" h="431800">
                <a:moveTo>
                  <a:pt x="18287" y="70103"/>
                </a:moveTo>
                <a:lnTo>
                  <a:pt x="9143" y="80771"/>
                </a:lnTo>
                <a:lnTo>
                  <a:pt x="18287" y="80771"/>
                </a:lnTo>
                <a:lnTo>
                  <a:pt x="18287" y="70103"/>
                </a:lnTo>
                <a:close/>
              </a:path>
              <a:path w="161925" h="431800">
                <a:moveTo>
                  <a:pt x="161543" y="60959"/>
                </a:moveTo>
                <a:lnTo>
                  <a:pt x="152399" y="60959"/>
                </a:lnTo>
                <a:lnTo>
                  <a:pt x="141731" y="70103"/>
                </a:lnTo>
                <a:lnTo>
                  <a:pt x="18287" y="70103"/>
                </a:lnTo>
                <a:lnTo>
                  <a:pt x="18287" y="80771"/>
                </a:lnTo>
                <a:lnTo>
                  <a:pt x="156971" y="80771"/>
                </a:lnTo>
                <a:lnTo>
                  <a:pt x="161543" y="76199"/>
                </a:lnTo>
                <a:lnTo>
                  <a:pt x="161543" y="60959"/>
                </a:lnTo>
                <a:close/>
              </a:path>
              <a:path w="161925" h="431800">
                <a:moveTo>
                  <a:pt x="161543" y="0"/>
                </a:moveTo>
                <a:lnTo>
                  <a:pt x="141731" y="0"/>
                </a:lnTo>
                <a:lnTo>
                  <a:pt x="141731" y="70103"/>
                </a:lnTo>
                <a:lnTo>
                  <a:pt x="152399" y="60959"/>
                </a:lnTo>
                <a:lnTo>
                  <a:pt x="161543" y="60959"/>
                </a:lnTo>
                <a:lnTo>
                  <a:pt x="161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28743" y="3715501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35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993514" y="3643874"/>
            <a:ext cx="161925" cy="134620"/>
          </a:xfrm>
          <a:custGeom>
            <a:avLst/>
            <a:gdLst/>
            <a:ahLst/>
            <a:cxnLst/>
            <a:rect l="l" t="t" r="r" b="b"/>
            <a:pathLst>
              <a:path w="161925" h="134620">
                <a:moveTo>
                  <a:pt x="141731" y="62483"/>
                </a:moveTo>
                <a:lnTo>
                  <a:pt x="3047" y="62483"/>
                </a:lnTo>
                <a:lnTo>
                  <a:pt x="0" y="65531"/>
                </a:lnTo>
                <a:lnTo>
                  <a:pt x="0" y="134111"/>
                </a:lnTo>
                <a:lnTo>
                  <a:pt x="18287" y="134111"/>
                </a:lnTo>
                <a:lnTo>
                  <a:pt x="18287" y="80771"/>
                </a:lnTo>
                <a:lnTo>
                  <a:pt x="9143" y="80771"/>
                </a:lnTo>
                <a:lnTo>
                  <a:pt x="18287" y="71627"/>
                </a:lnTo>
                <a:lnTo>
                  <a:pt x="141731" y="71627"/>
                </a:lnTo>
                <a:lnTo>
                  <a:pt x="141731" y="62483"/>
                </a:lnTo>
                <a:close/>
              </a:path>
              <a:path w="161925" h="134620">
                <a:moveTo>
                  <a:pt x="18287" y="71627"/>
                </a:moveTo>
                <a:lnTo>
                  <a:pt x="9143" y="80771"/>
                </a:lnTo>
                <a:lnTo>
                  <a:pt x="18287" y="80771"/>
                </a:lnTo>
                <a:lnTo>
                  <a:pt x="18287" y="71627"/>
                </a:lnTo>
                <a:close/>
              </a:path>
              <a:path w="161925" h="134620">
                <a:moveTo>
                  <a:pt x="161543" y="62483"/>
                </a:moveTo>
                <a:lnTo>
                  <a:pt x="152399" y="62483"/>
                </a:lnTo>
                <a:lnTo>
                  <a:pt x="141731" y="71627"/>
                </a:lnTo>
                <a:lnTo>
                  <a:pt x="18287" y="71627"/>
                </a:lnTo>
                <a:lnTo>
                  <a:pt x="18287" y="80771"/>
                </a:lnTo>
                <a:lnTo>
                  <a:pt x="156971" y="80771"/>
                </a:lnTo>
                <a:lnTo>
                  <a:pt x="161543" y="76199"/>
                </a:lnTo>
                <a:lnTo>
                  <a:pt x="161543" y="62483"/>
                </a:lnTo>
                <a:close/>
              </a:path>
              <a:path w="161925" h="134620">
                <a:moveTo>
                  <a:pt x="161543" y="0"/>
                </a:moveTo>
                <a:lnTo>
                  <a:pt x="141731" y="0"/>
                </a:lnTo>
                <a:lnTo>
                  <a:pt x="141731" y="71627"/>
                </a:lnTo>
                <a:lnTo>
                  <a:pt x="152399" y="62483"/>
                </a:lnTo>
                <a:lnTo>
                  <a:pt x="161543" y="62483"/>
                </a:lnTo>
                <a:lnTo>
                  <a:pt x="161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083936" y="2778241"/>
            <a:ext cx="0" cy="1370330"/>
          </a:xfrm>
          <a:custGeom>
            <a:avLst/>
            <a:gdLst/>
            <a:ahLst/>
            <a:cxnLst/>
            <a:rect l="l" t="t" r="r" b="b"/>
            <a:pathLst>
              <a:path h="1370329">
                <a:moveTo>
                  <a:pt x="0" y="0"/>
                </a:moveTo>
                <a:lnTo>
                  <a:pt x="0" y="1370075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3510" indent="-131445">
              <a:lnSpc>
                <a:spcPct val="100000"/>
              </a:lnSpc>
            </a:pPr>
            <a:r>
              <a:rPr dirty="0"/>
              <a:t>Op</a:t>
            </a:r>
            <a:r>
              <a:rPr spc="-10" dirty="0"/>
              <a:t>t</a:t>
            </a:r>
            <a:r>
              <a:rPr spc="-5" dirty="0"/>
              <a:t>imi</a:t>
            </a:r>
            <a:r>
              <a:rPr spc="5" dirty="0"/>
              <a:t>z</a:t>
            </a:r>
            <a:r>
              <a:rPr dirty="0"/>
              <a:t>ed</a:t>
            </a:r>
            <a:r>
              <a:rPr spc="-40" dirty="0"/>
              <a:t> </a:t>
            </a:r>
            <a:r>
              <a:rPr spc="5" dirty="0"/>
              <a:t>c</a:t>
            </a:r>
            <a:r>
              <a:rPr dirty="0"/>
              <a:t>o</a:t>
            </a:r>
            <a:r>
              <a:rPr spc="-5" dirty="0"/>
              <a:t>m</a:t>
            </a:r>
            <a:r>
              <a:rPr dirty="0"/>
              <a:t>b</a:t>
            </a:r>
            <a:r>
              <a:rPr spc="-5" dirty="0"/>
              <a:t>i</a:t>
            </a:r>
            <a:r>
              <a:rPr dirty="0"/>
              <a:t>na</a:t>
            </a:r>
            <a:r>
              <a:rPr spc="-10" dirty="0"/>
              <a:t>t</a:t>
            </a:r>
            <a:r>
              <a:rPr spc="-5" dirty="0"/>
              <a:t>i</a:t>
            </a:r>
            <a:r>
              <a:rPr dirty="0"/>
              <a:t>onal</a:t>
            </a:r>
            <a:r>
              <a:rPr spc="-30" dirty="0"/>
              <a:t> </a:t>
            </a:r>
            <a:r>
              <a:rPr dirty="0"/>
              <a:t>adder</a:t>
            </a:r>
            <a:r>
              <a:rPr spc="-25" dirty="0"/>
              <a:t> </a:t>
            </a:r>
            <a:r>
              <a:rPr spc="5" dirty="0"/>
              <a:t>sc</a:t>
            </a:r>
            <a:r>
              <a:rPr dirty="0"/>
              <a:t>he</a:t>
            </a:r>
            <a:r>
              <a:rPr spc="-5" dirty="0"/>
              <a:t>m</a:t>
            </a:r>
            <a:r>
              <a:rPr dirty="0"/>
              <a:t>a</a:t>
            </a:r>
            <a:r>
              <a:rPr spc="-10" dirty="0"/>
              <a:t>t</a:t>
            </a:r>
            <a:r>
              <a:rPr spc="-5" dirty="0"/>
              <a:t>i</a:t>
            </a:r>
            <a:r>
              <a:rPr dirty="0"/>
              <a:t>c</a:t>
            </a:r>
          </a:p>
          <a:p>
            <a:pPr marL="173990" marR="4229735" indent="-30480">
              <a:lnSpc>
                <a:spcPct val="118500"/>
              </a:lnSpc>
              <a:spcBef>
                <a:spcPts val="1125"/>
              </a:spcBef>
            </a:pPr>
            <a:r>
              <a:rPr spc="5" dirty="0">
                <a:solidFill>
                  <a:srgbClr val="000000"/>
                </a:solidFill>
              </a:rPr>
              <a:t>C</a:t>
            </a:r>
            <a:r>
              <a:rPr sz="1950" spc="15" baseline="-21367" dirty="0">
                <a:solidFill>
                  <a:srgbClr val="000000"/>
                </a:solidFill>
              </a:rPr>
              <a:t>i+1</a:t>
            </a:r>
            <a:r>
              <a:rPr sz="2000" spc="5" dirty="0">
                <a:solidFill>
                  <a:srgbClr val="000000"/>
                </a:solidFill>
              </a:rPr>
              <a:t>=</a:t>
            </a:r>
            <a:r>
              <a:rPr sz="2000" spc="-5" dirty="0">
                <a:solidFill>
                  <a:srgbClr val="000000"/>
                </a:solidFill>
              </a:rPr>
              <a:t>A</a:t>
            </a:r>
            <a:r>
              <a:rPr sz="1950" spc="7" baseline="-21367" dirty="0">
                <a:solidFill>
                  <a:srgbClr val="000000"/>
                </a:solidFill>
              </a:rPr>
              <a:t>i</a:t>
            </a:r>
            <a:r>
              <a:rPr sz="2000" spc="-5" dirty="0">
                <a:solidFill>
                  <a:srgbClr val="000000"/>
                </a:solidFill>
              </a:rPr>
              <a:t>B</a:t>
            </a:r>
            <a:r>
              <a:rPr sz="1950" spc="7" baseline="-21367" dirty="0">
                <a:solidFill>
                  <a:srgbClr val="000000"/>
                </a:solidFill>
              </a:rPr>
              <a:t>i</a:t>
            </a:r>
            <a:r>
              <a:rPr sz="2000" spc="5" dirty="0">
                <a:solidFill>
                  <a:srgbClr val="000000"/>
                </a:solidFill>
              </a:rPr>
              <a:t>+</a:t>
            </a:r>
            <a:r>
              <a:rPr sz="2000" spc="-5" dirty="0">
                <a:solidFill>
                  <a:srgbClr val="000000"/>
                </a:solidFill>
              </a:rPr>
              <a:t>A</a:t>
            </a:r>
            <a:r>
              <a:rPr sz="1950" spc="7" baseline="-21367" dirty="0">
                <a:solidFill>
                  <a:srgbClr val="000000"/>
                </a:solidFill>
              </a:rPr>
              <a:t>i</a:t>
            </a:r>
            <a:r>
              <a:rPr sz="2000" spc="5" dirty="0">
                <a:solidFill>
                  <a:srgbClr val="000000"/>
                </a:solidFill>
              </a:rPr>
              <a:t>C</a:t>
            </a:r>
            <a:r>
              <a:rPr sz="1950" spc="7" baseline="-21367" dirty="0">
                <a:solidFill>
                  <a:srgbClr val="000000"/>
                </a:solidFill>
              </a:rPr>
              <a:t>i</a:t>
            </a:r>
            <a:r>
              <a:rPr sz="2000" spc="5" dirty="0">
                <a:solidFill>
                  <a:srgbClr val="000000"/>
                </a:solidFill>
              </a:rPr>
              <a:t>+</a:t>
            </a:r>
            <a:r>
              <a:rPr sz="2000" spc="-5" dirty="0">
                <a:solidFill>
                  <a:srgbClr val="000000"/>
                </a:solidFill>
              </a:rPr>
              <a:t>B</a:t>
            </a:r>
            <a:r>
              <a:rPr sz="1950" spc="7" baseline="-21367" dirty="0">
                <a:solidFill>
                  <a:srgbClr val="000000"/>
                </a:solidFill>
              </a:rPr>
              <a:t>i</a:t>
            </a:r>
            <a:r>
              <a:rPr sz="2000" spc="5" dirty="0">
                <a:solidFill>
                  <a:srgbClr val="000000"/>
                </a:solidFill>
              </a:rPr>
              <a:t>C</a:t>
            </a:r>
            <a:r>
              <a:rPr sz="1950" spc="7" baseline="-21367" dirty="0">
                <a:solidFill>
                  <a:srgbClr val="000000"/>
                </a:solidFill>
              </a:rPr>
              <a:t>i </a:t>
            </a:r>
            <a:r>
              <a:rPr sz="2000" spc="-5" dirty="0">
                <a:solidFill>
                  <a:srgbClr val="000000"/>
                </a:solidFill>
              </a:rPr>
              <a:t>S</a:t>
            </a:r>
            <a:r>
              <a:rPr sz="1950" spc="7" baseline="-21367" dirty="0">
                <a:solidFill>
                  <a:srgbClr val="000000"/>
                </a:solidFill>
              </a:rPr>
              <a:t>i</a:t>
            </a:r>
            <a:r>
              <a:rPr sz="2000" spc="5" dirty="0">
                <a:solidFill>
                  <a:srgbClr val="000000"/>
                </a:solidFill>
              </a:rPr>
              <a:t>=</a:t>
            </a:r>
            <a:r>
              <a:rPr sz="2000" dirty="0">
                <a:solidFill>
                  <a:srgbClr val="000000"/>
                </a:solidFill>
              </a:rPr>
              <a:t>(</a:t>
            </a:r>
            <a:r>
              <a:rPr sz="2000" spc="-5" dirty="0">
                <a:solidFill>
                  <a:srgbClr val="000000"/>
                </a:solidFill>
              </a:rPr>
              <a:t>A</a:t>
            </a:r>
            <a:r>
              <a:rPr sz="1950" spc="7" baseline="-21367" dirty="0">
                <a:solidFill>
                  <a:srgbClr val="000000"/>
                </a:solidFill>
              </a:rPr>
              <a:t>i</a:t>
            </a:r>
            <a:r>
              <a:rPr sz="2000" spc="5" dirty="0">
                <a:solidFill>
                  <a:srgbClr val="000000"/>
                </a:solidFill>
              </a:rPr>
              <a:t>+</a:t>
            </a:r>
            <a:r>
              <a:rPr sz="2000" spc="-5" dirty="0">
                <a:solidFill>
                  <a:srgbClr val="000000"/>
                </a:solidFill>
              </a:rPr>
              <a:t>B</a:t>
            </a:r>
            <a:r>
              <a:rPr sz="1950" spc="7" baseline="-21367" dirty="0">
                <a:solidFill>
                  <a:srgbClr val="000000"/>
                </a:solidFill>
              </a:rPr>
              <a:t>i</a:t>
            </a:r>
            <a:r>
              <a:rPr sz="2000" spc="5" dirty="0">
                <a:solidFill>
                  <a:srgbClr val="000000"/>
                </a:solidFill>
              </a:rPr>
              <a:t>+C</a:t>
            </a:r>
            <a:r>
              <a:rPr sz="1950" spc="7" baseline="-21367" dirty="0">
                <a:solidFill>
                  <a:srgbClr val="000000"/>
                </a:solidFill>
              </a:rPr>
              <a:t>i</a:t>
            </a:r>
            <a:r>
              <a:rPr sz="2000" spc="-10" dirty="0">
                <a:solidFill>
                  <a:srgbClr val="000000"/>
                </a:solidFill>
              </a:rPr>
              <a:t>).</a:t>
            </a:r>
            <a:r>
              <a:rPr sz="2000" spc="5" dirty="0">
                <a:solidFill>
                  <a:srgbClr val="000000"/>
                </a:solidFill>
              </a:rPr>
              <a:t>C</a:t>
            </a:r>
            <a:r>
              <a:rPr sz="1950" spc="15" baseline="-21367" dirty="0">
                <a:solidFill>
                  <a:srgbClr val="000000"/>
                </a:solidFill>
              </a:rPr>
              <a:t>i+</a:t>
            </a:r>
            <a:r>
              <a:rPr sz="1950" baseline="-21367" dirty="0">
                <a:solidFill>
                  <a:srgbClr val="000000"/>
                </a:solidFill>
              </a:rPr>
              <a:t>1</a:t>
            </a:r>
            <a:r>
              <a:rPr sz="2000" spc="-10" dirty="0">
                <a:solidFill>
                  <a:srgbClr val="000000"/>
                </a:solidFill>
              </a:rPr>
              <a:t>+</a:t>
            </a:r>
            <a:r>
              <a:rPr sz="2000" spc="-5" dirty="0">
                <a:solidFill>
                  <a:srgbClr val="000000"/>
                </a:solidFill>
              </a:rPr>
              <a:t>A</a:t>
            </a:r>
            <a:r>
              <a:rPr sz="1950" spc="7" baseline="-21367" dirty="0">
                <a:solidFill>
                  <a:srgbClr val="000000"/>
                </a:solidFill>
              </a:rPr>
              <a:t>i</a:t>
            </a:r>
            <a:r>
              <a:rPr sz="2000" spc="-5" dirty="0">
                <a:solidFill>
                  <a:srgbClr val="000000"/>
                </a:solidFill>
              </a:rPr>
              <a:t>B</a:t>
            </a:r>
            <a:r>
              <a:rPr sz="1950" spc="7" baseline="-21367" dirty="0">
                <a:solidFill>
                  <a:srgbClr val="000000"/>
                </a:solidFill>
              </a:rPr>
              <a:t>i</a:t>
            </a:r>
            <a:r>
              <a:rPr sz="2000" spc="5" dirty="0">
                <a:solidFill>
                  <a:srgbClr val="000000"/>
                </a:solidFill>
              </a:rPr>
              <a:t>C</a:t>
            </a:r>
            <a:r>
              <a:rPr sz="1950" spc="7" baseline="-21367" dirty="0">
                <a:solidFill>
                  <a:srgbClr val="000000"/>
                </a:solidFill>
              </a:rPr>
              <a:t>i</a:t>
            </a:r>
            <a:endParaRPr sz="1950" baseline="-21367"/>
          </a:p>
          <a:p>
            <a:pPr marR="5080" algn="r">
              <a:lnSpc>
                <a:spcPct val="100000"/>
              </a:lnSpc>
              <a:spcBef>
                <a:spcPts val="1630"/>
              </a:spcBef>
            </a:pPr>
            <a:r>
              <a:rPr spc="-5" dirty="0">
                <a:solidFill>
                  <a:srgbClr val="000000"/>
                </a:solidFill>
              </a:rPr>
              <a:t>V</a:t>
            </a:r>
            <a:r>
              <a:rPr dirty="0">
                <a:solidFill>
                  <a:srgbClr val="000000"/>
                </a:solidFill>
              </a:rPr>
              <a:t>dd</a:t>
            </a:r>
          </a:p>
        </p:txBody>
      </p:sp>
      <p:sp>
        <p:nvSpPr>
          <p:cNvPr id="54" name="object 54"/>
          <p:cNvSpPr/>
          <p:nvPr/>
        </p:nvSpPr>
        <p:spPr>
          <a:xfrm>
            <a:off x="3474597" y="2122921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5">
                <a:moveTo>
                  <a:pt x="0" y="0"/>
                </a:moveTo>
                <a:lnTo>
                  <a:pt x="216407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98685" y="6731503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0" y="0"/>
                </a:moveTo>
                <a:lnTo>
                  <a:pt x="8496299" y="0"/>
                </a:lnTo>
              </a:path>
            </a:pathLst>
          </a:custGeom>
          <a:ln w="4317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057271" y="5010908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35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122042" y="4939279"/>
            <a:ext cx="161925" cy="431800"/>
          </a:xfrm>
          <a:custGeom>
            <a:avLst/>
            <a:gdLst/>
            <a:ahLst/>
            <a:cxnLst/>
            <a:rect l="l" t="t" r="r" b="b"/>
            <a:pathLst>
              <a:path w="161925" h="431800">
                <a:moveTo>
                  <a:pt x="141731" y="359663"/>
                </a:moveTo>
                <a:lnTo>
                  <a:pt x="141731" y="431291"/>
                </a:lnTo>
                <a:lnTo>
                  <a:pt x="161543" y="431291"/>
                </a:lnTo>
                <a:lnTo>
                  <a:pt x="161543" y="370331"/>
                </a:lnTo>
                <a:lnTo>
                  <a:pt x="152399" y="370331"/>
                </a:lnTo>
                <a:lnTo>
                  <a:pt x="141731" y="359663"/>
                </a:lnTo>
                <a:close/>
              </a:path>
              <a:path w="161925" h="431800">
                <a:moveTo>
                  <a:pt x="141731" y="62483"/>
                </a:moveTo>
                <a:lnTo>
                  <a:pt x="3047" y="62483"/>
                </a:lnTo>
                <a:lnTo>
                  <a:pt x="0" y="65531"/>
                </a:lnTo>
                <a:lnTo>
                  <a:pt x="0" y="365759"/>
                </a:lnTo>
                <a:lnTo>
                  <a:pt x="3047" y="370331"/>
                </a:lnTo>
                <a:lnTo>
                  <a:pt x="141731" y="370331"/>
                </a:lnTo>
                <a:lnTo>
                  <a:pt x="141731" y="359663"/>
                </a:lnTo>
                <a:lnTo>
                  <a:pt x="18287" y="359663"/>
                </a:lnTo>
                <a:lnTo>
                  <a:pt x="9143" y="350519"/>
                </a:lnTo>
                <a:lnTo>
                  <a:pt x="18287" y="350519"/>
                </a:lnTo>
                <a:lnTo>
                  <a:pt x="18287" y="80771"/>
                </a:lnTo>
                <a:lnTo>
                  <a:pt x="9143" y="80771"/>
                </a:lnTo>
                <a:lnTo>
                  <a:pt x="18287" y="71627"/>
                </a:lnTo>
                <a:lnTo>
                  <a:pt x="141731" y="71627"/>
                </a:lnTo>
                <a:lnTo>
                  <a:pt x="141731" y="62483"/>
                </a:lnTo>
                <a:close/>
              </a:path>
              <a:path w="161925" h="431800">
                <a:moveTo>
                  <a:pt x="156971" y="350519"/>
                </a:moveTo>
                <a:lnTo>
                  <a:pt x="18287" y="350519"/>
                </a:lnTo>
                <a:lnTo>
                  <a:pt x="18287" y="359663"/>
                </a:lnTo>
                <a:lnTo>
                  <a:pt x="141731" y="359663"/>
                </a:lnTo>
                <a:lnTo>
                  <a:pt x="152399" y="370331"/>
                </a:lnTo>
                <a:lnTo>
                  <a:pt x="161543" y="370331"/>
                </a:lnTo>
                <a:lnTo>
                  <a:pt x="161543" y="355091"/>
                </a:lnTo>
                <a:lnTo>
                  <a:pt x="156971" y="350519"/>
                </a:lnTo>
                <a:close/>
              </a:path>
              <a:path w="161925" h="431800">
                <a:moveTo>
                  <a:pt x="18287" y="350519"/>
                </a:moveTo>
                <a:lnTo>
                  <a:pt x="9143" y="350519"/>
                </a:lnTo>
                <a:lnTo>
                  <a:pt x="18287" y="359663"/>
                </a:lnTo>
                <a:lnTo>
                  <a:pt x="18287" y="350519"/>
                </a:lnTo>
                <a:close/>
              </a:path>
              <a:path w="161925" h="431800">
                <a:moveTo>
                  <a:pt x="18287" y="71627"/>
                </a:moveTo>
                <a:lnTo>
                  <a:pt x="9143" y="80771"/>
                </a:lnTo>
                <a:lnTo>
                  <a:pt x="18287" y="80771"/>
                </a:lnTo>
                <a:lnTo>
                  <a:pt x="18287" y="71627"/>
                </a:lnTo>
                <a:close/>
              </a:path>
              <a:path w="161925" h="431800">
                <a:moveTo>
                  <a:pt x="161543" y="62483"/>
                </a:moveTo>
                <a:lnTo>
                  <a:pt x="152399" y="62483"/>
                </a:lnTo>
                <a:lnTo>
                  <a:pt x="141731" y="71627"/>
                </a:lnTo>
                <a:lnTo>
                  <a:pt x="18287" y="71627"/>
                </a:lnTo>
                <a:lnTo>
                  <a:pt x="18287" y="80771"/>
                </a:lnTo>
                <a:lnTo>
                  <a:pt x="156971" y="80771"/>
                </a:lnTo>
                <a:lnTo>
                  <a:pt x="161543" y="76199"/>
                </a:lnTo>
                <a:lnTo>
                  <a:pt x="161543" y="62483"/>
                </a:lnTo>
                <a:close/>
              </a:path>
              <a:path w="161925" h="431800">
                <a:moveTo>
                  <a:pt x="161543" y="0"/>
                </a:moveTo>
                <a:lnTo>
                  <a:pt x="141731" y="0"/>
                </a:lnTo>
                <a:lnTo>
                  <a:pt x="141731" y="71627"/>
                </a:lnTo>
                <a:lnTo>
                  <a:pt x="152399" y="62483"/>
                </a:lnTo>
                <a:lnTo>
                  <a:pt x="161543" y="62483"/>
                </a:lnTo>
                <a:lnTo>
                  <a:pt x="161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913253" y="5145020"/>
            <a:ext cx="144780" cy="21590"/>
          </a:xfrm>
          <a:custGeom>
            <a:avLst/>
            <a:gdLst/>
            <a:ahLst/>
            <a:cxnLst/>
            <a:rect l="l" t="t" r="r" b="b"/>
            <a:pathLst>
              <a:path w="144779" h="21589">
                <a:moveTo>
                  <a:pt x="144779" y="0"/>
                </a:moveTo>
                <a:lnTo>
                  <a:pt x="0" y="1523"/>
                </a:lnTo>
                <a:lnTo>
                  <a:pt x="0" y="21335"/>
                </a:lnTo>
                <a:lnTo>
                  <a:pt x="144779" y="19811"/>
                </a:lnTo>
                <a:lnTo>
                  <a:pt x="1447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537082" y="3776461"/>
            <a:ext cx="88900" cy="163195"/>
          </a:xfrm>
          <a:custGeom>
            <a:avLst/>
            <a:gdLst/>
            <a:ahLst/>
            <a:cxnLst/>
            <a:rect l="l" t="t" r="r" b="b"/>
            <a:pathLst>
              <a:path w="88900" h="163195">
                <a:moveTo>
                  <a:pt x="48767" y="161543"/>
                </a:moveTo>
                <a:lnTo>
                  <a:pt x="39623" y="161543"/>
                </a:lnTo>
                <a:lnTo>
                  <a:pt x="42671" y="163067"/>
                </a:lnTo>
                <a:lnTo>
                  <a:pt x="45719" y="163067"/>
                </a:lnTo>
                <a:lnTo>
                  <a:pt x="48767" y="161543"/>
                </a:lnTo>
                <a:close/>
              </a:path>
              <a:path w="88900" h="163195">
                <a:moveTo>
                  <a:pt x="56387" y="3047"/>
                </a:moveTo>
                <a:lnTo>
                  <a:pt x="33527" y="3047"/>
                </a:lnTo>
                <a:lnTo>
                  <a:pt x="28955" y="6095"/>
                </a:lnTo>
                <a:lnTo>
                  <a:pt x="25907" y="7619"/>
                </a:lnTo>
                <a:lnTo>
                  <a:pt x="24383" y="9143"/>
                </a:lnTo>
                <a:lnTo>
                  <a:pt x="19811" y="12191"/>
                </a:lnTo>
                <a:lnTo>
                  <a:pt x="16763" y="16763"/>
                </a:lnTo>
                <a:lnTo>
                  <a:pt x="16763" y="18287"/>
                </a:lnTo>
                <a:lnTo>
                  <a:pt x="12191" y="25907"/>
                </a:lnTo>
                <a:lnTo>
                  <a:pt x="10667" y="27431"/>
                </a:lnTo>
                <a:lnTo>
                  <a:pt x="6095" y="39623"/>
                </a:lnTo>
                <a:lnTo>
                  <a:pt x="3047" y="51815"/>
                </a:lnTo>
                <a:lnTo>
                  <a:pt x="0" y="67055"/>
                </a:lnTo>
                <a:lnTo>
                  <a:pt x="0" y="97535"/>
                </a:lnTo>
                <a:lnTo>
                  <a:pt x="6095" y="124967"/>
                </a:lnTo>
                <a:lnTo>
                  <a:pt x="10667" y="135635"/>
                </a:lnTo>
                <a:lnTo>
                  <a:pt x="10667" y="137159"/>
                </a:lnTo>
                <a:lnTo>
                  <a:pt x="12191" y="137159"/>
                </a:lnTo>
                <a:lnTo>
                  <a:pt x="16763" y="146303"/>
                </a:lnTo>
                <a:lnTo>
                  <a:pt x="24383" y="153923"/>
                </a:lnTo>
                <a:lnTo>
                  <a:pt x="24383" y="155447"/>
                </a:lnTo>
                <a:lnTo>
                  <a:pt x="25907" y="155447"/>
                </a:lnTo>
                <a:lnTo>
                  <a:pt x="28955" y="158495"/>
                </a:lnTo>
                <a:lnTo>
                  <a:pt x="33527" y="160019"/>
                </a:lnTo>
                <a:lnTo>
                  <a:pt x="35051" y="161543"/>
                </a:lnTo>
                <a:lnTo>
                  <a:pt x="54863" y="161543"/>
                </a:lnTo>
                <a:lnTo>
                  <a:pt x="54863" y="160019"/>
                </a:lnTo>
                <a:lnTo>
                  <a:pt x="56387" y="160019"/>
                </a:lnTo>
                <a:lnTo>
                  <a:pt x="60959" y="156971"/>
                </a:lnTo>
                <a:lnTo>
                  <a:pt x="64007" y="155447"/>
                </a:lnTo>
                <a:lnTo>
                  <a:pt x="64007" y="153923"/>
                </a:lnTo>
                <a:lnTo>
                  <a:pt x="65531" y="153923"/>
                </a:lnTo>
                <a:lnTo>
                  <a:pt x="68579" y="150875"/>
                </a:lnTo>
                <a:lnTo>
                  <a:pt x="73659" y="143255"/>
                </a:lnTo>
                <a:lnTo>
                  <a:pt x="42671" y="143255"/>
                </a:lnTo>
                <a:lnTo>
                  <a:pt x="38099" y="141731"/>
                </a:lnTo>
                <a:lnTo>
                  <a:pt x="36575" y="140207"/>
                </a:lnTo>
                <a:lnTo>
                  <a:pt x="38099" y="140207"/>
                </a:lnTo>
                <a:lnTo>
                  <a:pt x="35051" y="137159"/>
                </a:lnTo>
                <a:lnTo>
                  <a:pt x="32003" y="135635"/>
                </a:lnTo>
                <a:lnTo>
                  <a:pt x="33527" y="135635"/>
                </a:lnTo>
                <a:lnTo>
                  <a:pt x="27431" y="128015"/>
                </a:lnTo>
                <a:lnTo>
                  <a:pt x="28955" y="128015"/>
                </a:lnTo>
                <a:lnTo>
                  <a:pt x="24383" y="117347"/>
                </a:lnTo>
                <a:lnTo>
                  <a:pt x="21335" y="106679"/>
                </a:lnTo>
                <a:lnTo>
                  <a:pt x="19811" y="94487"/>
                </a:lnTo>
                <a:lnTo>
                  <a:pt x="18287" y="80771"/>
                </a:lnTo>
                <a:lnTo>
                  <a:pt x="19811" y="67055"/>
                </a:lnTo>
                <a:lnTo>
                  <a:pt x="21335" y="54863"/>
                </a:lnTo>
                <a:lnTo>
                  <a:pt x="24383" y="44195"/>
                </a:lnTo>
                <a:lnTo>
                  <a:pt x="28193" y="36575"/>
                </a:lnTo>
                <a:lnTo>
                  <a:pt x="27431" y="36575"/>
                </a:lnTo>
                <a:lnTo>
                  <a:pt x="32511" y="28955"/>
                </a:lnTo>
                <a:lnTo>
                  <a:pt x="32003" y="28955"/>
                </a:lnTo>
                <a:lnTo>
                  <a:pt x="35051" y="24383"/>
                </a:lnTo>
                <a:lnTo>
                  <a:pt x="38099" y="22859"/>
                </a:lnTo>
                <a:lnTo>
                  <a:pt x="36575" y="22859"/>
                </a:lnTo>
                <a:lnTo>
                  <a:pt x="42671" y="19811"/>
                </a:lnTo>
                <a:lnTo>
                  <a:pt x="72847" y="19811"/>
                </a:lnTo>
                <a:lnTo>
                  <a:pt x="71627" y="18287"/>
                </a:lnTo>
                <a:lnTo>
                  <a:pt x="71627" y="16763"/>
                </a:lnTo>
                <a:lnTo>
                  <a:pt x="68579" y="12191"/>
                </a:lnTo>
                <a:lnTo>
                  <a:pt x="65531" y="9143"/>
                </a:lnTo>
                <a:lnTo>
                  <a:pt x="64007" y="9143"/>
                </a:lnTo>
                <a:lnTo>
                  <a:pt x="64007" y="7619"/>
                </a:lnTo>
                <a:lnTo>
                  <a:pt x="59435" y="4571"/>
                </a:lnTo>
                <a:lnTo>
                  <a:pt x="56387" y="3047"/>
                </a:lnTo>
                <a:close/>
              </a:path>
              <a:path w="88900" h="163195">
                <a:moveTo>
                  <a:pt x="80989" y="35051"/>
                </a:moveTo>
                <a:lnTo>
                  <a:pt x="60959" y="35051"/>
                </a:lnTo>
                <a:lnTo>
                  <a:pt x="67055" y="56387"/>
                </a:lnTo>
                <a:lnTo>
                  <a:pt x="68579" y="68579"/>
                </a:lnTo>
                <a:lnTo>
                  <a:pt x="70103" y="82295"/>
                </a:lnTo>
                <a:lnTo>
                  <a:pt x="68579" y="96011"/>
                </a:lnTo>
                <a:lnTo>
                  <a:pt x="67055" y="108203"/>
                </a:lnTo>
                <a:lnTo>
                  <a:pt x="48767" y="141731"/>
                </a:lnTo>
                <a:lnTo>
                  <a:pt x="47243" y="143255"/>
                </a:lnTo>
                <a:lnTo>
                  <a:pt x="73659" y="143255"/>
                </a:lnTo>
                <a:lnTo>
                  <a:pt x="77723" y="137159"/>
                </a:lnTo>
                <a:lnTo>
                  <a:pt x="77723" y="135635"/>
                </a:lnTo>
                <a:lnTo>
                  <a:pt x="82295" y="123443"/>
                </a:lnTo>
                <a:lnTo>
                  <a:pt x="85343" y="111251"/>
                </a:lnTo>
                <a:lnTo>
                  <a:pt x="88391" y="96011"/>
                </a:lnTo>
                <a:lnTo>
                  <a:pt x="88391" y="65531"/>
                </a:lnTo>
                <a:lnTo>
                  <a:pt x="82295" y="38099"/>
                </a:lnTo>
                <a:lnTo>
                  <a:pt x="80989" y="35051"/>
                </a:lnTo>
                <a:close/>
              </a:path>
              <a:path w="88900" h="163195">
                <a:moveTo>
                  <a:pt x="28955" y="35051"/>
                </a:moveTo>
                <a:lnTo>
                  <a:pt x="27431" y="36575"/>
                </a:lnTo>
                <a:lnTo>
                  <a:pt x="28193" y="36575"/>
                </a:lnTo>
                <a:lnTo>
                  <a:pt x="28955" y="35051"/>
                </a:lnTo>
                <a:close/>
              </a:path>
              <a:path w="88900" h="163195">
                <a:moveTo>
                  <a:pt x="77723" y="27431"/>
                </a:moveTo>
                <a:lnTo>
                  <a:pt x="56387" y="27431"/>
                </a:lnTo>
                <a:lnTo>
                  <a:pt x="60959" y="36575"/>
                </a:lnTo>
                <a:lnTo>
                  <a:pt x="60959" y="35051"/>
                </a:lnTo>
                <a:lnTo>
                  <a:pt x="80989" y="35051"/>
                </a:lnTo>
                <a:lnTo>
                  <a:pt x="77723" y="27431"/>
                </a:lnTo>
                <a:close/>
              </a:path>
              <a:path w="88900" h="163195">
                <a:moveTo>
                  <a:pt x="33527" y="27431"/>
                </a:moveTo>
                <a:lnTo>
                  <a:pt x="32003" y="28955"/>
                </a:lnTo>
                <a:lnTo>
                  <a:pt x="32511" y="28955"/>
                </a:lnTo>
                <a:lnTo>
                  <a:pt x="33527" y="27431"/>
                </a:lnTo>
                <a:close/>
              </a:path>
              <a:path w="88900" h="163195">
                <a:moveTo>
                  <a:pt x="72847" y="19811"/>
                </a:moveTo>
                <a:lnTo>
                  <a:pt x="47243" y="19811"/>
                </a:lnTo>
                <a:lnTo>
                  <a:pt x="50291" y="21335"/>
                </a:lnTo>
                <a:lnTo>
                  <a:pt x="54863" y="25907"/>
                </a:lnTo>
                <a:lnTo>
                  <a:pt x="56387" y="28955"/>
                </a:lnTo>
                <a:lnTo>
                  <a:pt x="56387" y="27431"/>
                </a:lnTo>
                <a:lnTo>
                  <a:pt x="77723" y="27431"/>
                </a:lnTo>
                <a:lnTo>
                  <a:pt x="77723" y="25907"/>
                </a:lnTo>
                <a:lnTo>
                  <a:pt x="72847" y="19811"/>
                </a:lnTo>
                <a:close/>
              </a:path>
              <a:path w="88900" h="163195">
                <a:moveTo>
                  <a:pt x="44195" y="19811"/>
                </a:moveTo>
                <a:lnTo>
                  <a:pt x="42671" y="19811"/>
                </a:lnTo>
                <a:lnTo>
                  <a:pt x="39623" y="21335"/>
                </a:lnTo>
                <a:lnTo>
                  <a:pt x="44195" y="19811"/>
                </a:lnTo>
                <a:close/>
              </a:path>
              <a:path w="88900" h="163195">
                <a:moveTo>
                  <a:pt x="47243" y="19811"/>
                </a:moveTo>
                <a:lnTo>
                  <a:pt x="45719" y="19811"/>
                </a:lnTo>
                <a:lnTo>
                  <a:pt x="48767" y="21335"/>
                </a:lnTo>
                <a:lnTo>
                  <a:pt x="47243" y="19811"/>
                </a:lnTo>
                <a:close/>
              </a:path>
              <a:path w="88900" h="163195">
                <a:moveTo>
                  <a:pt x="50291" y="1523"/>
                </a:moveTo>
                <a:lnTo>
                  <a:pt x="38099" y="1523"/>
                </a:lnTo>
                <a:lnTo>
                  <a:pt x="35051" y="3047"/>
                </a:lnTo>
                <a:lnTo>
                  <a:pt x="54863" y="3047"/>
                </a:lnTo>
                <a:lnTo>
                  <a:pt x="50291" y="1523"/>
                </a:lnTo>
                <a:close/>
              </a:path>
              <a:path w="88900" h="163195">
                <a:moveTo>
                  <a:pt x="44195" y="0"/>
                </a:moveTo>
                <a:lnTo>
                  <a:pt x="42671" y="1523"/>
                </a:lnTo>
                <a:lnTo>
                  <a:pt x="45719" y="1523"/>
                </a:lnTo>
                <a:lnTo>
                  <a:pt x="441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401445" y="3848089"/>
            <a:ext cx="144780" cy="21590"/>
          </a:xfrm>
          <a:custGeom>
            <a:avLst/>
            <a:gdLst/>
            <a:ahLst/>
            <a:cxnLst/>
            <a:rect l="l" t="t" r="r" b="b"/>
            <a:pathLst>
              <a:path w="144779" h="21589">
                <a:moveTo>
                  <a:pt x="144779" y="0"/>
                </a:moveTo>
                <a:lnTo>
                  <a:pt x="0" y="1523"/>
                </a:lnTo>
                <a:lnTo>
                  <a:pt x="0" y="21335"/>
                </a:lnTo>
                <a:lnTo>
                  <a:pt x="144779" y="19811"/>
                </a:lnTo>
                <a:lnTo>
                  <a:pt x="1447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681862" y="3777991"/>
            <a:ext cx="161925" cy="295910"/>
          </a:xfrm>
          <a:custGeom>
            <a:avLst/>
            <a:gdLst/>
            <a:ahLst/>
            <a:cxnLst/>
            <a:rect l="l" t="t" r="r" b="b"/>
            <a:pathLst>
              <a:path w="161925" h="295910">
                <a:moveTo>
                  <a:pt x="143255" y="224022"/>
                </a:moveTo>
                <a:lnTo>
                  <a:pt x="143255" y="295650"/>
                </a:lnTo>
                <a:lnTo>
                  <a:pt x="161543" y="295650"/>
                </a:lnTo>
                <a:lnTo>
                  <a:pt x="161543" y="234690"/>
                </a:lnTo>
                <a:lnTo>
                  <a:pt x="152399" y="234690"/>
                </a:lnTo>
                <a:lnTo>
                  <a:pt x="143255" y="224022"/>
                </a:lnTo>
                <a:close/>
              </a:path>
              <a:path w="161925" h="295910">
                <a:moveTo>
                  <a:pt x="18287" y="0"/>
                </a:moveTo>
                <a:lnTo>
                  <a:pt x="0" y="0"/>
                </a:lnTo>
                <a:lnTo>
                  <a:pt x="0" y="230118"/>
                </a:lnTo>
                <a:lnTo>
                  <a:pt x="4571" y="234690"/>
                </a:lnTo>
                <a:lnTo>
                  <a:pt x="143255" y="234690"/>
                </a:lnTo>
                <a:lnTo>
                  <a:pt x="143255" y="224022"/>
                </a:lnTo>
                <a:lnTo>
                  <a:pt x="18287" y="224022"/>
                </a:lnTo>
                <a:lnTo>
                  <a:pt x="9143" y="214878"/>
                </a:lnTo>
                <a:lnTo>
                  <a:pt x="18287" y="214878"/>
                </a:lnTo>
                <a:lnTo>
                  <a:pt x="18287" y="0"/>
                </a:lnTo>
                <a:close/>
              </a:path>
              <a:path w="161925" h="295910">
                <a:moveTo>
                  <a:pt x="156971" y="214878"/>
                </a:moveTo>
                <a:lnTo>
                  <a:pt x="18287" y="214878"/>
                </a:lnTo>
                <a:lnTo>
                  <a:pt x="18287" y="224022"/>
                </a:lnTo>
                <a:lnTo>
                  <a:pt x="143255" y="224022"/>
                </a:lnTo>
                <a:lnTo>
                  <a:pt x="152399" y="234690"/>
                </a:lnTo>
                <a:lnTo>
                  <a:pt x="161543" y="234690"/>
                </a:lnTo>
                <a:lnTo>
                  <a:pt x="161543" y="219450"/>
                </a:lnTo>
                <a:lnTo>
                  <a:pt x="156971" y="214878"/>
                </a:lnTo>
                <a:close/>
              </a:path>
              <a:path w="161925" h="295910">
                <a:moveTo>
                  <a:pt x="18287" y="214878"/>
                </a:moveTo>
                <a:lnTo>
                  <a:pt x="9143" y="214878"/>
                </a:lnTo>
                <a:lnTo>
                  <a:pt x="18287" y="224022"/>
                </a:lnTo>
                <a:lnTo>
                  <a:pt x="18287" y="2148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706495" y="5422388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35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771265" y="5350759"/>
            <a:ext cx="161925" cy="431800"/>
          </a:xfrm>
          <a:custGeom>
            <a:avLst/>
            <a:gdLst/>
            <a:ahLst/>
            <a:cxnLst/>
            <a:rect l="l" t="t" r="r" b="b"/>
            <a:pathLst>
              <a:path w="161925" h="431800">
                <a:moveTo>
                  <a:pt x="141731" y="359663"/>
                </a:moveTo>
                <a:lnTo>
                  <a:pt x="141731" y="431291"/>
                </a:lnTo>
                <a:lnTo>
                  <a:pt x="161543" y="431291"/>
                </a:lnTo>
                <a:lnTo>
                  <a:pt x="161543" y="368807"/>
                </a:lnTo>
                <a:lnTo>
                  <a:pt x="152399" y="368807"/>
                </a:lnTo>
                <a:lnTo>
                  <a:pt x="141731" y="359663"/>
                </a:lnTo>
                <a:close/>
              </a:path>
              <a:path w="161925" h="431800">
                <a:moveTo>
                  <a:pt x="141731" y="60959"/>
                </a:moveTo>
                <a:lnTo>
                  <a:pt x="3047" y="60959"/>
                </a:lnTo>
                <a:lnTo>
                  <a:pt x="0" y="65531"/>
                </a:lnTo>
                <a:lnTo>
                  <a:pt x="0" y="365759"/>
                </a:lnTo>
                <a:lnTo>
                  <a:pt x="3047" y="368807"/>
                </a:lnTo>
                <a:lnTo>
                  <a:pt x="141731" y="368807"/>
                </a:lnTo>
                <a:lnTo>
                  <a:pt x="141731" y="359663"/>
                </a:lnTo>
                <a:lnTo>
                  <a:pt x="18287" y="359663"/>
                </a:lnTo>
                <a:lnTo>
                  <a:pt x="9143" y="350519"/>
                </a:lnTo>
                <a:lnTo>
                  <a:pt x="18287" y="350519"/>
                </a:lnTo>
                <a:lnTo>
                  <a:pt x="18287" y="80771"/>
                </a:lnTo>
                <a:lnTo>
                  <a:pt x="9143" y="80771"/>
                </a:lnTo>
                <a:lnTo>
                  <a:pt x="18287" y="71627"/>
                </a:lnTo>
                <a:lnTo>
                  <a:pt x="141731" y="71627"/>
                </a:lnTo>
                <a:lnTo>
                  <a:pt x="141731" y="60959"/>
                </a:lnTo>
                <a:close/>
              </a:path>
              <a:path w="161925" h="431800">
                <a:moveTo>
                  <a:pt x="156971" y="350519"/>
                </a:moveTo>
                <a:lnTo>
                  <a:pt x="18287" y="350519"/>
                </a:lnTo>
                <a:lnTo>
                  <a:pt x="18287" y="359663"/>
                </a:lnTo>
                <a:lnTo>
                  <a:pt x="141731" y="359663"/>
                </a:lnTo>
                <a:lnTo>
                  <a:pt x="152399" y="368807"/>
                </a:lnTo>
                <a:lnTo>
                  <a:pt x="161543" y="368807"/>
                </a:lnTo>
                <a:lnTo>
                  <a:pt x="161543" y="355091"/>
                </a:lnTo>
                <a:lnTo>
                  <a:pt x="156971" y="350519"/>
                </a:lnTo>
                <a:close/>
              </a:path>
              <a:path w="161925" h="431800">
                <a:moveTo>
                  <a:pt x="18287" y="350519"/>
                </a:moveTo>
                <a:lnTo>
                  <a:pt x="9143" y="350519"/>
                </a:lnTo>
                <a:lnTo>
                  <a:pt x="18287" y="359663"/>
                </a:lnTo>
                <a:lnTo>
                  <a:pt x="18287" y="350519"/>
                </a:lnTo>
                <a:close/>
              </a:path>
              <a:path w="161925" h="431800">
                <a:moveTo>
                  <a:pt x="18287" y="71627"/>
                </a:moveTo>
                <a:lnTo>
                  <a:pt x="9143" y="80771"/>
                </a:lnTo>
                <a:lnTo>
                  <a:pt x="18287" y="80771"/>
                </a:lnTo>
                <a:lnTo>
                  <a:pt x="18287" y="71627"/>
                </a:lnTo>
                <a:close/>
              </a:path>
              <a:path w="161925" h="431800">
                <a:moveTo>
                  <a:pt x="161543" y="60959"/>
                </a:moveTo>
                <a:lnTo>
                  <a:pt x="152399" y="60959"/>
                </a:lnTo>
                <a:lnTo>
                  <a:pt x="141731" y="71627"/>
                </a:lnTo>
                <a:lnTo>
                  <a:pt x="18287" y="71627"/>
                </a:lnTo>
                <a:lnTo>
                  <a:pt x="18287" y="80771"/>
                </a:lnTo>
                <a:lnTo>
                  <a:pt x="156971" y="80771"/>
                </a:lnTo>
                <a:lnTo>
                  <a:pt x="161543" y="76199"/>
                </a:lnTo>
                <a:lnTo>
                  <a:pt x="161543" y="60959"/>
                </a:lnTo>
                <a:close/>
              </a:path>
              <a:path w="161925" h="431800">
                <a:moveTo>
                  <a:pt x="161543" y="0"/>
                </a:moveTo>
                <a:lnTo>
                  <a:pt x="141731" y="0"/>
                </a:lnTo>
                <a:lnTo>
                  <a:pt x="141731" y="71627"/>
                </a:lnTo>
                <a:lnTo>
                  <a:pt x="152399" y="60959"/>
                </a:lnTo>
                <a:lnTo>
                  <a:pt x="161543" y="60959"/>
                </a:lnTo>
                <a:lnTo>
                  <a:pt x="161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562477" y="5556499"/>
            <a:ext cx="144780" cy="21590"/>
          </a:xfrm>
          <a:custGeom>
            <a:avLst/>
            <a:gdLst/>
            <a:ahLst/>
            <a:cxnLst/>
            <a:rect l="l" t="t" r="r" b="b"/>
            <a:pathLst>
              <a:path w="144779" h="21589">
                <a:moveTo>
                  <a:pt x="144779" y="0"/>
                </a:moveTo>
                <a:lnTo>
                  <a:pt x="0" y="1523"/>
                </a:lnTo>
                <a:lnTo>
                  <a:pt x="0" y="21335"/>
                </a:lnTo>
                <a:lnTo>
                  <a:pt x="144779" y="19811"/>
                </a:lnTo>
                <a:lnTo>
                  <a:pt x="1447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617092" y="5010908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35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681862" y="4939279"/>
            <a:ext cx="161925" cy="431800"/>
          </a:xfrm>
          <a:custGeom>
            <a:avLst/>
            <a:gdLst/>
            <a:ahLst/>
            <a:cxnLst/>
            <a:rect l="l" t="t" r="r" b="b"/>
            <a:pathLst>
              <a:path w="161925" h="431800">
                <a:moveTo>
                  <a:pt x="143255" y="359663"/>
                </a:moveTo>
                <a:lnTo>
                  <a:pt x="143255" y="431291"/>
                </a:lnTo>
                <a:lnTo>
                  <a:pt x="161543" y="431291"/>
                </a:lnTo>
                <a:lnTo>
                  <a:pt x="161543" y="370331"/>
                </a:lnTo>
                <a:lnTo>
                  <a:pt x="152399" y="370331"/>
                </a:lnTo>
                <a:lnTo>
                  <a:pt x="143255" y="359663"/>
                </a:lnTo>
                <a:close/>
              </a:path>
              <a:path w="161925" h="431800">
                <a:moveTo>
                  <a:pt x="143255" y="62483"/>
                </a:moveTo>
                <a:lnTo>
                  <a:pt x="4571" y="62483"/>
                </a:lnTo>
                <a:lnTo>
                  <a:pt x="0" y="65531"/>
                </a:lnTo>
                <a:lnTo>
                  <a:pt x="0" y="365759"/>
                </a:lnTo>
                <a:lnTo>
                  <a:pt x="4571" y="370331"/>
                </a:lnTo>
                <a:lnTo>
                  <a:pt x="143255" y="370331"/>
                </a:lnTo>
                <a:lnTo>
                  <a:pt x="143255" y="359663"/>
                </a:lnTo>
                <a:lnTo>
                  <a:pt x="18287" y="359663"/>
                </a:lnTo>
                <a:lnTo>
                  <a:pt x="9143" y="350519"/>
                </a:lnTo>
                <a:lnTo>
                  <a:pt x="18287" y="350519"/>
                </a:lnTo>
                <a:lnTo>
                  <a:pt x="18287" y="80771"/>
                </a:lnTo>
                <a:lnTo>
                  <a:pt x="9143" y="80771"/>
                </a:lnTo>
                <a:lnTo>
                  <a:pt x="18287" y="71627"/>
                </a:lnTo>
                <a:lnTo>
                  <a:pt x="143255" y="71627"/>
                </a:lnTo>
                <a:lnTo>
                  <a:pt x="143255" y="62483"/>
                </a:lnTo>
                <a:close/>
              </a:path>
              <a:path w="161925" h="431800">
                <a:moveTo>
                  <a:pt x="156971" y="350519"/>
                </a:moveTo>
                <a:lnTo>
                  <a:pt x="18287" y="350519"/>
                </a:lnTo>
                <a:lnTo>
                  <a:pt x="18287" y="359663"/>
                </a:lnTo>
                <a:lnTo>
                  <a:pt x="143255" y="359663"/>
                </a:lnTo>
                <a:lnTo>
                  <a:pt x="152399" y="370331"/>
                </a:lnTo>
                <a:lnTo>
                  <a:pt x="161543" y="370331"/>
                </a:lnTo>
                <a:lnTo>
                  <a:pt x="161543" y="355091"/>
                </a:lnTo>
                <a:lnTo>
                  <a:pt x="156971" y="350519"/>
                </a:lnTo>
                <a:close/>
              </a:path>
              <a:path w="161925" h="431800">
                <a:moveTo>
                  <a:pt x="18287" y="350519"/>
                </a:moveTo>
                <a:lnTo>
                  <a:pt x="9143" y="350519"/>
                </a:lnTo>
                <a:lnTo>
                  <a:pt x="18287" y="359663"/>
                </a:lnTo>
                <a:lnTo>
                  <a:pt x="18287" y="350519"/>
                </a:lnTo>
                <a:close/>
              </a:path>
              <a:path w="161925" h="431800">
                <a:moveTo>
                  <a:pt x="18287" y="71627"/>
                </a:moveTo>
                <a:lnTo>
                  <a:pt x="9143" y="80771"/>
                </a:lnTo>
                <a:lnTo>
                  <a:pt x="18287" y="80771"/>
                </a:lnTo>
                <a:lnTo>
                  <a:pt x="18287" y="71627"/>
                </a:lnTo>
                <a:close/>
              </a:path>
              <a:path w="161925" h="431800">
                <a:moveTo>
                  <a:pt x="161543" y="62483"/>
                </a:moveTo>
                <a:lnTo>
                  <a:pt x="152399" y="62483"/>
                </a:lnTo>
                <a:lnTo>
                  <a:pt x="143255" y="71627"/>
                </a:lnTo>
                <a:lnTo>
                  <a:pt x="18287" y="71627"/>
                </a:lnTo>
                <a:lnTo>
                  <a:pt x="18287" y="80771"/>
                </a:lnTo>
                <a:lnTo>
                  <a:pt x="156971" y="80771"/>
                </a:lnTo>
                <a:lnTo>
                  <a:pt x="161543" y="76199"/>
                </a:lnTo>
                <a:lnTo>
                  <a:pt x="161543" y="62483"/>
                </a:lnTo>
                <a:close/>
              </a:path>
              <a:path w="161925" h="431800">
                <a:moveTo>
                  <a:pt x="161543" y="0"/>
                </a:moveTo>
                <a:lnTo>
                  <a:pt x="143255" y="0"/>
                </a:lnTo>
                <a:lnTo>
                  <a:pt x="143255" y="71627"/>
                </a:lnTo>
                <a:lnTo>
                  <a:pt x="152399" y="62483"/>
                </a:lnTo>
                <a:lnTo>
                  <a:pt x="161543" y="62483"/>
                </a:lnTo>
                <a:lnTo>
                  <a:pt x="161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473074" y="5145020"/>
            <a:ext cx="144780" cy="21590"/>
          </a:xfrm>
          <a:custGeom>
            <a:avLst/>
            <a:gdLst/>
            <a:ahLst/>
            <a:cxnLst/>
            <a:rect l="l" t="t" r="r" b="b"/>
            <a:pathLst>
              <a:path w="144779" h="21589">
                <a:moveTo>
                  <a:pt x="144779" y="0"/>
                </a:moveTo>
                <a:lnTo>
                  <a:pt x="0" y="1523"/>
                </a:lnTo>
                <a:lnTo>
                  <a:pt x="0" y="21335"/>
                </a:lnTo>
                <a:lnTo>
                  <a:pt x="144779" y="19811"/>
                </a:lnTo>
                <a:lnTo>
                  <a:pt x="1447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057271" y="4579615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59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122042" y="4509511"/>
            <a:ext cx="161925" cy="431800"/>
          </a:xfrm>
          <a:custGeom>
            <a:avLst/>
            <a:gdLst/>
            <a:ahLst/>
            <a:cxnLst/>
            <a:rect l="l" t="t" r="r" b="b"/>
            <a:pathLst>
              <a:path w="161925" h="431800">
                <a:moveTo>
                  <a:pt x="141731" y="359663"/>
                </a:moveTo>
                <a:lnTo>
                  <a:pt x="141731" y="431291"/>
                </a:lnTo>
                <a:lnTo>
                  <a:pt x="161543" y="431291"/>
                </a:lnTo>
                <a:lnTo>
                  <a:pt x="161543" y="368807"/>
                </a:lnTo>
                <a:lnTo>
                  <a:pt x="152399" y="368807"/>
                </a:lnTo>
                <a:lnTo>
                  <a:pt x="141731" y="359663"/>
                </a:lnTo>
                <a:close/>
              </a:path>
              <a:path w="161925" h="431800">
                <a:moveTo>
                  <a:pt x="141731" y="60959"/>
                </a:moveTo>
                <a:lnTo>
                  <a:pt x="3047" y="60959"/>
                </a:lnTo>
                <a:lnTo>
                  <a:pt x="0" y="65531"/>
                </a:lnTo>
                <a:lnTo>
                  <a:pt x="0" y="365759"/>
                </a:lnTo>
                <a:lnTo>
                  <a:pt x="3047" y="368807"/>
                </a:lnTo>
                <a:lnTo>
                  <a:pt x="141731" y="368807"/>
                </a:lnTo>
                <a:lnTo>
                  <a:pt x="141731" y="359663"/>
                </a:lnTo>
                <a:lnTo>
                  <a:pt x="18287" y="359663"/>
                </a:lnTo>
                <a:lnTo>
                  <a:pt x="9143" y="350519"/>
                </a:lnTo>
                <a:lnTo>
                  <a:pt x="18287" y="350519"/>
                </a:lnTo>
                <a:lnTo>
                  <a:pt x="18287" y="80771"/>
                </a:lnTo>
                <a:lnTo>
                  <a:pt x="9143" y="80771"/>
                </a:lnTo>
                <a:lnTo>
                  <a:pt x="18287" y="71627"/>
                </a:lnTo>
                <a:lnTo>
                  <a:pt x="141731" y="71627"/>
                </a:lnTo>
                <a:lnTo>
                  <a:pt x="141731" y="60959"/>
                </a:lnTo>
                <a:close/>
              </a:path>
              <a:path w="161925" h="431800">
                <a:moveTo>
                  <a:pt x="156971" y="350519"/>
                </a:moveTo>
                <a:lnTo>
                  <a:pt x="18287" y="350519"/>
                </a:lnTo>
                <a:lnTo>
                  <a:pt x="18287" y="359663"/>
                </a:lnTo>
                <a:lnTo>
                  <a:pt x="141731" y="359663"/>
                </a:lnTo>
                <a:lnTo>
                  <a:pt x="152399" y="368807"/>
                </a:lnTo>
                <a:lnTo>
                  <a:pt x="161543" y="368807"/>
                </a:lnTo>
                <a:lnTo>
                  <a:pt x="161543" y="355091"/>
                </a:lnTo>
                <a:lnTo>
                  <a:pt x="156971" y="350519"/>
                </a:lnTo>
                <a:close/>
              </a:path>
              <a:path w="161925" h="431800">
                <a:moveTo>
                  <a:pt x="18287" y="350519"/>
                </a:moveTo>
                <a:lnTo>
                  <a:pt x="9143" y="350519"/>
                </a:lnTo>
                <a:lnTo>
                  <a:pt x="18287" y="359663"/>
                </a:lnTo>
                <a:lnTo>
                  <a:pt x="18287" y="350519"/>
                </a:lnTo>
                <a:close/>
              </a:path>
              <a:path w="161925" h="431800">
                <a:moveTo>
                  <a:pt x="18287" y="71627"/>
                </a:moveTo>
                <a:lnTo>
                  <a:pt x="9143" y="80771"/>
                </a:lnTo>
                <a:lnTo>
                  <a:pt x="18287" y="80771"/>
                </a:lnTo>
                <a:lnTo>
                  <a:pt x="18287" y="71627"/>
                </a:lnTo>
                <a:close/>
              </a:path>
              <a:path w="161925" h="431800">
                <a:moveTo>
                  <a:pt x="161543" y="60959"/>
                </a:moveTo>
                <a:lnTo>
                  <a:pt x="152399" y="60959"/>
                </a:lnTo>
                <a:lnTo>
                  <a:pt x="141731" y="71627"/>
                </a:lnTo>
                <a:lnTo>
                  <a:pt x="18287" y="71627"/>
                </a:lnTo>
                <a:lnTo>
                  <a:pt x="18287" y="80771"/>
                </a:lnTo>
                <a:lnTo>
                  <a:pt x="156971" y="80771"/>
                </a:lnTo>
                <a:lnTo>
                  <a:pt x="161543" y="76199"/>
                </a:lnTo>
                <a:lnTo>
                  <a:pt x="161543" y="60959"/>
                </a:lnTo>
                <a:close/>
              </a:path>
              <a:path w="161925" h="431800">
                <a:moveTo>
                  <a:pt x="161543" y="0"/>
                </a:moveTo>
                <a:lnTo>
                  <a:pt x="141731" y="0"/>
                </a:lnTo>
                <a:lnTo>
                  <a:pt x="141731" y="71627"/>
                </a:lnTo>
                <a:lnTo>
                  <a:pt x="152399" y="60959"/>
                </a:lnTo>
                <a:lnTo>
                  <a:pt x="161543" y="60959"/>
                </a:lnTo>
                <a:lnTo>
                  <a:pt x="161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913253" y="4715252"/>
            <a:ext cx="144780" cy="21590"/>
          </a:xfrm>
          <a:custGeom>
            <a:avLst/>
            <a:gdLst/>
            <a:ahLst/>
            <a:cxnLst/>
            <a:rect l="l" t="t" r="r" b="b"/>
            <a:pathLst>
              <a:path w="144779" h="21589">
                <a:moveTo>
                  <a:pt x="144779" y="0"/>
                </a:moveTo>
                <a:lnTo>
                  <a:pt x="0" y="1523"/>
                </a:lnTo>
                <a:lnTo>
                  <a:pt x="0" y="21335"/>
                </a:lnTo>
                <a:lnTo>
                  <a:pt x="144779" y="19811"/>
                </a:lnTo>
                <a:lnTo>
                  <a:pt x="1447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897767" y="5853679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59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962536" y="5782052"/>
            <a:ext cx="161925" cy="431800"/>
          </a:xfrm>
          <a:custGeom>
            <a:avLst/>
            <a:gdLst/>
            <a:ahLst/>
            <a:cxnLst/>
            <a:rect l="l" t="t" r="r" b="b"/>
            <a:pathLst>
              <a:path w="161925" h="431800">
                <a:moveTo>
                  <a:pt x="143252" y="361187"/>
                </a:moveTo>
                <a:lnTo>
                  <a:pt x="143252" y="431291"/>
                </a:lnTo>
                <a:lnTo>
                  <a:pt x="161540" y="431291"/>
                </a:lnTo>
                <a:lnTo>
                  <a:pt x="161540" y="370331"/>
                </a:lnTo>
                <a:lnTo>
                  <a:pt x="152396" y="370331"/>
                </a:lnTo>
                <a:lnTo>
                  <a:pt x="143252" y="361187"/>
                </a:lnTo>
                <a:close/>
              </a:path>
              <a:path w="161925" h="431800">
                <a:moveTo>
                  <a:pt x="143252" y="62483"/>
                </a:moveTo>
                <a:lnTo>
                  <a:pt x="4571" y="62483"/>
                </a:lnTo>
                <a:lnTo>
                  <a:pt x="0" y="65531"/>
                </a:lnTo>
                <a:lnTo>
                  <a:pt x="0" y="365759"/>
                </a:lnTo>
                <a:lnTo>
                  <a:pt x="4571" y="370331"/>
                </a:lnTo>
                <a:lnTo>
                  <a:pt x="143252" y="370331"/>
                </a:lnTo>
                <a:lnTo>
                  <a:pt x="143252" y="361187"/>
                </a:lnTo>
                <a:lnTo>
                  <a:pt x="18287" y="361187"/>
                </a:lnTo>
                <a:lnTo>
                  <a:pt x="9143" y="350519"/>
                </a:lnTo>
                <a:lnTo>
                  <a:pt x="18287" y="350519"/>
                </a:lnTo>
                <a:lnTo>
                  <a:pt x="18287" y="80771"/>
                </a:lnTo>
                <a:lnTo>
                  <a:pt x="9143" y="80771"/>
                </a:lnTo>
                <a:lnTo>
                  <a:pt x="18287" y="71627"/>
                </a:lnTo>
                <a:lnTo>
                  <a:pt x="143252" y="71627"/>
                </a:lnTo>
                <a:lnTo>
                  <a:pt x="143252" y="62483"/>
                </a:lnTo>
                <a:close/>
              </a:path>
              <a:path w="161925" h="431800">
                <a:moveTo>
                  <a:pt x="156968" y="350519"/>
                </a:moveTo>
                <a:lnTo>
                  <a:pt x="18287" y="350519"/>
                </a:lnTo>
                <a:lnTo>
                  <a:pt x="18287" y="361187"/>
                </a:lnTo>
                <a:lnTo>
                  <a:pt x="143252" y="361187"/>
                </a:lnTo>
                <a:lnTo>
                  <a:pt x="152396" y="370331"/>
                </a:lnTo>
                <a:lnTo>
                  <a:pt x="161540" y="370331"/>
                </a:lnTo>
                <a:lnTo>
                  <a:pt x="161540" y="355091"/>
                </a:lnTo>
                <a:lnTo>
                  <a:pt x="156968" y="350519"/>
                </a:lnTo>
                <a:close/>
              </a:path>
              <a:path w="161925" h="431800">
                <a:moveTo>
                  <a:pt x="18287" y="350519"/>
                </a:moveTo>
                <a:lnTo>
                  <a:pt x="9143" y="350519"/>
                </a:lnTo>
                <a:lnTo>
                  <a:pt x="18287" y="361187"/>
                </a:lnTo>
                <a:lnTo>
                  <a:pt x="18287" y="350519"/>
                </a:lnTo>
                <a:close/>
              </a:path>
              <a:path w="161925" h="431800">
                <a:moveTo>
                  <a:pt x="18287" y="71627"/>
                </a:moveTo>
                <a:lnTo>
                  <a:pt x="9143" y="80771"/>
                </a:lnTo>
                <a:lnTo>
                  <a:pt x="18287" y="80771"/>
                </a:lnTo>
                <a:lnTo>
                  <a:pt x="18287" y="71627"/>
                </a:lnTo>
                <a:close/>
              </a:path>
              <a:path w="161925" h="431800">
                <a:moveTo>
                  <a:pt x="161540" y="62483"/>
                </a:moveTo>
                <a:lnTo>
                  <a:pt x="152396" y="62483"/>
                </a:lnTo>
                <a:lnTo>
                  <a:pt x="143252" y="71627"/>
                </a:lnTo>
                <a:lnTo>
                  <a:pt x="18287" y="71627"/>
                </a:lnTo>
                <a:lnTo>
                  <a:pt x="18287" y="80771"/>
                </a:lnTo>
                <a:lnTo>
                  <a:pt x="156968" y="80771"/>
                </a:lnTo>
                <a:lnTo>
                  <a:pt x="161540" y="76199"/>
                </a:lnTo>
                <a:lnTo>
                  <a:pt x="161540" y="62483"/>
                </a:lnTo>
                <a:close/>
              </a:path>
              <a:path w="161925" h="431800">
                <a:moveTo>
                  <a:pt x="161540" y="0"/>
                </a:moveTo>
                <a:lnTo>
                  <a:pt x="143252" y="0"/>
                </a:lnTo>
                <a:lnTo>
                  <a:pt x="143252" y="71627"/>
                </a:lnTo>
                <a:lnTo>
                  <a:pt x="152396" y="62483"/>
                </a:lnTo>
                <a:lnTo>
                  <a:pt x="161540" y="62483"/>
                </a:lnTo>
                <a:lnTo>
                  <a:pt x="1615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753749" y="5987791"/>
            <a:ext cx="144780" cy="21590"/>
          </a:xfrm>
          <a:custGeom>
            <a:avLst/>
            <a:gdLst/>
            <a:ahLst/>
            <a:cxnLst/>
            <a:rect l="l" t="t" r="r" b="b"/>
            <a:pathLst>
              <a:path w="144780" h="21589">
                <a:moveTo>
                  <a:pt x="144779" y="0"/>
                </a:moveTo>
                <a:lnTo>
                  <a:pt x="0" y="3047"/>
                </a:lnTo>
                <a:lnTo>
                  <a:pt x="0" y="21335"/>
                </a:lnTo>
                <a:lnTo>
                  <a:pt x="144779" y="19811"/>
                </a:lnTo>
                <a:lnTo>
                  <a:pt x="1447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113409" y="6215629"/>
            <a:ext cx="5329555" cy="0"/>
          </a:xfrm>
          <a:custGeom>
            <a:avLst/>
            <a:gdLst/>
            <a:ahLst/>
            <a:cxnLst/>
            <a:rect l="l" t="t" r="r" b="b"/>
            <a:pathLst>
              <a:path w="5329555">
                <a:moveTo>
                  <a:pt x="0" y="0"/>
                </a:moveTo>
                <a:lnTo>
                  <a:pt x="5329427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057271" y="4148318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59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977262" y="4212325"/>
            <a:ext cx="88900" cy="161925"/>
          </a:xfrm>
          <a:custGeom>
            <a:avLst/>
            <a:gdLst/>
            <a:ahLst/>
            <a:cxnLst/>
            <a:rect l="l" t="t" r="r" b="b"/>
            <a:pathLst>
              <a:path w="88900" h="161925">
                <a:moveTo>
                  <a:pt x="53339" y="160019"/>
                </a:moveTo>
                <a:lnTo>
                  <a:pt x="35051" y="160019"/>
                </a:lnTo>
                <a:lnTo>
                  <a:pt x="38099" y="161543"/>
                </a:lnTo>
                <a:lnTo>
                  <a:pt x="50291" y="161543"/>
                </a:lnTo>
                <a:lnTo>
                  <a:pt x="53339" y="160019"/>
                </a:lnTo>
                <a:close/>
              </a:path>
              <a:path w="88900" h="161925">
                <a:moveTo>
                  <a:pt x="54863" y="1523"/>
                </a:moveTo>
                <a:lnTo>
                  <a:pt x="33527" y="1523"/>
                </a:lnTo>
                <a:lnTo>
                  <a:pt x="32003" y="3047"/>
                </a:lnTo>
                <a:lnTo>
                  <a:pt x="27431" y="4571"/>
                </a:lnTo>
                <a:lnTo>
                  <a:pt x="16763" y="15239"/>
                </a:lnTo>
                <a:lnTo>
                  <a:pt x="16763" y="16763"/>
                </a:lnTo>
                <a:lnTo>
                  <a:pt x="10667" y="25907"/>
                </a:lnTo>
                <a:lnTo>
                  <a:pt x="10667" y="27431"/>
                </a:lnTo>
                <a:lnTo>
                  <a:pt x="6095" y="38099"/>
                </a:lnTo>
                <a:lnTo>
                  <a:pt x="0" y="65531"/>
                </a:lnTo>
                <a:lnTo>
                  <a:pt x="0" y="96011"/>
                </a:lnTo>
                <a:lnTo>
                  <a:pt x="3047" y="111251"/>
                </a:lnTo>
                <a:lnTo>
                  <a:pt x="6095" y="124967"/>
                </a:lnTo>
                <a:lnTo>
                  <a:pt x="10667" y="134111"/>
                </a:lnTo>
                <a:lnTo>
                  <a:pt x="10667" y="135635"/>
                </a:lnTo>
                <a:lnTo>
                  <a:pt x="16763" y="146303"/>
                </a:lnTo>
                <a:lnTo>
                  <a:pt x="24383" y="153923"/>
                </a:lnTo>
                <a:lnTo>
                  <a:pt x="28955" y="156971"/>
                </a:lnTo>
                <a:lnTo>
                  <a:pt x="32003" y="158495"/>
                </a:lnTo>
                <a:lnTo>
                  <a:pt x="33527" y="160019"/>
                </a:lnTo>
                <a:lnTo>
                  <a:pt x="54863" y="160019"/>
                </a:lnTo>
                <a:lnTo>
                  <a:pt x="56387" y="158495"/>
                </a:lnTo>
                <a:lnTo>
                  <a:pt x="59435" y="156971"/>
                </a:lnTo>
                <a:lnTo>
                  <a:pt x="60959" y="156971"/>
                </a:lnTo>
                <a:lnTo>
                  <a:pt x="71627" y="146303"/>
                </a:lnTo>
                <a:lnTo>
                  <a:pt x="71627" y="144779"/>
                </a:lnTo>
                <a:lnTo>
                  <a:pt x="72643" y="143255"/>
                </a:lnTo>
                <a:lnTo>
                  <a:pt x="42671" y="143255"/>
                </a:lnTo>
                <a:lnTo>
                  <a:pt x="39623" y="141731"/>
                </a:lnTo>
                <a:lnTo>
                  <a:pt x="41147" y="141731"/>
                </a:lnTo>
                <a:lnTo>
                  <a:pt x="38099" y="140207"/>
                </a:lnTo>
                <a:lnTo>
                  <a:pt x="36575" y="138683"/>
                </a:lnTo>
                <a:lnTo>
                  <a:pt x="33527" y="137159"/>
                </a:lnTo>
                <a:lnTo>
                  <a:pt x="32003" y="134111"/>
                </a:lnTo>
                <a:lnTo>
                  <a:pt x="27431" y="126491"/>
                </a:lnTo>
                <a:lnTo>
                  <a:pt x="28302" y="126491"/>
                </a:lnTo>
                <a:lnTo>
                  <a:pt x="24383" y="117347"/>
                </a:lnTo>
                <a:lnTo>
                  <a:pt x="21335" y="106679"/>
                </a:lnTo>
                <a:lnTo>
                  <a:pt x="19811" y="92963"/>
                </a:lnTo>
                <a:lnTo>
                  <a:pt x="18287" y="80771"/>
                </a:lnTo>
                <a:lnTo>
                  <a:pt x="19811" y="67055"/>
                </a:lnTo>
                <a:lnTo>
                  <a:pt x="21335" y="54863"/>
                </a:lnTo>
                <a:lnTo>
                  <a:pt x="24383" y="42671"/>
                </a:lnTo>
                <a:lnTo>
                  <a:pt x="28193" y="35051"/>
                </a:lnTo>
                <a:lnTo>
                  <a:pt x="27431" y="35051"/>
                </a:lnTo>
                <a:lnTo>
                  <a:pt x="32511" y="27431"/>
                </a:lnTo>
                <a:lnTo>
                  <a:pt x="32003" y="27431"/>
                </a:lnTo>
                <a:lnTo>
                  <a:pt x="35051" y="24383"/>
                </a:lnTo>
                <a:lnTo>
                  <a:pt x="36575" y="21335"/>
                </a:lnTo>
                <a:lnTo>
                  <a:pt x="38099" y="21335"/>
                </a:lnTo>
                <a:lnTo>
                  <a:pt x="39623" y="19811"/>
                </a:lnTo>
                <a:lnTo>
                  <a:pt x="42671" y="18287"/>
                </a:lnTo>
                <a:lnTo>
                  <a:pt x="72643" y="18287"/>
                </a:lnTo>
                <a:lnTo>
                  <a:pt x="71627" y="16763"/>
                </a:lnTo>
                <a:lnTo>
                  <a:pt x="71627" y="15239"/>
                </a:lnTo>
                <a:lnTo>
                  <a:pt x="60959" y="4571"/>
                </a:lnTo>
                <a:lnTo>
                  <a:pt x="59435" y="4571"/>
                </a:lnTo>
                <a:lnTo>
                  <a:pt x="56387" y="3047"/>
                </a:lnTo>
                <a:lnTo>
                  <a:pt x="54863" y="1523"/>
                </a:lnTo>
                <a:close/>
              </a:path>
              <a:path w="88900" h="161925">
                <a:moveTo>
                  <a:pt x="41147" y="141731"/>
                </a:moveTo>
                <a:lnTo>
                  <a:pt x="42671" y="143255"/>
                </a:lnTo>
                <a:lnTo>
                  <a:pt x="44195" y="142747"/>
                </a:lnTo>
                <a:lnTo>
                  <a:pt x="41147" y="141731"/>
                </a:lnTo>
                <a:close/>
              </a:path>
              <a:path w="88900" h="161925">
                <a:moveTo>
                  <a:pt x="44195" y="142747"/>
                </a:moveTo>
                <a:lnTo>
                  <a:pt x="42671" y="143255"/>
                </a:lnTo>
                <a:lnTo>
                  <a:pt x="44195" y="143255"/>
                </a:lnTo>
                <a:lnTo>
                  <a:pt x="44805" y="142951"/>
                </a:lnTo>
                <a:lnTo>
                  <a:pt x="44195" y="142747"/>
                </a:lnTo>
                <a:close/>
              </a:path>
              <a:path w="88900" h="161925">
                <a:moveTo>
                  <a:pt x="44805" y="142951"/>
                </a:moveTo>
                <a:lnTo>
                  <a:pt x="44195" y="143255"/>
                </a:lnTo>
                <a:lnTo>
                  <a:pt x="44957" y="143001"/>
                </a:lnTo>
                <a:lnTo>
                  <a:pt x="44805" y="142951"/>
                </a:lnTo>
                <a:close/>
              </a:path>
              <a:path w="88900" h="161925">
                <a:moveTo>
                  <a:pt x="44957" y="143001"/>
                </a:moveTo>
                <a:lnTo>
                  <a:pt x="44195" y="143255"/>
                </a:lnTo>
                <a:lnTo>
                  <a:pt x="45719" y="143255"/>
                </a:lnTo>
                <a:lnTo>
                  <a:pt x="44957" y="143001"/>
                </a:lnTo>
                <a:close/>
              </a:path>
              <a:path w="88900" h="161925">
                <a:moveTo>
                  <a:pt x="77723" y="134111"/>
                </a:moveTo>
                <a:lnTo>
                  <a:pt x="56387" y="134111"/>
                </a:lnTo>
                <a:lnTo>
                  <a:pt x="48767" y="141731"/>
                </a:lnTo>
                <a:lnTo>
                  <a:pt x="44957" y="143001"/>
                </a:lnTo>
                <a:lnTo>
                  <a:pt x="45719" y="143255"/>
                </a:lnTo>
                <a:lnTo>
                  <a:pt x="72643" y="143255"/>
                </a:lnTo>
                <a:lnTo>
                  <a:pt x="77723" y="135635"/>
                </a:lnTo>
                <a:lnTo>
                  <a:pt x="77723" y="134111"/>
                </a:lnTo>
                <a:close/>
              </a:path>
              <a:path w="88900" h="161925">
                <a:moveTo>
                  <a:pt x="47243" y="141731"/>
                </a:moveTo>
                <a:lnTo>
                  <a:pt x="44195" y="142747"/>
                </a:lnTo>
                <a:lnTo>
                  <a:pt x="44805" y="142951"/>
                </a:lnTo>
                <a:lnTo>
                  <a:pt x="47243" y="141731"/>
                </a:lnTo>
                <a:close/>
              </a:path>
              <a:path w="88900" h="161925">
                <a:moveTo>
                  <a:pt x="50291" y="140207"/>
                </a:moveTo>
                <a:lnTo>
                  <a:pt x="47243" y="141731"/>
                </a:lnTo>
                <a:lnTo>
                  <a:pt x="48767" y="141731"/>
                </a:lnTo>
                <a:lnTo>
                  <a:pt x="50291" y="140207"/>
                </a:lnTo>
                <a:close/>
              </a:path>
              <a:path w="88900" h="161925">
                <a:moveTo>
                  <a:pt x="80989" y="126491"/>
                </a:moveTo>
                <a:lnTo>
                  <a:pt x="60959" y="126491"/>
                </a:lnTo>
                <a:lnTo>
                  <a:pt x="54863" y="135635"/>
                </a:lnTo>
                <a:lnTo>
                  <a:pt x="56387" y="134111"/>
                </a:lnTo>
                <a:lnTo>
                  <a:pt x="77723" y="134111"/>
                </a:lnTo>
                <a:lnTo>
                  <a:pt x="80989" y="126491"/>
                </a:lnTo>
                <a:close/>
              </a:path>
              <a:path w="88900" h="161925">
                <a:moveTo>
                  <a:pt x="28302" y="126491"/>
                </a:moveTo>
                <a:lnTo>
                  <a:pt x="27431" y="126491"/>
                </a:lnTo>
                <a:lnTo>
                  <a:pt x="28955" y="128015"/>
                </a:lnTo>
                <a:lnTo>
                  <a:pt x="28302" y="126491"/>
                </a:lnTo>
                <a:close/>
              </a:path>
              <a:path w="88900" h="161925">
                <a:moveTo>
                  <a:pt x="59435" y="33527"/>
                </a:moveTo>
                <a:lnTo>
                  <a:pt x="64007" y="44195"/>
                </a:lnTo>
                <a:lnTo>
                  <a:pt x="67055" y="54863"/>
                </a:lnTo>
                <a:lnTo>
                  <a:pt x="68579" y="67055"/>
                </a:lnTo>
                <a:lnTo>
                  <a:pt x="70103" y="80771"/>
                </a:lnTo>
                <a:lnTo>
                  <a:pt x="68579" y="94487"/>
                </a:lnTo>
                <a:lnTo>
                  <a:pt x="67055" y="106679"/>
                </a:lnTo>
                <a:lnTo>
                  <a:pt x="64007" y="118871"/>
                </a:lnTo>
                <a:lnTo>
                  <a:pt x="59435" y="128015"/>
                </a:lnTo>
                <a:lnTo>
                  <a:pt x="60959" y="126491"/>
                </a:lnTo>
                <a:lnTo>
                  <a:pt x="80989" y="126491"/>
                </a:lnTo>
                <a:lnTo>
                  <a:pt x="82295" y="123443"/>
                </a:lnTo>
                <a:lnTo>
                  <a:pt x="88391" y="96011"/>
                </a:lnTo>
                <a:lnTo>
                  <a:pt x="88391" y="65531"/>
                </a:lnTo>
                <a:lnTo>
                  <a:pt x="85343" y="50291"/>
                </a:lnTo>
                <a:lnTo>
                  <a:pt x="82295" y="36575"/>
                </a:lnTo>
                <a:lnTo>
                  <a:pt x="81533" y="35051"/>
                </a:lnTo>
                <a:lnTo>
                  <a:pt x="60959" y="35051"/>
                </a:lnTo>
                <a:lnTo>
                  <a:pt x="59435" y="33527"/>
                </a:lnTo>
                <a:close/>
              </a:path>
              <a:path w="88900" h="161925">
                <a:moveTo>
                  <a:pt x="28955" y="33527"/>
                </a:moveTo>
                <a:lnTo>
                  <a:pt x="27431" y="35051"/>
                </a:lnTo>
                <a:lnTo>
                  <a:pt x="28193" y="35051"/>
                </a:lnTo>
                <a:lnTo>
                  <a:pt x="28955" y="33527"/>
                </a:lnTo>
                <a:close/>
              </a:path>
              <a:path w="88900" h="161925">
                <a:moveTo>
                  <a:pt x="54863" y="25907"/>
                </a:moveTo>
                <a:lnTo>
                  <a:pt x="60959" y="35051"/>
                </a:lnTo>
                <a:lnTo>
                  <a:pt x="81533" y="35051"/>
                </a:lnTo>
                <a:lnTo>
                  <a:pt x="77723" y="27431"/>
                </a:lnTo>
                <a:lnTo>
                  <a:pt x="56387" y="27431"/>
                </a:lnTo>
                <a:lnTo>
                  <a:pt x="54863" y="25907"/>
                </a:lnTo>
                <a:close/>
              </a:path>
              <a:path w="88900" h="161925">
                <a:moveTo>
                  <a:pt x="33527" y="25907"/>
                </a:moveTo>
                <a:lnTo>
                  <a:pt x="32003" y="27431"/>
                </a:lnTo>
                <a:lnTo>
                  <a:pt x="32511" y="27431"/>
                </a:lnTo>
                <a:lnTo>
                  <a:pt x="33527" y="25907"/>
                </a:lnTo>
                <a:close/>
              </a:path>
              <a:path w="88900" h="161925">
                <a:moveTo>
                  <a:pt x="72643" y="18287"/>
                </a:moveTo>
                <a:lnTo>
                  <a:pt x="45719" y="18287"/>
                </a:lnTo>
                <a:lnTo>
                  <a:pt x="44957" y="18541"/>
                </a:lnTo>
                <a:lnTo>
                  <a:pt x="48767" y="19811"/>
                </a:lnTo>
                <a:lnTo>
                  <a:pt x="56387" y="27431"/>
                </a:lnTo>
                <a:lnTo>
                  <a:pt x="77723" y="27431"/>
                </a:lnTo>
                <a:lnTo>
                  <a:pt x="77723" y="25907"/>
                </a:lnTo>
                <a:lnTo>
                  <a:pt x="72643" y="18287"/>
                </a:lnTo>
                <a:close/>
              </a:path>
              <a:path w="88900" h="161925">
                <a:moveTo>
                  <a:pt x="38099" y="21335"/>
                </a:moveTo>
                <a:lnTo>
                  <a:pt x="36575" y="21335"/>
                </a:lnTo>
                <a:lnTo>
                  <a:pt x="36575" y="22859"/>
                </a:lnTo>
                <a:lnTo>
                  <a:pt x="38099" y="21335"/>
                </a:lnTo>
                <a:close/>
              </a:path>
              <a:path w="88900" h="161925">
                <a:moveTo>
                  <a:pt x="48767" y="19811"/>
                </a:moveTo>
                <a:lnTo>
                  <a:pt x="47243" y="19811"/>
                </a:lnTo>
                <a:lnTo>
                  <a:pt x="50291" y="21335"/>
                </a:lnTo>
                <a:lnTo>
                  <a:pt x="48767" y="19811"/>
                </a:lnTo>
                <a:close/>
              </a:path>
              <a:path w="88900" h="161925">
                <a:moveTo>
                  <a:pt x="42671" y="18287"/>
                </a:moveTo>
                <a:lnTo>
                  <a:pt x="41147" y="19811"/>
                </a:lnTo>
                <a:lnTo>
                  <a:pt x="44195" y="18795"/>
                </a:lnTo>
                <a:lnTo>
                  <a:pt x="42671" y="18287"/>
                </a:lnTo>
                <a:close/>
              </a:path>
              <a:path w="88900" h="161925">
                <a:moveTo>
                  <a:pt x="44805" y="18592"/>
                </a:moveTo>
                <a:lnTo>
                  <a:pt x="44195" y="18795"/>
                </a:lnTo>
                <a:lnTo>
                  <a:pt x="47243" y="19811"/>
                </a:lnTo>
                <a:lnTo>
                  <a:pt x="44805" y="18592"/>
                </a:lnTo>
                <a:close/>
              </a:path>
              <a:path w="88900" h="161925">
                <a:moveTo>
                  <a:pt x="44195" y="18287"/>
                </a:moveTo>
                <a:lnTo>
                  <a:pt x="42671" y="18287"/>
                </a:lnTo>
                <a:lnTo>
                  <a:pt x="44195" y="18795"/>
                </a:lnTo>
                <a:lnTo>
                  <a:pt x="44805" y="18592"/>
                </a:lnTo>
                <a:lnTo>
                  <a:pt x="44195" y="18287"/>
                </a:lnTo>
                <a:close/>
              </a:path>
              <a:path w="88900" h="161925">
                <a:moveTo>
                  <a:pt x="44195" y="18287"/>
                </a:moveTo>
                <a:lnTo>
                  <a:pt x="44805" y="18592"/>
                </a:lnTo>
                <a:lnTo>
                  <a:pt x="44957" y="18541"/>
                </a:lnTo>
                <a:lnTo>
                  <a:pt x="44195" y="18287"/>
                </a:lnTo>
                <a:close/>
              </a:path>
              <a:path w="88900" h="161925">
                <a:moveTo>
                  <a:pt x="45719" y="18287"/>
                </a:moveTo>
                <a:lnTo>
                  <a:pt x="44195" y="18287"/>
                </a:lnTo>
                <a:lnTo>
                  <a:pt x="44957" y="18541"/>
                </a:lnTo>
                <a:lnTo>
                  <a:pt x="45719" y="18287"/>
                </a:lnTo>
                <a:close/>
              </a:path>
              <a:path w="88900" h="161925">
                <a:moveTo>
                  <a:pt x="50291" y="0"/>
                </a:moveTo>
                <a:lnTo>
                  <a:pt x="38099" y="0"/>
                </a:lnTo>
                <a:lnTo>
                  <a:pt x="35051" y="1523"/>
                </a:lnTo>
                <a:lnTo>
                  <a:pt x="53339" y="1523"/>
                </a:lnTo>
                <a:lnTo>
                  <a:pt x="502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841625" y="4283954"/>
            <a:ext cx="144780" cy="20320"/>
          </a:xfrm>
          <a:custGeom>
            <a:avLst/>
            <a:gdLst/>
            <a:ahLst/>
            <a:cxnLst/>
            <a:rect l="l" t="t" r="r" b="b"/>
            <a:pathLst>
              <a:path w="144779" h="20320">
                <a:moveTo>
                  <a:pt x="144779" y="0"/>
                </a:moveTo>
                <a:lnTo>
                  <a:pt x="0" y="1523"/>
                </a:lnTo>
                <a:lnTo>
                  <a:pt x="0" y="19811"/>
                </a:lnTo>
                <a:lnTo>
                  <a:pt x="144779" y="18287"/>
                </a:lnTo>
                <a:lnTo>
                  <a:pt x="1447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122042" y="4076689"/>
            <a:ext cx="161925" cy="433070"/>
          </a:xfrm>
          <a:custGeom>
            <a:avLst/>
            <a:gdLst/>
            <a:ahLst/>
            <a:cxnLst/>
            <a:rect l="l" t="t" r="r" b="b"/>
            <a:pathLst>
              <a:path w="161925" h="433070">
                <a:moveTo>
                  <a:pt x="141731" y="361187"/>
                </a:moveTo>
                <a:lnTo>
                  <a:pt x="141731" y="432822"/>
                </a:lnTo>
                <a:lnTo>
                  <a:pt x="161543" y="432822"/>
                </a:lnTo>
                <a:lnTo>
                  <a:pt x="161543" y="370331"/>
                </a:lnTo>
                <a:lnTo>
                  <a:pt x="152399" y="370331"/>
                </a:lnTo>
                <a:lnTo>
                  <a:pt x="141731" y="361187"/>
                </a:lnTo>
                <a:close/>
              </a:path>
              <a:path w="161925" h="433070">
                <a:moveTo>
                  <a:pt x="141731" y="62483"/>
                </a:moveTo>
                <a:lnTo>
                  <a:pt x="3047" y="62483"/>
                </a:lnTo>
                <a:lnTo>
                  <a:pt x="0" y="67055"/>
                </a:lnTo>
                <a:lnTo>
                  <a:pt x="0" y="365759"/>
                </a:lnTo>
                <a:lnTo>
                  <a:pt x="3047" y="370331"/>
                </a:lnTo>
                <a:lnTo>
                  <a:pt x="141731" y="370331"/>
                </a:lnTo>
                <a:lnTo>
                  <a:pt x="141731" y="361187"/>
                </a:lnTo>
                <a:lnTo>
                  <a:pt x="18287" y="361187"/>
                </a:lnTo>
                <a:lnTo>
                  <a:pt x="9143" y="352043"/>
                </a:lnTo>
                <a:lnTo>
                  <a:pt x="18287" y="352043"/>
                </a:lnTo>
                <a:lnTo>
                  <a:pt x="18287" y="80771"/>
                </a:lnTo>
                <a:lnTo>
                  <a:pt x="9143" y="80771"/>
                </a:lnTo>
                <a:lnTo>
                  <a:pt x="18287" y="71627"/>
                </a:lnTo>
                <a:lnTo>
                  <a:pt x="141731" y="71627"/>
                </a:lnTo>
                <a:lnTo>
                  <a:pt x="141731" y="62483"/>
                </a:lnTo>
                <a:close/>
              </a:path>
              <a:path w="161925" h="433070">
                <a:moveTo>
                  <a:pt x="156971" y="352043"/>
                </a:moveTo>
                <a:lnTo>
                  <a:pt x="18287" y="352043"/>
                </a:lnTo>
                <a:lnTo>
                  <a:pt x="18287" y="361187"/>
                </a:lnTo>
                <a:lnTo>
                  <a:pt x="141731" y="361187"/>
                </a:lnTo>
                <a:lnTo>
                  <a:pt x="152399" y="370331"/>
                </a:lnTo>
                <a:lnTo>
                  <a:pt x="161543" y="370331"/>
                </a:lnTo>
                <a:lnTo>
                  <a:pt x="161543" y="355091"/>
                </a:lnTo>
                <a:lnTo>
                  <a:pt x="156971" y="352043"/>
                </a:lnTo>
                <a:close/>
              </a:path>
              <a:path w="161925" h="433070">
                <a:moveTo>
                  <a:pt x="18287" y="352043"/>
                </a:moveTo>
                <a:lnTo>
                  <a:pt x="9143" y="352043"/>
                </a:lnTo>
                <a:lnTo>
                  <a:pt x="18287" y="361187"/>
                </a:lnTo>
                <a:lnTo>
                  <a:pt x="18287" y="352043"/>
                </a:lnTo>
                <a:close/>
              </a:path>
              <a:path w="161925" h="433070">
                <a:moveTo>
                  <a:pt x="18287" y="71627"/>
                </a:moveTo>
                <a:lnTo>
                  <a:pt x="9143" y="80771"/>
                </a:lnTo>
                <a:lnTo>
                  <a:pt x="18287" y="80771"/>
                </a:lnTo>
                <a:lnTo>
                  <a:pt x="18287" y="71627"/>
                </a:lnTo>
                <a:close/>
              </a:path>
              <a:path w="161925" h="433070">
                <a:moveTo>
                  <a:pt x="161543" y="62483"/>
                </a:moveTo>
                <a:lnTo>
                  <a:pt x="152399" y="62483"/>
                </a:lnTo>
                <a:lnTo>
                  <a:pt x="141731" y="71627"/>
                </a:lnTo>
                <a:lnTo>
                  <a:pt x="18287" y="71627"/>
                </a:lnTo>
                <a:lnTo>
                  <a:pt x="18287" y="80771"/>
                </a:lnTo>
                <a:lnTo>
                  <a:pt x="156971" y="80771"/>
                </a:lnTo>
                <a:lnTo>
                  <a:pt x="161543" y="77723"/>
                </a:lnTo>
                <a:lnTo>
                  <a:pt x="161543" y="62483"/>
                </a:lnTo>
                <a:close/>
              </a:path>
              <a:path w="161925" h="433070">
                <a:moveTo>
                  <a:pt x="161543" y="0"/>
                </a:moveTo>
                <a:lnTo>
                  <a:pt x="141731" y="0"/>
                </a:lnTo>
                <a:lnTo>
                  <a:pt x="141731" y="71627"/>
                </a:lnTo>
                <a:lnTo>
                  <a:pt x="152399" y="62483"/>
                </a:lnTo>
                <a:lnTo>
                  <a:pt x="161543" y="62483"/>
                </a:lnTo>
                <a:lnTo>
                  <a:pt x="161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830957" y="4293098"/>
            <a:ext cx="154305" cy="441959"/>
          </a:xfrm>
          <a:custGeom>
            <a:avLst/>
            <a:gdLst/>
            <a:ahLst/>
            <a:cxnLst/>
            <a:rect l="l" t="t" r="r" b="b"/>
            <a:pathLst>
              <a:path w="154304" h="441960">
                <a:moveTo>
                  <a:pt x="18287" y="0"/>
                </a:moveTo>
                <a:lnTo>
                  <a:pt x="0" y="0"/>
                </a:lnTo>
                <a:lnTo>
                  <a:pt x="0" y="437394"/>
                </a:lnTo>
                <a:lnTo>
                  <a:pt x="4571" y="441966"/>
                </a:lnTo>
                <a:lnTo>
                  <a:pt x="153923" y="441966"/>
                </a:lnTo>
                <a:lnTo>
                  <a:pt x="153923" y="431298"/>
                </a:lnTo>
                <a:lnTo>
                  <a:pt x="18287" y="431298"/>
                </a:lnTo>
                <a:lnTo>
                  <a:pt x="9143" y="422154"/>
                </a:lnTo>
                <a:lnTo>
                  <a:pt x="18287" y="422154"/>
                </a:lnTo>
                <a:lnTo>
                  <a:pt x="18287" y="0"/>
                </a:lnTo>
                <a:close/>
              </a:path>
              <a:path w="154304" h="441960">
                <a:moveTo>
                  <a:pt x="18287" y="422154"/>
                </a:moveTo>
                <a:lnTo>
                  <a:pt x="9143" y="422154"/>
                </a:lnTo>
                <a:lnTo>
                  <a:pt x="18287" y="431298"/>
                </a:lnTo>
                <a:lnTo>
                  <a:pt x="18287" y="422154"/>
                </a:lnTo>
                <a:close/>
              </a:path>
              <a:path w="154304" h="441960">
                <a:moveTo>
                  <a:pt x="153923" y="422154"/>
                </a:moveTo>
                <a:lnTo>
                  <a:pt x="18287" y="422154"/>
                </a:lnTo>
                <a:lnTo>
                  <a:pt x="18287" y="431298"/>
                </a:lnTo>
                <a:lnTo>
                  <a:pt x="153923" y="431298"/>
                </a:lnTo>
                <a:lnTo>
                  <a:pt x="153923" y="4221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975738" y="3777986"/>
            <a:ext cx="88900" cy="163195"/>
          </a:xfrm>
          <a:custGeom>
            <a:avLst/>
            <a:gdLst/>
            <a:ahLst/>
            <a:cxnLst/>
            <a:rect l="l" t="t" r="r" b="b"/>
            <a:pathLst>
              <a:path w="88900" h="163195">
                <a:moveTo>
                  <a:pt x="48767" y="161543"/>
                </a:moveTo>
                <a:lnTo>
                  <a:pt x="39623" y="161543"/>
                </a:lnTo>
                <a:lnTo>
                  <a:pt x="42671" y="163067"/>
                </a:lnTo>
                <a:lnTo>
                  <a:pt x="45719" y="163067"/>
                </a:lnTo>
                <a:lnTo>
                  <a:pt x="48767" y="161543"/>
                </a:lnTo>
                <a:close/>
              </a:path>
              <a:path w="88900" h="163195">
                <a:moveTo>
                  <a:pt x="54863" y="160019"/>
                </a:moveTo>
                <a:lnTo>
                  <a:pt x="33527" y="160019"/>
                </a:lnTo>
                <a:lnTo>
                  <a:pt x="33527" y="161543"/>
                </a:lnTo>
                <a:lnTo>
                  <a:pt x="53339" y="161543"/>
                </a:lnTo>
                <a:lnTo>
                  <a:pt x="54863" y="160019"/>
                </a:lnTo>
                <a:close/>
              </a:path>
              <a:path w="88900" h="163195">
                <a:moveTo>
                  <a:pt x="56387" y="3047"/>
                </a:moveTo>
                <a:lnTo>
                  <a:pt x="32003" y="3047"/>
                </a:lnTo>
                <a:lnTo>
                  <a:pt x="27431" y="6095"/>
                </a:lnTo>
                <a:lnTo>
                  <a:pt x="24383" y="7619"/>
                </a:lnTo>
                <a:lnTo>
                  <a:pt x="24383" y="9143"/>
                </a:lnTo>
                <a:lnTo>
                  <a:pt x="19811" y="12191"/>
                </a:lnTo>
                <a:lnTo>
                  <a:pt x="16763" y="16763"/>
                </a:lnTo>
                <a:lnTo>
                  <a:pt x="16763" y="18287"/>
                </a:lnTo>
                <a:lnTo>
                  <a:pt x="10667" y="25907"/>
                </a:lnTo>
                <a:lnTo>
                  <a:pt x="10667" y="27431"/>
                </a:lnTo>
                <a:lnTo>
                  <a:pt x="6095" y="39623"/>
                </a:lnTo>
                <a:lnTo>
                  <a:pt x="3047" y="51815"/>
                </a:lnTo>
                <a:lnTo>
                  <a:pt x="0" y="67055"/>
                </a:lnTo>
                <a:lnTo>
                  <a:pt x="0" y="97535"/>
                </a:lnTo>
                <a:lnTo>
                  <a:pt x="6095" y="124967"/>
                </a:lnTo>
                <a:lnTo>
                  <a:pt x="10667" y="135635"/>
                </a:lnTo>
                <a:lnTo>
                  <a:pt x="10667" y="137159"/>
                </a:lnTo>
                <a:lnTo>
                  <a:pt x="16763" y="146303"/>
                </a:lnTo>
                <a:lnTo>
                  <a:pt x="21335" y="150875"/>
                </a:lnTo>
                <a:lnTo>
                  <a:pt x="24383" y="155447"/>
                </a:lnTo>
                <a:lnTo>
                  <a:pt x="28955" y="158495"/>
                </a:lnTo>
                <a:lnTo>
                  <a:pt x="32003" y="160019"/>
                </a:lnTo>
                <a:lnTo>
                  <a:pt x="56387" y="160019"/>
                </a:lnTo>
                <a:lnTo>
                  <a:pt x="59435" y="156971"/>
                </a:lnTo>
                <a:lnTo>
                  <a:pt x="68579" y="150875"/>
                </a:lnTo>
                <a:lnTo>
                  <a:pt x="73659" y="143255"/>
                </a:lnTo>
                <a:lnTo>
                  <a:pt x="41147" y="143255"/>
                </a:lnTo>
                <a:lnTo>
                  <a:pt x="38099" y="141731"/>
                </a:lnTo>
                <a:lnTo>
                  <a:pt x="32003" y="135635"/>
                </a:lnTo>
                <a:lnTo>
                  <a:pt x="27431" y="128015"/>
                </a:lnTo>
                <a:lnTo>
                  <a:pt x="28955" y="128015"/>
                </a:lnTo>
                <a:lnTo>
                  <a:pt x="24383" y="117347"/>
                </a:lnTo>
                <a:lnTo>
                  <a:pt x="21335" y="106679"/>
                </a:lnTo>
                <a:lnTo>
                  <a:pt x="19811" y="94487"/>
                </a:lnTo>
                <a:lnTo>
                  <a:pt x="18287" y="80771"/>
                </a:lnTo>
                <a:lnTo>
                  <a:pt x="19811" y="67055"/>
                </a:lnTo>
                <a:lnTo>
                  <a:pt x="21335" y="54863"/>
                </a:lnTo>
                <a:lnTo>
                  <a:pt x="24383" y="44195"/>
                </a:lnTo>
                <a:lnTo>
                  <a:pt x="28193" y="36575"/>
                </a:lnTo>
                <a:lnTo>
                  <a:pt x="27431" y="36575"/>
                </a:lnTo>
                <a:lnTo>
                  <a:pt x="32003" y="27431"/>
                </a:lnTo>
                <a:lnTo>
                  <a:pt x="33019" y="27431"/>
                </a:lnTo>
                <a:lnTo>
                  <a:pt x="35051" y="24383"/>
                </a:lnTo>
                <a:lnTo>
                  <a:pt x="36575" y="22859"/>
                </a:lnTo>
                <a:lnTo>
                  <a:pt x="39623" y="21335"/>
                </a:lnTo>
                <a:lnTo>
                  <a:pt x="41147" y="19811"/>
                </a:lnTo>
                <a:lnTo>
                  <a:pt x="72847" y="19811"/>
                </a:lnTo>
                <a:lnTo>
                  <a:pt x="71627" y="18287"/>
                </a:lnTo>
                <a:lnTo>
                  <a:pt x="71627" y="16763"/>
                </a:lnTo>
                <a:lnTo>
                  <a:pt x="64007" y="9143"/>
                </a:lnTo>
                <a:lnTo>
                  <a:pt x="64007" y="7619"/>
                </a:lnTo>
                <a:lnTo>
                  <a:pt x="59435" y="4571"/>
                </a:lnTo>
                <a:lnTo>
                  <a:pt x="56387" y="3047"/>
                </a:lnTo>
                <a:close/>
              </a:path>
              <a:path w="88900" h="163195">
                <a:moveTo>
                  <a:pt x="59435" y="35051"/>
                </a:moveTo>
                <a:lnTo>
                  <a:pt x="64007" y="45719"/>
                </a:lnTo>
                <a:lnTo>
                  <a:pt x="67055" y="56387"/>
                </a:lnTo>
                <a:lnTo>
                  <a:pt x="68579" y="68579"/>
                </a:lnTo>
                <a:lnTo>
                  <a:pt x="70103" y="82295"/>
                </a:lnTo>
                <a:lnTo>
                  <a:pt x="68579" y="96011"/>
                </a:lnTo>
                <a:lnTo>
                  <a:pt x="67055" y="108203"/>
                </a:lnTo>
                <a:lnTo>
                  <a:pt x="64007" y="118871"/>
                </a:lnTo>
                <a:lnTo>
                  <a:pt x="59435" y="128015"/>
                </a:lnTo>
                <a:lnTo>
                  <a:pt x="60959" y="128015"/>
                </a:lnTo>
                <a:lnTo>
                  <a:pt x="54863" y="135635"/>
                </a:lnTo>
                <a:lnTo>
                  <a:pt x="53339" y="138683"/>
                </a:lnTo>
                <a:lnTo>
                  <a:pt x="50291" y="140207"/>
                </a:lnTo>
                <a:lnTo>
                  <a:pt x="47243" y="143255"/>
                </a:lnTo>
                <a:lnTo>
                  <a:pt x="73659" y="143255"/>
                </a:lnTo>
                <a:lnTo>
                  <a:pt x="77723" y="137159"/>
                </a:lnTo>
                <a:lnTo>
                  <a:pt x="77723" y="135635"/>
                </a:lnTo>
                <a:lnTo>
                  <a:pt x="82295" y="123443"/>
                </a:lnTo>
                <a:lnTo>
                  <a:pt x="85343" y="111251"/>
                </a:lnTo>
                <a:lnTo>
                  <a:pt x="88391" y="96011"/>
                </a:lnTo>
                <a:lnTo>
                  <a:pt x="88391" y="65531"/>
                </a:lnTo>
                <a:lnTo>
                  <a:pt x="82295" y="38099"/>
                </a:lnTo>
                <a:lnTo>
                  <a:pt x="81642" y="36575"/>
                </a:lnTo>
                <a:lnTo>
                  <a:pt x="60959" y="36575"/>
                </a:lnTo>
                <a:lnTo>
                  <a:pt x="59435" y="35051"/>
                </a:lnTo>
                <a:close/>
              </a:path>
              <a:path w="88900" h="163195">
                <a:moveTo>
                  <a:pt x="28955" y="35051"/>
                </a:moveTo>
                <a:lnTo>
                  <a:pt x="27431" y="36575"/>
                </a:lnTo>
                <a:lnTo>
                  <a:pt x="28193" y="36575"/>
                </a:lnTo>
                <a:lnTo>
                  <a:pt x="28955" y="35051"/>
                </a:lnTo>
                <a:close/>
              </a:path>
              <a:path w="88900" h="163195">
                <a:moveTo>
                  <a:pt x="54863" y="27431"/>
                </a:moveTo>
                <a:lnTo>
                  <a:pt x="60959" y="36575"/>
                </a:lnTo>
                <a:lnTo>
                  <a:pt x="81642" y="36575"/>
                </a:lnTo>
                <a:lnTo>
                  <a:pt x="78377" y="28955"/>
                </a:lnTo>
                <a:lnTo>
                  <a:pt x="56387" y="28955"/>
                </a:lnTo>
                <a:lnTo>
                  <a:pt x="54863" y="27431"/>
                </a:lnTo>
                <a:close/>
              </a:path>
              <a:path w="88900" h="163195">
                <a:moveTo>
                  <a:pt x="33019" y="27431"/>
                </a:moveTo>
                <a:lnTo>
                  <a:pt x="32003" y="27431"/>
                </a:lnTo>
                <a:lnTo>
                  <a:pt x="32003" y="28955"/>
                </a:lnTo>
                <a:lnTo>
                  <a:pt x="33019" y="27431"/>
                </a:lnTo>
                <a:close/>
              </a:path>
              <a:path w="88900" h="163195">
                <a:moveTo>
                  <a:pt x="72847" y="19811"/>
                </a:moveTo>
                <a:lnTo>
                  <a:pt x="47243" y="19811"/>
                </a:lnTo>
                <a:lnTo>
                  <a:pt x="50291" y="21335"/>
                </a:lnTo>
                <a:lnTo>
                  <a:pt x="51815" y="22859"/>
                </a:lnTo>
                <a:lnTo>
                  <a:pt x="50291" y="22859"/>
                </a:lnTo>
                <a:lnTo>
                  <a:pt x="56387" y="28955"/>
                </a:lnTo>
                <a:lnTo>
                  <a:pt x="78377" y="28955"/>
                </a:lnTo>
                <a:lnTo>
                  <a:pt x="77723" y="27431"/>
                </a:lnTo>
                <a:lnTo>
                  <a:pt x="77723" y="25907"/>
                </a:lnTo>
                <a:lnTo>
                  <a:pt x="72847" y="19811"/>
                </a:lnTo>
                <a:close/>
              </a:path>
              <a:path w="88900" h="163195">
                <a:moveTo>
                  <a:pt x="42671" y="19811"/>
                </a:moveTo>
                <a:lnTo>
                  <a:pt x="41147" y="19811"/>
                </a:lnTo>
                <a:lnTo>
                  <a:pt x="39623" y="21335"/>
                </a:lnTo>
                <a:lnTo>
                  <a:pt x="42671" y="19811"/>
                </a:lnTo>
                <a:close/>
              </a:path>
              <a:path w="88900" h="163195">
                <a:moveTo>
                  <a:pt x="47243" y="19811"/>
                </a:moveTo>
                <a:lnTo>
                  <a:pt x="44195" y="19811"/>
                </a:lnTo>
                <a:lnTo>
                  <a:pt x="48767" y="21335"/>
                </a:lnTo>
                <a:lnTo>
                  <a:pt x="47243" y="19811"/>
                </a:lnTo>
                <a:close/>
              </a:path>
              <a:path w="88900" h="163195">
                <a:moveTo>
                  <a:pt x="50291" y="1523"/>
                </a:moveTo>
                <a:lnTo>
                  <a:pt x="38099" y="1523"/>
                </a:lnTo>
                <a:lnTo>
                  <a:pt x="33527" y="3047"/>
                </a:lnTo>
                <a:lnTo>
                  <a:pt x="53339" y="3047"/>
                </a:lnTo>
                <a:lnTo>
                  <a:pt x="50291" y="1523"/>
                </a:lnTo>
                <a:close/>
              </a:path>
              <a:path w="88900" h="163195">
                <a:moveTo>
                  <a:pt x="44195" y="0"/>
                </a:moveTo>
                <a:lnTo>
                  <a:pt x="42671" y="1523"/>
                </a:lnTo>
                <a:lnTo>
                  <a:pt x="45719" y="1523"/>
                </a:lnTo>
                <a:lnTo>
                  <a:pt x="441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840101" y="3849613"/>
            <a:ext cx="144780" cy="21590"/>
          </a:xfrm>
          <a:custGeom>
            <a:avLst/>
            <a:gdLst/>
            <a:ahLst/>
            <a:cxnLst/>
            <a:rect l="l" t="t" r="r" b="b"/>
            <a:pathLst>
              <a:path w="144779" h="21589">
                <a:moveTo>
                  <a:pt x="144779" y="0"/>
                </a:moveTo>
                <a:lnTo>
                  <a:pt x="0" y="1523"/>
                </a:lnTo>
                <a:lnTo>
                  <a:pt x="0" y="21335"/>
                </a:lnTo>
                <a:lnTo>
                  <a:pt x="144779" y="19811"/>
                </a:lnTo>
                <a:lnTo>
                  <a:pt x="1447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120518" y="3777991"/>
            <a:ext cx="161925" cy="297180"/>
          </a:xfrm>
          <a:custGeom>
            <a:avLst/>
            <a:gdLst/>
            <a:ahLst/>
            <a:cxnLst/>
            <a:rect l="l" t="t" r="r" b="b"/>
            <a:pathLst>
              <a:path w="161925" h="297179">
                <a:moveTo>
                  <a:pt x="141731" y="225546"/>
                </a:moveTo>
                <a:lnTo>
                  <a:pt x="141731" y="297174"/>
                </a:lnTo>
                <a:lnTo>
                  <a:pt x="161543" y="297174"/>
                </a:lnTo>
                <a:lnTo>
                  <a:pt x="161543" y="236214"/>
                </a:lnTo>
                <a:lnTo>
                  <a:pt x="152399" y="236214"/>
                </a:lnTo>
                <a:lnTo>
                  <a:pt x="141731" y="225546"/>
                </a:lnTo>
                <a:close/>
              </a:path>
              <a:path w="161925" h="297179">
                <a:moveTo>
                  <a:pt x="18287" y="0"/>
                </a:moveTo>
                <a:lnTo>
                  <a:pt x="0" y="0"/>
                </a:lnTo>
                <a:lnTo>
                  <a:pt x="0" y="231642"/>
                </a:lnTo>
                <a:lnTo>
                  <a:pt x="3047" y="236214"/>
                </a:lnTo>
                <a:lnTo>
                  <a:pt x="141731" y="236214"/>
                </a:lnTo>
                <a:lnTo>
                  <a:pt x="141731" y="225546"/>
                </a:lnTo>
                <a:lnTo>
                  <a:pt x="18287" y="225546"/>
                </a:lnTo>
                <a:lnTo>
                  <a:pt x="9143" y="216402"/>
                </a:lnTo>
                <a:lnTo>
                  <a:pt x="18287" y="216402"/>
                </a:lnTo>
                <a:lnTo>
                  <a:pt x="18287" y="0"/>
                </a:lnTo>
                <a:close/>
              </a:path>
              <a:path w="161925" h="297179">
                <a:moveTo>
                  <a:pt x="156971" y="216402"/>
                </a:moveTo>
                <a:lnTo>
                  <a:pt x="18287" y="216402"/>
                </a:lnTo>
                <a:lnTo>
                  <a:pt x="18287" y="225546"/>
                </a:lnTo>
                <a:lnTo>
                  <a:pt x="141731" y="225546"/>
                </a:lnTo>
                <a:lnTo>
                  <a:pt x="152399" y="236214"/>
                </a:lnTo>
                <a:lnTo>
                  <a:pt x="161543" y="236214"/>
                </a:lnTo>
                <a:lnTo>
                  <a:pt x="161543" y="220974"/>
                </a:lnTo>
                <a:lnTo>
                  <a:pt x="156971" y="216402"/>
                </a:lnTo>
                <a:close/>
              </a:path>
              <a:path w="161925" h="297179">
                <a:moveTo>
                  <a:pt x="18287" y="216402"/>
                </a:moveTo>
                <a:lnTo>
                  <a:pt x="9143" y="216402"/>
                </a:lnTo>
                <a:lnTo>
                  <a:pt x="18287" y="225546"/>
                </a:lnTo>
                <a:lnTo>
                  <a:pt x="18287" y="2164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394085" y="3859519"/>
            <a:ext cx="4464050" cy="0"/>
          </a:xfrm>
          <a:custGeom>
            <a:avLst/>
            <a:gdLst/>
            <a:ahLst/>
            <a:cxnLst/>
            <a:rect l="l" t="t" r="r" b="b"/>
            <a:pathLst>
              <a:path w="4464050">
                <a:moveTo>
                  <a:pt x="0" y="0"/>
                </a:moveTo>
                <a:lnTo>
                  <a:pt x="4463795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337944" y="5417815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59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402713" y="5347711"/>
            <a:ext cx="161925" cy="431800"/>
          </a:xfrm>
          <a:custGeom>
            <a:avLst/>
            <a:gdLst/>
            <a:ahLst/>
            <a:cxnLst/>
            <a:rect l="l" t="t" r="r" b="b"/>
            <a:pathLst>
              <a:path w="161925" h="431800">
                <a:moveTo>
                  <a:pt x="141731" y="359663"/>
                </a:moveTo>
                <a:lnTo>
                  <a:pt x="141731" y="431291"/>
                </a:lnTo>
                <a:lnTo>
                  <a:pt x="161543" y="431291"/>
                </a:lnTo>
                <a:lnTo>
                  <a:pt x="161543" y="368807"/>
                </a:lnTo>
                <a:lnTo>
                  <a:pt x="152399" y="368807"/>
                </a:lnTo>
                <a:lnTo>
                  <a:pt x="141731" y="359663"/>
                </a:lnTo>
                <a:close/>
              </a:path>
              <a:path w="161925" h="431800">
                <a:moveTo>
                  <a:pt x="141731" y="60959"/>
                </a:moveTo>
                <a:lnTo>
                  <a:pt x="3047" y="60959"/>
                </a:lnTo>
                <a:lnTo>
                  <a:pt x="0" y="65531"/>
                </a:lnTo>
                <a:lnTo>
                  <a:pt x="0" y="365759"/>
                </a:lnTo>
                <a:lnTo>
                  <a:pt x="3047" y="368807"/>
                </a:lnTo>
                <a:lnTo>
                  <a:pt x="141731" y="368807"/>
                </a:lnTo>
                <a:lnTo>
                  <a:pt x="141731" y="359663"/>
                </a:lnTo>
                <a:lnTo>
                  <a:pt x="18287" y="359663"/>
                </a:lnTo>
                <a:lnTo>
                  <a:pt x="9143" y="350519"/>
                </a:lnTo>
                <a:lnTo>
                  <a:pt x="18287" y="350519"/>
                </a:lnTo>
                <a:lnTo>
                  <a:pt x="18287" y="80771"/>
                </a:lnTo>
                <a:lnTo>
                  <a:pt x="9143" y="80771"/>
                </a:lnTo>
                <a:lnTo>
                  <a:pt x="18287" y="71627"/>
                </a:lnTo>
                <a:lnTo>
                  <a:pt x="141731" y="71627"/>
                </a:lnTo>
                <a:lnTo>
                  <a:pt x="141731" y="60959"/>
                </a:lnTo>
                <a:close/>
              </a:path>
              <a:path w="161925" h="431800">
                <a:moveTo>
                  <a:pt x="156971" y="350519"/>
                </a:moveTo>
                <a:lnTo>
                  <a:pt x="18287" y="350519"/>
                </a:lnTo>
                <a:lnTo>
                  <a:pt x="18287" y="359663"/>
                </a:lnTo>
                <a:lnTo>
                  <a:pt x="141731" y="359663"/>
                </a:lnTo>
                <a:lnTo>
                  <a:pt x="152399" y="368807"/>
                </a:lnTo>
                <a:lnTo>
                  <a:pt x="161543" y="368807"/>
                </a:lnTo>
                <a:lnTo>
                  <a:pt x="161543" y="355091"/>
                </a:lnTo>
                <a:lnTo>
                  <a:pt x="156971" y="350519"/>
                </a:lnTo>
                <a:close/>
              </a:path>
              <a:path w="161925" h="431800">
                <a:moveTo>
                  <a:pt x="18287" y="350519"/>
                </a:moveTo>
                <a:lnTo>
                  <a:pt x="9143" y="350519"/>
                </a:lnTo>
                <a:lnTo>
                  <a:pt x="18287" y="359663"/>
                </a:lnTo>
                <a:lnTo>
                  <a:pt x="18287" y="350519"/>
                </a:lnTo>
                <a:close/>
              </a:path>
              <a:path w="161925" h="431800">
                <a:moveTo>
                  <a:pt x="18287" y="71627"/>
                </a:moveTo>
                <a:lnTo>
                  <a:pt x="9143" y="80771"/>
                </a:lnTo>
                <a:lnTo>
                  <a:pt x="18287" y="80771"/>
                </a:lnTo>
                <a:lnTo>
                  <a:pt x="18287" y="71627"/>
                </a:lnTo>
                <a:close/>
              </a:path>
              <a:path w="161925" h="431800">
                <a:moveTo>
                  <a:pt x="161543" y="60959"/>
                </a:moveTo>
                <a:lnTo>
                  <a:pt x="152399" y="60959"/>
                </a:lnTo>
                <a:lnTo>
                  <a:pt x="141731" y="71627"/>
                </a:lnTo>
                <a:lnTo>
                  <a:pt x="18287" y="71627"/>
                </a:lnTo>
                <a:lnTo>
                  <a:pt x="18287" y="80771"/>
                </a:lnTo>
                <a:lnTo>
                  <a:pt x="156971" y="80771"/>
                </a:lnTo>
                <a:lnTo>
                  <a:pt x="161543" y="76199"/>
                </a:lnTo>
                <a:lnTo>
                  <a:pt x="161543" y="60959"/>
                </a:lnTo>
                <a:close/>
              </a:path>
              <a:path w="161925" h="431800">
                <a:moveTo>
                  <a:pt x="161543" y="0"/>
                </a:moveTo>
                <a:lnTo>
                  <a:pt x="141731" y="0"/>
                </a:lnTo>
                <a:lnTo>
                  <a:pt x="141731" y="71627"/>
                </a:lnTo>
                <a:lnTo>
                  <a:pt x="152399" y="60959"/>
                </a:lnTo>
                <a:lnTo>
                  <a:pt x="161543" y="60959"/>
                </a:lnTo>
                <a:lnTo>
                  <a:pt x="161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193926" y="5553452"/>
            <a:ext cx="144780" cy="21590"/>
          </a:xfrm>
          <a:custGeom>
            <a:avLst/>
            <a:gdLst/>
            <a:ahLst/>
            <a:cxnLst/>
            <a:rect l="l" t="t" r="r" b="b"/>
            <a:pathLst>
              <a:path w="144779" h="21589">
                <a:moveTo>
                  <a:pt x="144779" y="0"/>
                </a:moveTo>
                <a:lnTo>
                  <a:pt x="0" y="1523"/>
                </a:lnTo>
                <a:lnTo>
                  <a:pt x="0" y="21335"/>
                </a:lnTo>
                <a:lnTo>
                  <a:pt x="144779" y="19811"/>
                </a:lnTo>
                <a:lnTo>
                  <a:pt x="1447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337944" y="5855203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59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402713" y="5783576"/>
            <a:ext cx="161925" cy="431800"/>
          </a:xfrm>
          <a:custGeom>
            <a:avLst/>
            <a:gdLst/>
            <a:ahLst/>
            <a:cxnLst/>
            <a:rect l="l" t="t" r="r" b="b"/>
            <a:pathLst>
              <a:path w="161925" h="431800">
                <a:moveTo>
                  <a:pt x="141731" y="361187"/>
                </a:moveTo>
                <a:lnTo>
                  <a:pt x="141731" y="431291"/>
                </a:lnTo>
                <a:lnTo>
                  <a:pt x="161543" y="431291"/>
                </a:lnTo>
                <a:lnTo>
                  <a:pt x="161543" y="370331"/>
                </a:lnTo>
                <a:lnTo>
                  <a:pt x="152399" y="370331"/>
                </a:lnTo>
                <a:lnTo>
                  <a:pt x="141731" y="361187"/>
                </a:lnTo>
                <a:close/>
              </a:path>
              <a:path w="161925" h="431800">
                <a:moveTo>
                  <a:pt x="141731" y="62483"/>
                </a:moveTo>
                <a:lnTo>
                  <a:pt x="3047" y="62483"/>
                </a:lnTo>
                <a:lnTo>
                  <a:pt x="0" y="67055"/>
                </a:lnTo>
                <a:lnTo>
                  <a:pt x="0" y="365759"/>
                </a:lnTo>
                <a:lnTo>
                  <a:pt x="3047" y="370331"/>
                </a:lnTo>
                <a:lnTo>
                  <a:pt x="141731" y="370331"/>
                </a:lnTo>
                <a:lnTo>
                  <a:pt x="141731" y="361187"/>
                </a:lnTo>
                <a:lnTo>
                  <a:pt x="18287" y="361187"/>
                </a:lnTo>
                <a:lnTo>
                  <a:pt x="9143" y="350519"/>
                </a:lnTo>
                <a:lnTo>
                  <a:pt x="18287" y="350519"/>
                </a:lnTo>
                <a:lnTo>
                  <a:pt x="18287" y="80771"/>
                </a:lnTo>
                <a:lnTo>
                  <a:pt x="9143" y="80771"/>
                </a:lnTo>
                <a:lnTo>
                  <a:pt x="18287" y="71627"/>
                </a:lnTo>
                <a:lnTo>
                  <a:pt x="141731" y="71627"/>
                </a:lnTo>
                <a:lnTo>
                  <a:pt x="141731" y="62483"/>
                </a:lnTo>
                <a:close/>
              </a:path>
              <a:path w="161925" h="431800">
                <a:moveTo>
                  <a:pt x="156971" y="350519"/>
                </a:moveTo>
                <a:lnTo>
                  <a:pt x="18287" y="350519"/>
                </a:lnTo>
                <a:lnTo>
                  <a:pt x="18287" y="361187"/>
                </a:lnTo>
                <a:lnTo>
                  <a:pt x="141731" y="361187"/>
                </a:lnTo>
                <a:lnTo>
                  <a:pt x="152399" y="370331"/>
                </a:lnTo>
                <a:lnTo>
                  <a:pt x="161543" y="370331"/>
                </a:lnTo>
                <a:lnTo>
                  <a:pt x="161543" y="355091"/>
                </a:lnTo>
                <a:lnTo>
                  <a:pt x="156971" y="350519"/>
                </a:lnTo>
                <a:close/>
              </a:path>
              <a:path w="161925" h="431800">
                <a:moveTo>
                  <a:pt x="18287" y="350519"/>
                </a:moveTo>
                <a:lnTo>
                  <a:pt x="9143" y="350519"/>
                </a:lnTo>
                <a:lnTo>
                  <a:pt x="18287" y="361187"/>
                </a:lnTo>
                <a:lnTo>
                  <a:pt x="18287" y="350519"/>
                </a:lnTo>
                <a:close/>
              </a:path>
              <a:path w="161925" h="431800">
                <a:moveTo>
                  <a:pt x="18287" y="71627"/>
                </a:moveTo>
                <a:lnTo>
                  <a:pt x="9143" y="80771"/>
                </a:lnTo>
                <a:lnTo>
                  <a:pt x="18287" y="80771"/>
                </a:lnTo>
                <a:lnTo>
                  <a:pt x="18287" y="71627"/>
                </a:lnTo>
                <a:close/>
              </a:path>
              <a:path w="161925" h="431800">
                <a:moveTo>
                  <a:pt x="161543" y="62483"/>
                </a:moveTo>
                <a:lnTo>
                  <a:pt x="152399" y="62483"/>
                </a:lnTo>
                <a:lnTo>
                  <a:pt x="141731" y="71627"/>
                </a:lnTo>
                <a:lnTo>
                  <a:pt x="18287" y="71627"/>
                </a:lnTo>
                <a:lnTo>
                  <a:pt x="18287" y="80771"/>
                </a:lnTo>
                <a:lnTo>
                  <a:pt x="156971" y="80771"/>
                </a:lnTo>
                <a:lnTo>
                  <a:pt x="161543" y="76199"/>
                </a:lnTo>
                <a:lnTo>
                  <a:pt x="161543" y="62483"/>
                </a:lnTo>
                <a:close/>
              </a:path>
              <a:path w="161925" h="431800">
                <a:moveTo>
                  <a:pt x="161543" y="0"/>
                </a:moveTo>
                <a:lnTo>
                  <a:pt x="141731" y="0"/>
                </a:lnTo>
                <a:lnTo>
                  <a:pt x="141731" y="71627"/>
                </a:lnTo>
                <a:lnTo>
                  <a:pt x="152399" y="62483"/>
                </a:lnTo>
                <a:lnTo>
                  <a:pt x="161543" y="62483"/>
                </a:lnTo>
                <a:lnTo>
                  <a:pt x="161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193926" y="5990840"/>
            <a:ext cx="144780" cy="20320"/>
          </a:xfrm>
          <a:custGeom>
            <a:avLst/>
            <a:gdLst/>
            <a:ahLst/>
            <a:cxnLst/>
            <a:rect l="l" t="t" r="r" b="b"/>
            <a:pathLst>
              <a:path w="144779" h="20320">
                <a:moveTo>
                  <a:pt x="144779" y="0"/>
                </a:moveTo>
                <a:lnTo>
                  <a:pt x="0" y="1523"/>
                </a:lnTo>
                <a:lnTo>
                  <a:pt x="0" y="19811"/>
                </a:lnTo>
                <a:lnTo>
                  <a:pt x="144779" y="18287"/>
                </a:lnTo>
                <a:lnTo>
                  <a:pt x="1447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113409" y="4507226"/>
            <a:ext cx="1728470" cy="0"/>
          </a:xfrm>
          <a:custGeom>
            <a:avLst/>
            <a:gdLst/>
            <a:ahLst/>
            <a:cxnLst/>
            <a:rect l="l" t="t" r="r" b="b"/>
            <a:pathLst>
              <a:path w="1728470">
                <a:moveTo>
                  <a:pt x="0" y="0"/>
                </a:moveTo>
                <a:lnTo>
                  <a:pt x="1728215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394085" y="5154926"/>
            <a:ext cx="4464050" cy="0"/>
          </a:xfrm>
          <a:custGeom>
            <a:avLst/>
            <a:gdLst/>
            <a:ahLst/>
            <a:cxnLst/>
            <a:rect l="l" t="t" r="r" b="b"/>
            <a:pathLst>
              <a:path w="4464050">
                <a:moveTo>
                  <a:pt x="0" y="0"/>
                </a:moveTo>
                <a:lnTo>
                  <a:pt x="4463795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617092" y="5422388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35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681862" y="5350759"/>
            <a:ext cx="161925" cy="431800"/>
          </a:xfrm>
          <a:custGeom>
            <a:avLst/>
            <a:gdLst/>
            <a:ahLst/>
            <a:cxnLst/>
            <a:rect l="l" t="t" r="r" b="b"/>
            <a:pathLst>
              <a:path w="161925" h="431800">
                <a:moveTo>
                  <a:pt x="143255" y="359663"/>
                </a:moveTo>
                <a:lnTo>
                  <a:pt x="143255" y="431291"/>
                </a:lnTo>
                <a:lnTo>
                  <a:pt x="161543" y="431291"/>
                </a:lnTo>
                <a:lnTo>
                  <a:pt x="161543" y="368807"/>
                </a:lnTo>
                <a:lnTo>
                  <a:pt x="152399" y="368807"/>
                </a:lnTo>
                <a:lnTo>
                  <a:pt x="143255" y="359663"/>
                </a:lnTo>
                <a:close/>
              </a:path>
              <a:path w="161925" h="431800">
                <a:moveTo>
                  <a:pt x="143255" y="60959"/>
                </a:moveTo>
                <a:lnTo>
                  <a:pt x="4571" y="60959"/>
                </a:lnTo>
                <a:lnTo>
                  <a:pt x="0" y="65531"/>
                </a:lnTo>
                <a:lnTo>
                  <a:pt x="0" y="365759"/>
                </a:lnTo>
                <a:lnTo>
                  <a:pt x="4571" y="368807"/>
                </a:lnTo>
                <a:lnTo>
                  <a:pt x="143255" y="368807"/>
                </a:lnTo>
                <a:lnTo>
                  <a:pt x="143255" y="359663"/>
                </a:lnTo>
                <a:lnTo>
                  <a:pt x="18287" y="359663"/>
                </a:lnTo>
                <a:lnTo>
                  <a:pt x="9143" y="350519"/>
                </a:lnTo>
                <a:lnTo>
                  <a:pt x="18287" y="350519"/>
                </a:lnTo>
                <a:lnTo>
                  <a:pt x="18287" y="80771"/>
                </a:lnTo>
                <a:lnTo>
                  <a:pt x="9143" y="80771"/>
                </a:lnTo>
                <a:lnTo>
                  <a:pt x="18287" y="71627"/>
                </a:lnTo>
                <a:lnTo>
                  <a:pt x="143255" y="71627"/>
                </a:lnTo>
                <a:lnTo>
                  <a:pt x="143255" y="60959"/>
                </a:lnTo>
                <a:close/>
              </a:path>
              <a:path w="161925" h="431800">
                <a:moveTo>
                  <a:pt x="156971" y="350519"/>
                </a:moveTo>
                <a:lnTo>
                  <a:pt x="18287" y="350519"/>
                </a:lnTo>
                <a:lnTo>
                  <a:pt x="18287" y="359663"/>
                </a:lnTo>
                <a:lnTo>
                  <a:pt x="143255" y="359663"/>
                </a:lnTo>
                <a:lnTo>
                  <a:pt x="152399" y="368807"/>
                </a:lnTo>
                <a:lnTo>
                  <a:pt x="161543" y="368807"/>
                </a:lnTo>
                <a:lnTo>
                  <a:pt x="161543" y="355091"/>
                </a:lnTo>
                <a:lnTo>
                  <a:pt x="156971" y="350519"/>
                </a:lnTo>
                <a:close/>
              </a:path>
              <a:path w="161925" h="431800">
                <a:moveTo>
                  <a:pt x="18287" y="350519"/>
                </a:moveTo>
                <a:lnTo>
                  <a:pt x="9143" y="350519"/>
                </a:lnTo>
                <a:lnTo>
                  <a:pt x="18287" y="359663"/>
                </a:lnTo>
                <a:lnTo>
                  <a:pt x="18287" y="350519"/>
                </a:lnTo>
                <a:close/>
              </a:path>
              <a:path w="161925" h="431800">
                <a:moveTo>
                  <a:pt x="18287" y="71627"/>
                </a:moveTo>
                <a:lnTo>
                  <a:pt x="9143" y="80771"/>
                </a:lnTo>
                <a:lnTo>
                  <a:pt x="18287" y="80771"/>
                </a:lnTo>
                <a:lnTo>
                  <a:pt x="18287" y="71627"/>
                </a:lnTo>
                <a:close/>
              </a:path>
              <a:path w="161925" h="431800">
                <a:moveTo>
                  <a:pt x="161543" y="60959"/>
                </a:moveTo>
                <a:lnTo>
                  <a:pt x="152399" y="60959"/>
                </a:lnTo>
                <a:lnTo>
                  <a:pt x="143255" y="71627"/>
                </a:lnTo>
                <a:lnTo>
                  <a:pt x="18287" y="71627"/>
                </a:lnTo>
                <a:lnTo>
                  <a:pt x="18287" y="80771"/>
                </a:lnTo>
                <a:lnTo>
                  <a:pt x="156971" y="80771"/>
                </a:lnTo>
                <a:lnTo>
                  <a:pt x="161543" y="76199"/>
                </a:lnTo>
                <a:lnTo>
                  <a:pt x="161543" y="60959"/>
                </a:lnTo>
                <a:close/>
              </a:path>
              <a:path w="161925" h="431800">
                <a:moveTo>
                  <a:pt x="161543" y="0"/>
                </a:moveTo>
                <a:lnTo>
                  <a:pt x="143255" y="0"/>
                </a:lnTo>
                <a:lnTo>
                  <a:pt x="143255" y="71627"/>
                </a:lnTo>
                <a:lnTo>
                  <a:pt x="152399" y="60959"/>
                </a:lnTo>
                <a:lnTo>
                  <a:pt x="161543" y="60959"/>
                </a:lnTo>
                <a:lnTo>
                  <a:pt x="161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473074" y="5556499"/>
            <a:ext cx="144780" cy="21590"/>
          </a:xfrm>
          <a:custGeom>
            <a:avLst/>
            <a:gdLst/>
            <a:ahLst/>
            <a:cxnLst/>
            <a:rect l="l" t="t" r="r" b="b"/>
            <a:pathLst>
              <a:path w="144779" h="21589">
                <a:moveTo>
                  <a:pt x="144779" y="0"/>
                </a:moveTo>
                <a:lnTo>
                  <a:pt x="0" y="1523"/>
                </a:lnTo>
                <a:lnTo>
                  <a:pt x="0" y="21335"/>
                </a:lnTo>
                <a:lnTo>
                  <a:pt x="144779" y="19811"/>
                </a:lnTo>
                <a:lnTo>
                  <a:pt x="1447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394085" y="5564882"/>
            <a:ext cx="4464050" cy="0"/>
          </a:xfrm>
          <a:custGeom>
            <a:avLst/>
            <a:gdLst/>
            <a:ahLst/>
            <a:cxnLst/>
            <a:rect l="l" t="t" r="r" b="b"/>
            <a:pathLst>
              <a:path w="4464050">
                <a:moveTo>
                  <a:pt x="0" y="0"/>
                </a:moveTo>
                <a:lnTo>
                  <a:pt x="4463795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394085" y="5999984"/>
            <a:ext cx="4535805" cy="0"/>
          </a:xfrm>
          <a:custGeom>
            <a:avLst/>
            <a:gdLst/>
            <a:ahLst/>
            <a:cxnLst/>
            <a:rect l="l" t="t" r="r" b="b"/>
            <a:pathLst>
              <a:path w="4535805">
                <a:moveTo>
                  <a:pt x="0" y="0"/>
                </a:moveTo>
                <a:lnTo>
                  <a:pt x="4535423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481962" y="4436354"/>
            <a:ext cx="144780" cy="142240"/>
          </a:xfrm>
          <a:custGeom>
            <a:avLst/>
            <a:gdLst/>
            <a:ahLst/>
            <a:cxnLst/>
            <a:rect l="l" t="t" r="r" b="b"/>
            <a:pathLst>
              <a:path w="144779" h="142239">
                <a:moveTo>
                  <a:pt x="71627" y="0"/>
                </a:moveTo>
                <a:lnTo>
                  <a:pt x="31722" y="12100"/>
                </a:lnTo>
                <a:lnTo>
                  <a:pt x="5652" y="43642"/>
                </a:lnTo>
                <a:lnTo>
                  <a:pt x="0" y="71627"/>
                </a:lnTo>
                <a:lnTo>
                  <a:pt x="1191" y="84278"/>
                </a:lnTo>
                <a:lnTo>
                  <a:pt x="20426" y="120446"/>
                </a:lnTo>
                <a:lnTo>
                  <a:pt x="56982" y="140249"/>
                </a:lnTo>
                <a:lnTo>
                  <a:pt x="71627" y="141738"/>
                </a:lnTo>
                <a:lnTo>
                  <a:pt x="85878" y="140342"/>
                </a:lnTo>
                <a:lnTo>
                  <a:pt x="122954" y="121076"/>
                </a:lnTo>
                <a:lnTo>
                  <a:pt x="143253" y="85618"/>
                </a:lnTo>
                <a:lnTo>
                  <a:pt x="144779" y="71627"/>
                </a:lnTo>
                <a:lnTo>
                  <a:pt x="144774" y="70723"/>
                </a:lnTo>
                <a:lnTo>
                  <a:pt x="131776" y="31116"/>
                </a:lnTo>
                <a:lnTo>
                  <a:pt x="99574" y="5537"/>
                </a:lnTo>
                <a:lnTo>
                  <a:pt x="71627" y="0"/>
                </a:lnTo>
                <a:close/>
              </a:path>
            </a:pathLst>
          </a:custGeom>
          <a:solidFill>
            <a:srgbClr val="231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865001" y="4280905"/>
            <a:ext cx="259079" cy="437515"/>
          </a:xfrm>
          <a:custGeom>
            <a:avLst/>
            <a:gdLst/>
            <a:ahLst/>
            <a:cxnLst/>
            <a:rect l="l" t="t" r="r" b="b"/>
            <a:pathLst>
              <a:path w="259080" h="437514">
                <a:moveTo>
                  <a:pt x="249932" y="0"/>
                </a:moveTo>
                <a:lnTo>
                  <a:pt x="243836" y="3047"/>
                </a:lnTo>
                <a:lnTo>
                  <a:pt x="3047" y="211835"/>
                </a:lnTo>
                <a:lnTo>
                  <a:pt x="1523" y="213359"/>
                </a:lnTo>
                <a:lnTo>
                  <a:pt x="0" y="216407"/>
                </a:lnTo>
                <a:lnTo>
                  <a:pt x="0" y="220979"/>
                </a:lnTo>
                <a:lnTo>
                  <a:pt x="1523" y="224027"/>
                </a:lnTo>
                <a:lnTo>
                  <a:pt x="3047" y="225551"/>
                </a:lnTo>
                <a:lnTo>
                  <a:pt x="243836" y="434346"/>
                </a:lnTo>
                <a:lnTo>
                  <a:pt x="249932" y="437394"/>
                </a:lnTo>
                <a:lnTo>
                  <a:pt x="252980" y="435870"/>
                </a:lnTo>
                <a:lnTo>
                  <a:pt x="257552" y="434346"/>
                </a:lnTo>
                <a:lnTo>
                  <a:pt x="259076" y="429774"/>
                </a:lnTo>
                <a:lnTo>
                  <a:pt x="259076" y="426726"/>
                </a:lnTo>
                <a:lnTo>
                  <a:pt x="240788" y="426726"/>
                </a:lnTo>
                <a:lnTo>
                  <a:pt x="240788" y="405987"/>
                </a:lnTo>
                <a:lnTo>
                  <a:pt x="31174" y="225551"/>
                </a:lnTo>
                <a:lnTo>
                  <a:pt x="15239" y="225551"/>
                </a:lnTo>
                <a:lnTo>
                  <a:pt x="15239" y="211835"/>
                </a:lnTo>
                <a:lnTo>
                  <a:pt x="31174" y="211835"/>
                </a:lnTo>
                <a:lnTo>
                  <a:pt x="240788" y="31406"/>
                </a:lnTo>
                <a:lnTo>
                  <a:pt x="240788" y="10667"/>
                </a:lnTo>
                <a:lnTo>
                  <a:pt x="259076" y="10667"/>
                </a:lnTo>
                <a:lnTo>
                  <a:pt x="259076" y="6095"/>
                </a:lnTo>
                <a:lnTo>
                  <a:pt x="257552" y="3047"/>
                </a:lnTo>
                <a:lnTo>
                  <a:pt x="252980" y="1523"/>
                </a:lnTo>
                <a:lnTo>
                  <a:pt x="249932" y="0"/>
                </a:lnTo>
                <a:close/>
              </a:path>
              <a:path w="259080" h="437514">
                <a:moveTo>
                  <a:pt x="240788" y="405987"/>
                </a:moveTo>
                <a:lnTo>
                  <a:pt x="240788" y="426726"/>
                </a:lnTo>
                <a:lnTo>
                  <a:pt x="256028" y="419106"/>
                </a:lnTo>
                <a:lnTo>
                  <a:pt x="240788" y="405987"/>
                </a:lnTo>
                <a:close/>
              </a:path>
              <a:path w="259080" h="437514">
                <a:moveTo>
                  <a:pt x="259076" y="10667"/>
                </a:moveTo>
                <a:lnTo>
                  <a:pt x="240788" y="10667"/>
                </a:lnTo>
                <a:lnTo>
                  <a:pt x="256028" y="18287"/>
                </a:lnTo>
                <a:lnTo>
                  <a:pt x="240788" y="31406"/>
                </a:lnTo>
                <a:lnTo>
                  <a:pt x="240788" y="405987"/>
                </a:lnTo>
                <a:lnTo>
                  <a:pt x="256028" y="419106"/>
                </a:lnTo>
                <a:lnTo>
                  <a:pt x="240788" y="426726"/>
                </a:lnTo>
                <a:lnTo>
                  <a:pt x="259076" y="426726"/>
                </a:lnTo>
                <a:lnTo>
                  <a:pt x="259076" y="10667"/>
                </a:lnTo>
                <a:close/>
              </a:path>
              <a:path w="259080" h="437514">
                <a:moveTo>
                  <a:pt x="15239" y="211835"/>
                </a:moveTo>
                <a:lnTo>
                  <a:pt x="15239" y="225551"/>
                </a:lnTo>
                <a:lnTo>
                  <a:pt x="23207" y="218694"/>
                </a:lnTo>
                <a:lnTo>
                  <a:pt x="15239" y="211835"/>
                </a:lnTo>
                <a:close/>
              </a:path>
              <a:path w="259080" h="437514">
                <a:moveTo>
                  <a:pt x="23207" y="218694"/>
                </a:moveTo>
                <a:lnTo>
                  <a:pt x="15239" y="225551"/>
                </a:lnTo>
                <a:lnTo>
                  <a:pt x="31174" y="225551"/>
                </a:lnTo>
                <a:lnTo>
                  <a:pt x="23207" y="218694"/>
                </a:lnTo>
                <a:close/>
              </a:path>
              <a:path w="259080" h="437514">
                <a:moveTo>
                  <a:pt x="31174" y="211835"/>
                </a:moveTo>
                <a:lnTo>
                  <a:pt x="15239" y="211835"/>
                </a:lnTo>
                <a:lnTo>
                  <a:pt x="23207" y="218694"/>
                </a:lnTo>
                <a:lnTo>
                  <a:pt x="31174" y="211835"/>
                </a:lnTo>
                <a:close/>
              </a:path>
              <a:path w="259080" h="437514">
                <a:moveTo>
                  <a:pt x="240788" y="10667"/>
                </a:moveTo>
                <a:lnTo>
                  <a:pt x="240788" y="31406"/>
                </a:lnTo>
                <a:lnTo>
                  <a:pt x="256028" y="18287"/>
                </a:lnTo>
                <a:lnTo>
                  <a:pt x="240788" y="106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744605" y="4421113"/>
            <a:ext cx="140335" cy="157480"/>
          </a:xfrm>
          <a:custGeom>
            <a:avLst/>
            <a:gdLst/>
            <a:ahLst/>
            <a:cxnLst/>
            <a:rect l="l" t="t" r="r" b="b"/>
            <a:pathLst>
              <a:path w="140335" h="157479">
                <a:moveTo>
                  <a:pt x="76199" y="0"/>
                </a:moveTo>
                <a:lnTo>
                  <a:pt x="62483" y="0"/>
                </a:lnTo>
                <a:lnTo>
                  <a:pt x="54863" y="1523"/>
                </a:lnTo>
                <a:lnTo>
                  <a:pt x="21335" y="22859"/>
                </a:lnTo>
                <a:lnTo>
                  <a:pt x="19811" y="22859"/>
                </a:lnTo>
                <a:lnTo>
                  <a:pt x="19811" y="24383"/>
                </a:lnTo>
                <a:lnTo>
                  <a:pt x="12191" y="33527"/>
                </a:lnTo>
                <a:lnTo>
                  <a:pt x="12191" y="35051"/>
                </a:lnTo>
                <a:lnTo>
                  <a:pt x="6095" y="47243"/>
                </a:lnTo>
                <a:lnTo>
                  <a:pt x="6095" y="48767"/>
                </a:lnTo>
                <a:lnTo>
                  <a:pt x="1523" y="62483"/>
                </a:lnTo>
                <a:lnTo>
                  <a:pt x="0" y="71627"/>
                </a:lnTo>
                <a:lnTo>
                  <a:pt x="0" y="86867"/>
                </a:lnTo>
                <a:lnTo>
                  <a:pt x="1523" y="94494"/>
                </a:lnTo>
                <a:lnTo>
                  <a:pt x="6095" y="108210"/>
                </a:lnTo>
                <a:lnTo>
                  <a:pt x="6095" y="109734"/>
                </a:lnTo>
                <a:lnTo>
                  <a:pt x="12191" y="120402"/>
                </a:lnTo>
                <a:lnTo>
                  <a:pt x="12191" y="121926"/>
                </a:lnTo>
                <a:lnTo>
                  <a:pt x="19811" y="132594"/>
                </a:lnTo>
                <a:lnTo>
                  <a:pt x="19811" y="134118"/>
                </a:lnTo>
                <a:lnTo>
                  <a:pt x="21335" y="134118"/>
                </a:lnTo>
                <a:lnTo>
                  <a:pt x="30479" y="143262"/>
                </a:lnTo>
                <a:lnTo>
                  <a:pt x="36575" y="147834"/>
                </a:lnTo>
                <a:lnTo>
                  <a:pt x="48767" y="153930"/>
                </a:lnTo>
                <a:lnTo>
                  <a:pt x="56387" y="155454"/>
                </a:lnTo>
                <a:lnTo>
                  <a:pt x="62483" y="156978"/>
                </a:lnTo>
                <a:lnTo>
                  <a:pt x="77723" y="156978"/>
                </a:lnTo>
                <a:lnTo>
                  <a:pt x="85343" y="155454"/>
                </a:lnTo>
                <a:lnTo>
                  <a:pt x="91439" y="153930"/>
                </a:lnTo>
                <a:lnTo>
                  <a:pt x="103631" y="147834"/>
                </a:lnTo>
                <a:lnTo>
                  <a:pt x="108203" y="143262"/>
                </a:lnTo>
                <a:lnTo>
                  <a:pt x="109727" y="143262"/>
                </a:lnTo>
                <a:lnTo>
                  <a:pt x="114299" y="138690"/>
                </a:lnTo>
                <a:lnTo>
                  <a:pt x="68579" y="138690"/>
                </a:lnTo>
                <a:lnTo>
                  <a:pt x="64007" y="137166"/>
                </a:lnTo>
                <a:lnTo>
                  <a:pt x="59435" y="137166"/>
                </a:lnTo>
                <a:lnTo>
                  <a:pt x="50291" y="134118"/>
                </a:lnTo>
                <a:lnTo>
                  <a:pt x="43433" y="129546"/>
                </a:lnTo>
                <a:lnTo>
                  <a:pt x="42671" y="129546"/>
                </a:lnTo>
                <a:lnTo>
                  <a:pt x="33527" y="120402"/>
                </a:lnTo>
                <a:lnTo>
                  <a:pt x="33963" y="120402"/>
                </a:lnTo>
                <a:lnTo>
                  <a:pt x="27431" y="111258"/>
                </a:lnTo>
                <a:lnTo>
                  <a:pt x="28193" y="111258"/>
                </a:lnTo>
                <a:lnTo>
                  <a:pt x="22859" y="100590"/>
                </a:lnTo>
                <a:lnTo>
                  <a:pt x="23812" y="100590"/>
                </a:lnTo>
                <a:lnTo>
                  <a:pt x="19811" y="89922"/>
                </a:lnTo>
                <a:lnTo>
                  <a:pt x="19811" y="65531"/>
                </a:lnTo>
                <a:lnTo>
                  <a:pt x="23812" y="54863"/>
                </a:lnTo>
                <a:lnTo>
                  <a:pt x="22859" y="54863"/>
                </a:lnTo>
                <a:lnTo>
                  <a:pt x="28085" y="45719"/>
                </a:lnTo>
                <a:lnTo>
                  <a:pt x="27431" y="45719"/>
                </a:lnTo>
                <a:lnTo>
                  <a:pt x="33963" y="36575"/>
                </a:lnTo>
                <a:lnTo>
                  <a:pt x="33527" y="36575"/>
                </a:lnTo>
                <a:lnTo>
                  <a:pt x="42671" y="27431"/>
                </a:lnTo>
                <a:lnTo>
                  <a:pt x="44195" y="27431"/>
                </a:lnTo>
                <a:lnTo>
                  <a:pt x="47243" y="25907"/>
                </a:lnTo>
                <a:lnTo>
                  <a:pt x="51815" y="22859"/>
                </a:lnTo>
                <a:lnTo>
                  <a:pt x="65531" y="18287"/>
                </a:lnTo>
                <a:lnTo>
                  <a:pt x="114299" y="18287"/>
                </a:lnTo>
                <a:lnTo>
                  <a:pt x="109727" y="13715"/>
                </a:lnTo>
                <a:lnTo>
                  <a:pt x="108203" y="13715"/>
                </a:lnTo>
                <a:lnTo>
                  <a:pt x="103631" y="9143"/>
                </a:lnTo>
                <a:lnTo>
                  <a:pt x="97535" y="6095"/>
                </a:lnTo>
                <a:lnTo>
                  <a:pt x="89915" y="3047"/>
                </a:lnTo>
                <a:lnTo>
                  <a:pt x="83819" y="1523"/>
                </a:lnTo>
                <a:lnTo>
                  <a:pt x="76199" y="0"/>
                </a:lnTo>
                <a:close/>
              </a:path>
              <a:path w="140335" h="157479">
                <a:moveTo>
                  <a:pt x="97535" y="128022"/>
                </a:moveTo>
                <a:lnTo>
                  <a:pt x="88391" y="134118"/>
                </a:lnTo>
                <a:lnTo>
                  <a:pt x="74675" y="138690"/>
                </a:lnTo>
                <a:lnTo>
                  <a:pt x="114299" y="138690"/>
                </a:lnTo>
                <a:lnTo>
                  <a:pt x="118871" y="134118"/>
                </a:lnTo>
                <a:lnTo>
                  <a:pt x="120395" y="134118"/>
                </a:lnTo>
                <a:lnTo>
                  <a:pt x="120395" y="132594"/>
                </a:lnTo>
                <a:lnTo>
                  <a:pt x="122573" y="129546"/>
                </a:lnTo>
                <a:lnTo>
                  <a:pt x="97535" y="129546"/>
                </a:lnTo>
                <a:lnTo>
                  <a:pt x="97535" y="128022"/>
                </a:lnTo>
                <a:close/>
              </a:path>
              <a:path w="140335" h="157479">
                <a:moveTo>
                  <a:pt x="41147" y="128022"/>
                </a:moveTo>
                <a:lnTo>
                  <a:pt x="42671" y="129546"/>
                </a:lnTo>
                <a:lnTo>
                  <a:pt x="43433" y="129546"/>
                </a:lnTo>
                <a:lnTo>
                  <a:pt x="41147" y="128022"/>
                </a:lnTo>
                <a:close/>
              </a:path>
              <a:path w="140335" h="157479">
                <a:moveTo>
                  <a:pt x="105155" y="120402"/>
                </a:moveTo>
                <a:lnTo>
                  <a:pt x="97535" y="129546"/>
                </a:lnTo>
                <a:lnTo>
                  <a:pt x="122573" y="129546"/>
                </a:lnTo>
                <a:lnTo>
                  <a:pt x="128015" y="121926"/>
                </a:lnTo>
                <a:lnTo>
                  <a:pt x="105155" y="121926"/>
                </a:lnTo>
                <a:lnTo>
                  <a:pt x="105155" y="120402"/>
                </a:lnTo>
                <a:close/>
              </a:path>
              <a:path w="140335" h="157479">
                <a:moveTo>
                  <a:pt x="33963" y="120402"/>
                </a:moveTo>
                <a:lnTo>
                  <a:pt x="33527" y="120402"/>
                </a:lnTo>
                <a:lnTo>
                  <a:pt x="35051" y="121926"/>
                </a:lnTo>
                <a:lnTo>
                  <a:pt x="33963" y="120402"/>
                </a:lnTo>
                <a:close/>
              </a:path>
              <a:path w="140335" h="157479">
                <a:moveTo>
                  <a:pt x="111251" y="111258"/>
                </a:moveTo>
                <a:lnTo>
                  <a:pt x="105155" y="121926"/>
                </a:lnTo>
                <a:lnTo>
                  <a:pt x="128015" y="121926"/>
                </a:lnTo>
                <a:lnTo>
                  <a:pt x="128015" y="120402"/>
                </a:lnTo>
                <a:lnTo>
                  <a:pt x="132370" y="112782"/>
                </a:lnTo>
                <a:lnTo>
                  <a:pt x="111251" y="112782"/>
                </a:lnTo>
                <a:lnTo>
                  <a:pt x="111251" y="111258"/>
                </a:lnTo>
                <a:close/>
              </a:path>
              <a:path w="140335" h="157479">
                <a:moveTo>
                  <a:pt x="28193" y="111258"/>
                </a:moveTo>
                <a:lnTo>
                  <a:pt x="27431" y="111258"/>
                </a:lnTo>
                <a:lnTo>
                  <a:pt x="28955" y="112782"/>
                </a:lnTo>
                <a:lnTo>
                  <a:pt x="28193" y="111258"/>
                </a:lnTo>
                <a:close/>
              </a:path>
              <a:path w="140335" h="157479">
                <a:moveTo>
                  <a:pt x="115823" y="100590"/>
                </a:moveTo>
                <a:lnTo>
                  <a:pt x="111251" y="112782"/>
                </a:lnTo>
                <a:lnTo>
                  <a:pt x="132370" y="112782"/>
                </a:lnTo>
                <a:lnTo>
                  <a:pt x="134111" y="109734"/>
                </a:lnTo>
                <a:lnTo>
                  <a:pt x="134111" y="108210"/>
                </a:lnTo>
                <a:lnTo>
                  <a:pt x="135940" y="102114"/>
                </a:lnTo>
                <a:lnTo>
                  <a:pt x="115823" y="102114"/>
                </a:lnTo>
                <a:lnTo>
                  <a:pt x="115823" y="100590"/>
                </a:lnTo>
                <a:close/>
              </a:path>
              <a:path w="140335" h="157479">
                <a:moveTo>
                  <a:pt x="23812" y="100590"/>
                </a:moveTo>
                <a:lnTo>
                  <a:pt x="22859" y="100590"/>
                </a:lnTo>
                <a:lnTo>
                  <a:pt x="24383" y="102114"/>
                </a:lnTo>
                <a:lnTo>
                  <a:pt x="23812" y="100590"/>
                </a:lnTo>
                <a:close/>
              </a:path>
              <a:path w="140335" h="157479">
                <a:moveTo>
                  <a:pt x="135127" y="53339"/>
                </a:moveTo>
                <a:lnTo>
                  <a:pt x="115823" y="53339"/>
                </a:lnTo>
                <a:lnTo>
                  <a:pt x="118871" y="67055"/>
                </a:lnTo>
                <a:lnTo>
                  <a:pt x="120395" y="73151"/>
                </a:lnTo>
                <a:lnTo>
                  <a:pt x="120395" y="85343"/>
                </a:lnTo>
                <a:lnTo>
                  <a:pt x="118871" y="91446"/>
                </a:lnTo>
                <a:lnTo>
                  <a:pt x="115823" y="102114"/>
                </a:lnTo>
                <a:lnTo>
                  <a:pt x="135940" y="102114"/>
                </a:lnTo>
                <a:lnTo>
                  <a:pt x="138683" y="92970"/>
                </a:lnTo>
                <a:lnTo>
                  <a:pt x="138683" y="85343"/>
                </a:lnTo>
                <a:lnTo>
                  <a:pt x="140207" y="77723"/>
                </a:lnTo>
                <a:lnTo>
                  <a:pt x="137159" y="62483"/>
                </a:lnTo>
                <a:lnTo>
                  <a:pt x="135127" y="53339"/>
                </a:lnTo>
                <a:close/>
              </a:path>
              <a:path w="140335" h="157479">
                <a:moveTo>
                  <a:pt x="24383" y="53339"/>
                </a:moveTo>
                <a:lnTo>
                  <a:pt x="22859" y="54863"/>
                </a:lnTo>
                <a:lnTo>
                  <a:pt x="23812" y="54863"/>
                </a:lnTo>
                <a:lnTo>
                  <a:pt x="24383" y="53339"/>
                </a:lnTo>
                <a:close/>
              </a:path>
              <a:path w="140335" h="157479">
                <a:moveTo>
                  <a:pt x="132587" y="44195"/>
                </a:moveTo>
                <a:lnTo>
                  <a:pt x="111251" y="44195"/>
                </a:lnTo>
                <a:lnTo>
                  <a:pt x="115823" y="54863"/>
                </a:lnTo>
                <a:lnTo>
                  <a:pt x="115823" y="53339"/>
                </a:lnTo>
                <a:lnTo>
                  <a:pt x="135127" y="53339"/>
                </a:lnTo>
                <a:lnTo>
                  <a:pt x="134111" y="48767"/>
                </a:lnTo>
                <a:lnTo>
                  <a:pt x="134111" y="47243"/>
                </a:lnTo>
                <a:lnTo>
                  <a:pt x="132587" y="44195"/>
                </a:lnTo>
                <a:close/>
              </a:path>
              <a:path w="140335" h="157479">
                <a:moveTo>
                  <a:pt x="28955" y="44195"/>
                </a:moveTo>
                <a:lnTo>
                  <a:pt x="27431" y="45719"/>
                </a:lnTo>
                <a:lnTo>
                  <a:pt x="28085" y="45719"/>
                </a:lnTo>
                <a:lnTo>
                  <a:pt x="28955" y="44195"/>
                </a:lnTo>
                <a:close/>
              </a:path>
              <a:path w="140335" h="157479">
                <a:moveTo>
                  <a:pt x="128015" y="35051"/>
                </a:moveTo>
                <a:lnTo>
                  <a:pt x="105155" y="35051"/>
                </a:lnTo>
                <a:lnTo>
                  <a:pt x="111251" y="45719"/>
                </a:lnTo>
                <a:lnTo>
                  <a:pt x="111251" y="44195"/>
                </a:lnTo>
                <a:lnTo>
                  <a:pt x="132587" y="44195"/>
                </a:lnTo>
                <a:lnTo>
                  <a:pt x="128015" y="35051"/>
                </a:lnTo>
                <a:close/>
              </a:path>
              <a:path w="140335" h="157479">
                <a:moveTo>
                  <a:pt x="35051" y="35051"/>
                </a:moveTo>
                <a:lnTo>
                  <a:pt x="33527" y="36575"/>
                </a:lnTo>
                <a:lnTo>
                  <a:pt x="33963" y="36575"/>
                </a:lnTo>
                <a:lnTo>
                  <a:pt x="35051" y="35051"/>
                </a:lnTo>
                <a:close/>
              </a:path>
              <a:path w="140335" h="157479">
                <a:moveTo>
                  <a:pt x="122935" y="27431"/>
                </a:moveTo>
                <a:lnTo>
                  <a:pt x="97535" y="27431"/>
                </a:lnTo>
                <a:lnTo>
                  <a:pt x="105155" y="36575"/>
                </a:lnTo>
                <a:lnTo>
                  <a:pt x="105155" y="35051"/>
                </a:lnTo>
                <a:lnTo>
                  <a:pt x="128015" y="35051"/>
                </a:lnTo>
                <a:lnTo>
                  <a:pt x="128015" y="33527"/>
                </a:lnTo>
                <a:lnTo>
                  <a:pt x="122935" y="27431"/>
                </a:lnTo>
                <a:close/>
              </a:path>
              <a:path w="140335" h="157479">
                <a:moveTo>
                  <a:pt x="44195" y="27431"/>
                </a:moveTo>
                <a:lnTo>
                  <a:pt x="42671" y="27431"/>
                </a:lnTo>
                <a:lnTo>
                  <a:pt x="41147" y="28955"/>
                </a:lnTo>
                <a:lnTo>
                  <a:pt x="44195" y="27431"/>
                </a:lnTo>
                <a:close/>
              </a:path>
              <a:path w="140335" h="157479">
                <a:moveTo>
                  <a:pt x="114299" y="18287"/>
                </a:moveTo>
                <a:lnTo>
                  <a:pt x="76199" y="18287"/>
                </a:lnTo>
                <a:lnTo>
                  <a:pt x="89915" y="22859"/>
                </a:lnTo>
                <a:lnTo>
                  <a:pt x="94487" y="25907"/>
                </a:lnTo>
                <a:lnTo>
                  <a:pt x="97535" y="28955"/>
                </a:lnTo>
                <a:lnTo>
                  <a:pt x="97535" y="27431"/>
                </a:lnTo>
                <a:lnTo>
                  <a:pt x="122935" y="27431"/>
                </a:lnTo>
                <a:lnTo>
                  <a:pt x="120395" y="24383"/>
                </a:lnTo>
                <a:lnTo>
                  <a:pt x="120395" y="22859"/>
                </a:lnTo>
                <a:lnTo>
                  <a:pt x="118871" y="22859"/>
                </a:lnTo>
                <a:lnTo>
                  <a:pt x="114299" y="18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394085" y="4507226"/>
            <a:ext cx="360045" cy="0"/>
          </a:xfrm>
          <a:custGeom>
            <a:avLst/>
            <a:gdLst/>
            <a:ahLst/>
            <a:cxnLst/>
            <a:rect l="l" t="t" r="r" b="b"/>
            <a:pathLst>
              <a:path w="360044">
                <a:moveTo>
                  <a:pt x="0" y="0"/>
                </a:moveTo>
                <a:lnTo>
                  <a:pt x="359663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834262" y="4075172"/>
            <a:ext cx="0" cy="935990"/>
          </a:xfrm>
          <a:custGeom>
            <a:avLst/>
            <a:gdLst/>
            <a:ahLst/>
            <a:cxnLst/>
            <a:rect l="l" t="t" r="r" b="b"/>
            <a:pathLst>
              <a:path h="935989">
                <a:moveTo>
                  <a:pt x="0" y="0"/>
                </a:moveTo>
                <a:lnTo>
                  <a:pt x="0" y="935735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834262" y="5710423"/>
            <a:ext cx="0" cy="504825"/>
          </a:xfrm>
          <a:custGeom>
            <a:avLst/>
            <a:gdLst/>
            <a:ahLst/>
            <a:cxnLst/>
            <a:rect l="l" t="t" r="r" b="b"/>
            <a:pathLst>
              <a:path h="504825">
                <a:moveTo>
                  <a:pt x="0" y="0"/>
                </a:moveTo>
                <a:lnTo>
                  <a:pt x="0" y="504443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273680" y="5350759"/>
            <a:ext cx="0" cy="864235"/>
          </a:xfrm>
          <a:custGeom>
            <a:avLst/>
            <a:gdLst/>
            <a:ahLst/>
            <a:cxnLst/>
            <a:rect l="l" t="t" r="r" b="b"/>
            <a:pathLst>
              <a:path h="864235">
                <a:moveTo>
                  <a:pt x="0" y="0"/>
                </a:moveTo>
                <a:lnTo>
                  <a:pt x="0" y="864107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209415" y="5855203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59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274186" y="5783576"/>
            <a:ext cx="161925" cy="431800"/>
          </a:xfrm>
          <a:custGeom>
            <a:avLst/>
            <a:gdLst/>
            <a:ahLst/>
            <a:cxnLst/>
            <a:rect l="l" t="t" r="r" b="b"/>
            <a:pathLst>
              <a:path w="161925" h="431800">
                <a:moveTo>
                  <a:pt x="143255" y="361187"/>
                </a:moveTo>
                <a:lnTo>
                  <a:pt x="143255" y="431291"/>
                </a:lnTo>
                <a:lnTo>
                  <a:pt x="161543" y="431291"/>
                </a:lnTo>
                <a:lnTo>
                  <a:pt x="161543" y="370331"/>
                </a:lnTo>
                <a:lnTo>
                  <a:pt x="152399" y="370331"/>
                </a:lnTo>
                <a:lnTo>
                  <a:pt x="143255" y="361187"/>
                </a:lnTo>
                <a:close/>
              </a:path>
              <a:path w="161925" h="431800">
                <a:moveTo>
                  <a:pt x="143255" y="62483"/>
                </a:moveTo>
                <a:lnTo>
                  <a:pt x="4571" y="62483"/>
                </a:lnTo>
                <a:lnTo>
                  <a:pt x="0" y="67055"/>
                </a:lnTo>
                <a:lnTo>
                  <a:pt x="0" y="365759"/>
                </a:lnTo>
                <a:lnTo>
                  <a:pt x="4571" y="370331"/>
                </a:lnTo>
                <a:lnTo>
                  <a:pt x="143255" y="370331"/>
                </a:lnTo>
                <a:lnTo>
                  <a:pt x="143255" y="361187"/>
                </a:lnTo>
                <a:lnTo>
                  <a:pt x="18287" y="361187"/>
                </a:lnTo>
                <a:lnTo>
                  <a:pt x="9143" y="350519"/>
                </a:lnTo>
                <a:lnTo>
                  <a:pt x="18287" y="350519"/>
                </a:lnTo>
                <a:lnTo>
                  <a:pt x="18287" y="80771"/>
                </a:lnTo>
                <a:lnTo>
                  <a:pt x="9143" y="80771"/>
                </a:lnTo>
                <a:lnTo>
                  <a:pt x="18287" y="71627"/>
                </a:lnTo>
                <a:lnTo>
                  <a:pt x="143255" y="71627"/>
                </a:lnTo>
                <a:lnTo>
                  <a:pt x="143255" y="62483"/>
                </a:lnTo>
                <a:close/>
              </a:path>
              <a:path w="161925" h="431800">
                <a:moveTo>
                  <a:pt x="156971" y="350519"/>
                </a:moveTo>
                <a:lnTo>
                  <a:pt x="18287" y="350519"/>
                </a:lnTo>
                <a:lnTo>
                  <a:pt x="18287" y="361187"/>
                </a:lnTo>
                <a:lnTo>
                  <a:pt x="143255" y="361187"/>
                </a:lnTo>
                <a:lnTo>
                  <a:pt x="152399" y="370331"/>
                </a:lnTo>
                <a:lnTo>
                  <a:pt x="161543" y="370331"/>
                </a:lnTo>
                <a:lnTo>
                  <a:pt x="161543" y="355091"/>
                </a:lnTo>
                <a:lnTo>
                  <a:pt x="156971" y="350519"/>
                </a:lnTo>
                <a:close/>
              </a:path>
              <a:path w="161925" h="431800">
                <a:moveTo>
                  <a:pt x="18287" y="350519"/>
                </a:moveTo>
                <a:lnTo>
                  <a:pt x="9143" y="350519"/>
                </a:lnTo>
                <a:lnTo>
                  <a:pt x="18287" y="361187"/>
                </a:lnTo>
                <a:lnTo>
                  <a:pt x="18287" y="350519"/>
                </a:lnTo>
                <a:close/>
              </a:path>
              <a:path w="161925" h="431800">
                <a:moveTo>
                  <a:pt x="18287" y="71627"/>
                </a:moveTo>
                <a:lnTo>
                  <a:pt x="9143" y="80771"/>
                </a:lnTo>
                <a:lnTo>
                  <a:pt x="18287" y="80771"/>
                </a:lnTo>
                <a:lnTo>
                  <a:pt x="18287" y="71627"/>
                </a:lnTo>
                <a:close/>
              </a:path>
              <a:path w="161925" h="431800">
                <a:moveTo>
                  <a:pt x="161543" y="62483"/>
                </a:moveTo>
                <a:lnTo>
                  <a:pt x="152399" y="62483"/>
                </a:lnTo>
                <a:lnTo>
                  <a:pt x="143255" y="71627"/>
                </a:lnTo>
                <a:lnTo>
                  <a:pt x="18287" y="71627"/>
                </a:lnTo>
                <a:lnTo>
                  <a:pt x="18287" y="80771"/>
                </a:lnTo>
                <a:lnTo>
                  <a:pt x="156971" y="80771"/>
                </a:lnTo>
                <a:lnTo>
                  <a:pt x="161543" y="76199"/>
                </a:lnTo>
                <a:lnTo>
                  <a:pt x="161543" y="62483"/>
                </a:lnTo>
                <a:close/>
              </a:path>
              <a:path w="161925" h="431800">
                <a:moveTo>
                  <a:pt x="161543" y="0"/>
                </a:moveTo>
                <a:lnTo>
                  <a:pt x="143255" y="0"/>
                </a:lnTo>
                <a:lnTo>
                  <a:pt x="143255" y="71627"/>
                </a:lnTo>
                <a:lnTo>
                  <a:pt x="152399" y="62483"/>
                </a:lnTo>
                <a:lnTo>
                  <a:pt x="161543" y="62483"/>
                </a:lnTo>
                <a:lnTo>
                  <a:pt x="161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065397" y="5990840"/>
            <a:ext cx="144780" cy="20320"/>
          </a:xfrm>
          <a:custGeom>
            <a:avLst/>
            <a:gdLst/>
            <a:ahLst/>
            <a:cxnLst/>
            <a:rect l="l" t="t" r="r" b="b"/>
            <a:pathLst>
              <a:path w="144779" h="20320">
                <a:moveTo>
                  <a:pt x="144779" y="0"/>
                </a:moveTo>
                <a:lnTo>
                  <a:pt x="0" y="1523"/>
                </a:lnTo>
                <a:lnTo>
                  <a:pt x="0" y="19811"/>
                </a:lnTo>
                <a:lnTo>
                  <a:pt x="144779" y="18287"/>
                </a:lnTo>
                <a:lnTo>
                  <a:pt x="1447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274442" y="4075927"/>
            <a:ext cx="1152525" cy="0"/>
          </a:xfrm>
          <a:custGeom>
            <a:avLst/>
            <a:gdLst/>
            <a:ahLst/>
            <a:cxnLst/>
            <a:rect l="l" t="t" r="r" b="b"/>
            <a:pathLst>
              <a:path w="1152525">
                <a:moveTo>
                  <a:pt x="0" y="0"/>
                </a:moveTo>
                <a:lnTo>
                  <a:pt x="1152143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274442" y="4939279"/>
            <a:ext cx="1152525" cy="0"/>
          </a:xfrm>
          <a:custGeom>
            <a:avLst/>
            <a:gdLst/>
            <a:ahLst/>
            <a:cxnLst/>
            <a:rect l="l" t="t" r="r" b="b"/>
            <a:pathLst>
              <a:path w="1152525">
                <a:moveTo>
                  <a:pt x="0" y="0"/>
                </a:moveTo>
                <a:lnTo>
                  <a:pt x="1152143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921380" y="5782052"/>
            <a:ext cx="0" cy="433070"/>
          </a:xfrm>
          <a:custGeom>
            <a:avLst/>
            <a:gdLst/>
            <a:ahLst/>
            <a:cxnLst/>
            <a:rect l="l" t="t" r="r" b="b"/>
            <a:pathLst>
              <a:path h="433070">
                <a:moveTo>
                  <a:pt x="0" y="0"/>
                </a:moveTo>
                <a:lnTo>
                  <a:pt x="0" y="432815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426586" y="4939279"/>
            <a:ext cx="0" cy="866140"/>
          </a:xfrm>
          <a:custGeom>
            <a:avLst/>
            <a:gdLst/>
            <a:ahLst/>
            <a:cxnLst/>
            <a:rect l="l" t="t" r="r" b="b"/>
            <a:pathLst>
              <a:path h="866139">
                <a:moveTo>
                  <a:pt x="0" y="0"/>
                </a:moveTo>
                <a:lnTo>
                  <a:pt x="0" y="865631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921380" y="4939279"/>
            <a:ext cx="0" cy="504825"/>
          </a:xfrm>
          <a:custGeom>
            <a:avLst/>
            <a:gdLst/>
            <a:ahLst/>
            <a:cxnLst/>
            <a:rect l="l" t="t" r="r" b="b"/>
            <a:pathLst>
              <a:path h="504825">
                <a:moveTo>
                  <a:pt x="0" y="0"/>
                </a:moveTo>
                <a:lnTo>
                  <a:pt x="0" y="504443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928743" y="5853679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59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993514" y="5782052"/>
            <a:ext cx="161925" cy="431800"/>
          </a:xfrm>
          <a:custGeom>
            <a:avLst/>
            <a:gdLst/>
            <a:ahLst/>
            <a:cxnLst/>
            <a:rect l="l" t="t" r="r" b="b"/>
            <a:pathLst>
              <a:path w="161925" h="431800">
                <a:moveTo>
                  <a:pt x="141731" y="361187"/>
                </a:moveTo>
                <a:lnTo>
                  <a:pt x="141731" y="431291"/>
                </a:lnTo>
                <a:lnTo>
                  <a:pt x="161543" y="431291"/>
                </a:lnTo>
                <a:lnTo>
                  <a:pt x="161543" y="370331"/>
                </a:lnTo>
                <a:lnTo>
                  <a:pt x="152399" y="370331"/>
                </a:lnTo>
                <a:lnTo>
                  <a:pt x="141731" y="361187"/>
                </a:lnTo>
                <a:close/>
              </a:path>
              <a:path w="161925" h="431800">
                <a:moveTo>
                  <a:pt x="141731" y="62483"/>
                </a:moveTo>
                <a:lnTo>
                  <a:pt x="3047" y="62483"/>
                </a:lnTo>
                <a:lnTo>
                  <a:pt x="0" y="65531"/>
                </a:lnTo>
                <a:lnTo>
                  <a:pt x="0" y="365759"/>
                </a:lnTo>
                <a:lnTo>
                  <a:pt x="3047" y="370331"/>
                </a:lnTo>
                <a:lnTo>
                  <a:pt x="141731" y="370331"/>
                </a:lnTo>
                <a:lnTo>
                  <a:pt x="141731" y="361187"/>
                </a:lnTo>
                <a:lnTo>
                  <a:pt x="18287" y="361187"/>
                </a:lnTo>
                <a:lnTo>
                  <a:pt x="9143" y="350519"/>
                </a:lnTo>
                <a:lnTo>
                  <a:pt x="18287" y="350519"/>
                </a:lnTo>
                <a:lnTo>
                  <a:pt x="18287" y="80771"/>
                </a:lnTo>
                <a:lnTo>
                  <a:pt x="9143" y="80771"/>
                </a:lnTo>
                <a:lnTo>
                  <a:pt x="18287" y="71627"/>
                </a:lnTo>
                <a:lnTo>
                  <a:pt x="141731" y="71627"/>
                </a:lnTo>
                <a:lnTo>
                  <a:pt x="141731" y="62483"/>
                </a:lnTo>
                <a:close/>
              </a:path>
              <a:path w="161925" h="431800">
                <a:moveTo>
                  <a:pt x="156971" y="350519"/>
                </a:moveTo>
                <a:lnTo>
                  <a:pt x="18287" y="350519"/>
                </a:lnTo>
                <a:lnTo>
                  <a:pt x="18287" y="361187"/>
                </a:lnTo>
                <a:lnTo>
                  <a:pt x="141731" y="361187"/>
                </a:lnTo>
                <a:lnTo>
                  <a:pt x="152399" y="370331"/>
                </a:lnTo>
                <a:lnTo>
                  <a:pt x="161543" y="370331"/>
                </a:lnTo>
                <a:lnTo>
                  <a:pt x="161543" y="355091"/>
                </a:lnTo>
                <a:lnTo>
                  <a:pt x="156971" y="350519"/>
                </a:lnTo>
                <a:close/>
              </a:path>
              <a:path w="161925" h="431800">
                <a:moveTo>
                  <a:pt x="18287" y="350519"/>
                </a:moveTo>
                <a:lnTo>
                  <a:pt x="9143" y="350519"/>
                </a:lnTo>
                <a:lnTo>
                  <a:pt x="18287" y="361187"/>
                </a:lnTo>
                <a:lnTo>
                  <a:pt x="18287" y="350519"/>
                </a:lnTo>
                <a:close/>
              </a:path>
              <a:path w="161925" h="431800">
                <a:moveTo>
                  <a:pt x="18287" y="71627"/>
                </a:moveTo>
                <a:lnTo>
                  <a:pt x="9143" y="80771"/>
                </a:lnTo>
                <a:lnTo>
                  <a:pt x="18287" y="80771"/>
                </a:lnTo>
                <a:lnTo>
                  <a:pt x="18287" y="71627"/>
                </a:lnTo>
                <a:close/>
              </a:path>
              <a:path w="161925" h="431800">
                <a:moveTo>
                  <a:pt x="161543" y="62483"/>
                </a:moveTo>
                <a:lnTo>
                  <a:pt x="152399" y="62483"/>
                </a:lnTo>
                <a:lnTo>
                  <a:pt x="141731" y="71627"/>
                </a:lnTo>
                <a:lnTo>
                  <a:pt x="18287" y="71627"/>
                </a:lnTo>
                <a:lnTo>
                  <a:pt x="18287" y="80771"/>
                </a:lnTo>
                <a:lnTo>
                  <a:pt x="156971" y="80771"/>
                </a:lnTo>
                <a:lnTo>
                  <a:pt x="161543" y="76199"/>
                </a:lnTo>
                <a:lnTo>
                  <a:pt x="161543" y="62483"/>
                </a:lnTo>
                <a:close/>
              </a:path>
              <a:path w="161925" h="431800">
                <a:moveTo>
                  <a:pt x="161543" y="0"/>
                </a:moveTo>
                <a:lnTo>
                  <a:pt x="141731" y="0"/>
                </a:lnTo>
                <a:lnTo>
                  <a:pt x="141731" y="71627"/>
                </a:lnTo>
                <a:lnTo>
                  <a:pt x="152399" y="62483"/>
                </a:lnTo>
                <a:lnTo>
                  <a:pt x="161543" y="62483"/>
                </a:lnTo>
                <a:lnTo>
                  <a:pt x="161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784726" y="5987791"/>
            <a:ext cx="144780" cy="21590"/>
          </a:xfrm>
          <a:custGeom>
            <a:avLst/>
            <a:gdLst/>
            <a:ahLst/>
            <a:cxnLst/>
            <a:rect l="l" t="t" r="r" b="b"/>
            <a:pathLst>
              <a:path w="144779" h="21589">
                <a:moveTo>
                  <a:pt x="144779" y="0"/>
                </a:moveTo>
                <a:lnTo>
                  <a:pt x="0" y="3047"/>
                </a:lnTo>
                <a:lnTo>
                  <a:pt x="0" y="21335"/>
                </a:lnTo>
                <a:lnTo>
                  <a:pt x="144779" y="19811"/>
                </a:lnTo>
                <a:lnTo>
                  <a:pt x="1447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930267" y="5422388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35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995038" y="5350759"/>
            <a:ext cx="161925" cy="431800"/>
          </a:xfrm>
          <a:custGeom>
            <a:avLst/>
            <a:gdLst/>
            <a:ahLst/>
            <a:cxnLst/>
            <a:rect l="l" t="t" r="r" b="b"/>
            <a:pathLst>
              <a:path w="161925" h="431800">
                <a:moveTo>
                  <a:pt x="141731" y="359663"/>
                </a:moveTo>
                <a:lnTo>
                  <a:pt x="141731" y="431291"/>
                </a:lnTo>
                <a:lnTo>
                  <a:pt x="161543" y="431291"/>
                </a:lnTo>
                <a:lnTo>
                  <a:pt x="161543" y="368807"/>
                </a:lnTo>
                <a:lnTo>
                  <a:pt x="152399" y="368807"/>
                </a:lnTo>
                <a:lnTo>
                  <a:pt x="141731" y="359663"/>
                </a:lnTo>
                <a:close/>
              </a:path>
              <a:path w="161925" h="431800">
                <a:moveTo>
                  <a:pt x="141731" y="60959"/>
                </a:moveTo>
                <a:lnTo>
                  <a:pt x="4571" y="60959"/>
                </a:lnTo>
                <a:lnTo>
                  <a:pt x="0" y="65531"/>
                </a:lnTo>
                <a:lnTo>
                  <a:pt x="0" y="365759"/>
                </a:lnTo>
                <a:lnTo>
                  <a:pt x="4571" y="368807"/>
                </a:lnTo>
                <a:lnTo>
                  <a:pt x="141731" y="368807"/>
                </a:lnTo>
                <a:lnTo>
                  <a:pt x="141731" y="359663"/>
                </a:lnTo>
                <a:lnTo>
                  <a:pt x="18287" y="359663"/>
                </a:lnTo>
                <a:lnTo>
                  <a:pt x="9143" y="350519"/>
                </a:lnTo>
                <a:lnTo>
                  <a:pt x="18287" y="350519"/>
                </a:lnTo>
                <a:lnTo>
                  <a:pt x="18287" y="80771"/>
                </a:lnTo>
                <a:lnTo>
                  <a:pt x="9143" y="80771"/>
                </a:lnTo>
                <a:lnTo>
                  <a:pt x="18287" y="71627"/>
                </a:lnTo>
                <a:lnTo>
                  <a:pt x="141731" y="71627"/>
                </a:lnTo>
                <a:lnTo>
                  <a:pt x="141731" y="60959"/>
                </a:lnTo>
                <a:close/>
              </a:path>
              <a:path w="161925" h="431800">
                <a:moveTo>
                  <a:pt x="156971" y="350519"/>
                </a:moveTo>
                <a:lnTo>
                  <a:pt x="18287" y="350519"/>
                </a:lnTo>
                <a:lnTo>
                  <a:pt x="18287" y="359663"/>
                </a:lnTo>
                <a:lnTo>
                  <a:pt x="141731" y="359663"/>
                </a:lnTo>
                <a:lnTo>
                  <a:pt x="152399" y="368807"/>
                </a:lnTo>
                <a:lnTo>
                  <a:pt x="161543" y="368807"/>
                </a:lnTo>
                <a:lnTo>
                  <a:pt x="161543" y="355091"/>
                </a:lnTo>
                <a:lnTo>
                  <a:pt x="156971" y="350519"/>
                </a:lnTo>
                <a:close/>
              </a:path>
              <a:path w="161925" h="431800">
                <a:moveTo>
                  <a:pt x="18287" y="350519"/>
                </a:moveTo>
                <a:lnTo>
                  <a:pt x="9143" y="350519"/>
                </a:lnTo>
                <a:lnTo>
                  <a:pt x="18287" y="359663"/>
                </a:lnTo>
                <a:lnTo>
                  <a:pt x="18287" y="350519"/>
                </a:lnTo>
                <a:close/>
              </a:path>
              <a:path w="161925" h="431800">
                <a:moveTo>
                  <a:pt x="18287" y="71627"/>
                </a:moveTo>
                <a:lnTo>
                  <a:pt x="9143" y="80771"/>
                </a:lnTo>
                <a:lnTo>
                  <a:pt x="18287" y="80771"/>
                </a:lnTo>
                <a:lnTo>
                  <a:pt x="18287" y="71627"/>
                </a:lnTo>
                <a:close/>
              </a:path>
              <a:path w="161925" h="431800">
                <a:moveTo>
                  <a:pt x="161543" y="60959"/>
                </a:moveTo>
                <a:lnTo>
                  <a:pt x="152399" y="60959"/>
                </a:lnTo>
                <a:lnTo>
                  <a:pt x="141731" y="71627"/>
                </a:lnTo>
                <a:lnTo>
                  <a:pt x="18287" y="71627"/>
                </a:lnTo>
                <a:lnTo>
                  <a:pt x="18287" y="80771"/>
                </a:lnTo>
                <a:lnTo>
                  <a:pt x="156971" y="80771"/>
                </a:lnTo>
                <a:lnTo>
                  <a:pt x="161543" y="76199"/>
                </a:lnTo>
                <a:lnTo>
                  <a:pt x="161543" y="60959"/>
                </a:lnTo>
                <a:close/>
              </a:path>
              <a:path w="161925" h="431800">
                <a:moveTo>
                  <a:pt x="161543" y="0"/>
                </a:moveTo>
                <a:lnTo>
                  <a:pt x="141731" y="0"/>
                </a:lnTo>
                <a:lnTo>
                  <a:pt x="141731" y="71627"/>
                </a:lnTo>
                <a:lnTo>
                  <a:pt x="152399" y="60959"/>
                </a:lnTo>
                <a:lnTo>
                  <a:pt x="161543" y="60959"/>
                </a:lnTo>
                <a:lnTo>
                  <a:pt x="161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786250" y="5556499"/>
            <a:ext cx="144780" cy="21590"/>
          </a:xfrm>
          <a:custGeom>
            <a:avLst/>
            <a:gdLst/>
            <a:ahLst/>
            <a:cxnLst/>
            <a:rect l="l" t="t" r="r" b="b"/>
            <a:pathLst>
              <a:path w="144779" h="21589">
                <a:moveTo>
                  <a:pt x="144779" y="0"/>
                </a:moveTo>
                <a:lnTo>
                  <a:pt x="0" y="1523"/>
                </a:lnTo>
                <a:lnTo>
                  <a:pt x="0" y="21335"/>
                </a:lnTo>
                <a:lnTo>
                  <a:pt x="144779" y="19811"/>
                </a:lnTo>
                <a:lnTo>
                  <a:pt x="1447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930267" y="5010908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35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995038" y="4939279"/>
            <a:ext cx="161925" cy="431800"/>
          </a:xfrm>
          <a:custGeom>
            <a:avLst/>
            <a:gdLst/>
            <a:ahLst/>
            <a:cxnLst/>
            <a:rect l="l" t="t" r="r" b="b"/>
            <a:pathLst>
              <a:path w="161925" h="431800">
                <a:moveTo>
                  <a:pt x="141731" y="359663"/>
                </a:moveTo>
                <a:lnTo>
                  <a:pt x="141731" y="431291"/>
                </a:lnTo>
                <a:lnTo>
                  <a:pt x="161543" y="431291"/>
                </a:lnTo>
                <a:lnTo>
                  <a:pt x="161543" y="370331"/>
                </a:lnTo>
                <a:lnTo>
                  <a:pt x="152399" y="370331"/>
                </a:lnTo>
                <a:lnTo>
                  <a:pt x="141731" y="359663"/>
                </a:lnTo>
                <a:close/>
              </a:path>
              <a:path w="161925" h="431800">
                <a:moveTo>
                  <a:pt x="141731" y="62483"/>
                </a:moveTo>
                <a:lnTo>
                  <a:pt x="4571" y="62483"/>
                </a:lnTo>
                <a:lnTo>
                  <a:pt x="0" y="65531"/>
                </a:lnTo>
                <a:lnTo>
                  <a:pt x="0" y="365759"/>
                </a:lnTo>
                <a:lnTo>
                  <a:pt x="4571" y="370331"/>
                </a:lnTo>
                <a:lnTo>
                  <a:pt x="141731" y="370331"/>
                </a:lnTo>
                <a:lnTo>
                  <a:pt x="141731" y="359663"/>
                </a:lnTo>
                <a:lnTo>
                  <a:pt x="18287" y="359663"/>
                </a:lnTo>
                <a:lnTo>
                  <a:pt x="9143" y="350519"/>
                </a:lnTo>
                <a:lnTo>
                  <a:pt x="18287" y="350519"/>
                </a:lnTo>
                <a:lnTo>
                  <a:pt x="18287" y="80771"/>
                </a:lnTo>
                <a:lnTo>
                  <a:pt x="9143" y="80771"/>
                </a:lnTo>
                <a:lnTo>
                  <a:pt x="18287" y="71627"/>
                </a:lnTo>
                <a:lnTo>
                  <a:pt x="141731" y="71627"/>
                </a:lnTo>
                <a:lnTo>
                  <a:pt x="141731" y="62483"/>
                </a:lnTo>
                <a:close/>
              </a:path>
              <a:path w="161925" h="431800">
                <a:moveTo>
                  <a:pt x="156971" y="350519"/>
                </a:moveTo>
                <a:lnTo>
                  <a:pt x="18287" y="350519"/>
                </a:lnTo>
                <a:lnTo>
                  <a:pt x="18287" y="359663"/>
                </a:lnTo>
                <a:lnTo>
                  <a:pt x="141731" y="359663"/>
                </a:lnTo>
                <a:lnTo>
                  <a:pt x="152399" y="370331"/>
                </a:lnTo>
                <a:lnTo>
                  <a:pt x="161543" y="370331"/>
                </a:lnTo>
                <a:lnTo>
                  <a:pt x="161543" y="355091"/>
                </a:lnTo>
                <a:lnTo>
                  <a:pt x="156971" y="350519"/>
                </a:lnTo>
                <a:close/>
              </a:path>
              <a:path w="161925" h="431800">
                <a:moveTo>
                  <a:pt x="18287" y="350519"/>
                </a:moveTo>
                <a:lnTo>
                  <a:pt x="9143" y="350519"/>
                </a:lnTo>
                <a:lnTo>
                  <a:pt x="18287" y="359663"/>
                </a:lnTo>
                <a:lnTo>
                  <a:pt x="18287" y="350519"/>
                </a:lnTo>
                <a:close/>
              </a:path>
              <a:path w="161925" h="431800">
                <a:moveTo>
                  <a:pt x="18287" y="71627"/>
                </a:moveTo>
                <a:lnTo>
                  <a:pt x="9143" y="80771"/>
                </a:lnTo>
                <a:lnTo>
                  <a:pt x="18287" y="80771"/>
                </a:lnTo>
                <a:lnTo>
                  <a:pt x="18287" y="71627"/>
                </a:lnTo>
                <a:close/>
              </a:path>
              <a:path w="161925" h="431800">
                <a:moveTo>
                  <a:pt x="161543" y="62483"/>
                </a:moveTo>
                <a:lnTo>
                  <a:pt x="152399" y="62483"/>
                </a:lnTo>
                <a:lnTo>
                  <a:pt x="141731" y="71627"/>
                </a:lnTo>
                <a:lnTo>
                  <a:pt x="18287" y="71627"/>
                </a:lnTo>
                <a:lnTo>
                  <a:pt x="18287" y="80771"/>
                </a:lnTo>
                <a:lnTo>
                  <a:pt x="156971" y="80771"/>
                </a:lnTo>
                <a:lnTo>
                  <a:pt x="161543" y="76199"/>
                </a:lnTo>
                <a:lnTo>
                  <a:pt x="161543" y="62483"/>
                </a:lnTo>
                <a:close/>
              </a:path>
              <a:path w="161925" h="431800">
                <a:moveTo>
                  <a:pt x="161543" y="0"/>
                </a:moveTo>
                <a:lnTo>
                  <a:pt x="141731" y="0"/>
                </a:lnTo>
                <a:lnTo>
                  <a:pt x="141731" y="71627"/>
                </a:lnTo>
                <a:lnTo>
                  <a:pt x="152399" y="62483"/>
                </a:lnTo>
                <a:lnTo>
                  <a:pt x="161543" y="62483"/>
                </a:lnTo>
                <a:lnTo>
                  <a:pt x="161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786250" y="5145020"/>
            <a:ext cx="144780" cy="21590"/>
          </a:xfrm>
          <a:custGeom>
            <a:avLst/>
            <a:gdLst/>
            <a:ahLst/>
            <a:cxnLst/>
            <a:rect l="l" t="t" r="r" b="b"/>
            <a:pathLst>
              <a:path w="144779" h="21589">
                <a:moveTo>
                  <a:pt x="144779" y="0"/>
                </a:moveTo>
                <a:lnTo>
                  <a:pt x="0" y="1523"/>
                </a:lnTo>
                <a:lnTo>
                  <a:pt x="0" y="21335"/>
                </a:lnTo>
                <a:lnTo>
                  <a:pt x="144779" y="19811"/>
                </a:lnTo>
                <a:lnTo>
                  <a:pt x="1447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848733" y="3777986"/>
            <a:ext cx="88900" cy="163195"/>
          </a:xfrm>
          <a:custGeom>
            <a:avLst/>
            <a:gdLst/>
            <a:ahLst/>
            <a:cxnLst/>
            <a:rect l="l" t="t" r="r" b="b"/>
            <a:pathLst>
              <a:path w="88900" h="163195">
                <a:moveTo>
                  <a:pt x="48767" y="161543"/>
                </a:moveTo>
                <a:lnTo>
                  <a:pt x="39623" y="161543"/>
                </a:lnTo>
                <a:lnTo>
                  <a:pt x="42671" y="163067"/>
                </a:lnTo>
                <a:lnTo>
                  <a:pt x="45719" y="163067"/>
                </a:lnTo>
                <a:lnTo>
                  <a:pt x="48767" y="161543"/>
                </a:lnTo>
                <a:close/>
              </a:path>
              <a:path w="88900" h="163195">
                <a:moveTo>
                  <a:pt x="54863" y="160019"/>
                </a:moveTo>
                <a:lnTo>
                  <a:pt x="33527" y="160019"/>
                </a:lnTo>
                <a:lnTo>
                  <a:pt x="35051" y="161543"/>
                </a:lnTo>
                <a:lnTo>
                  <a:pt x="53339" y="161543"/>
                </a:lnTo>
                <a:lnTo>
                  <a:pt x="54863" y="160019"/>
                </a:lnTo>
                <a:close/>
              </a:path>
              <a:path w="88900" h="163195">
                <a:moveTo>
                  <a:pt x="56387" y="3047"/>
                </a:moveTo>
                <a:lnTo>
                  <a:pt x="32003" y="3047"/>
                </a:lnTo>
                <a:lnTo>
                  <a:pt x="28955" y="6095"/>
                </a:lnTo>
                <a:lnTo>
                  <a:pt x="24383" y="7619"/>
                </a:lnTo>
                <a:lnTo>
                  <a:pt x="24383" y="9143"/>
                </a:lnTo>
                <a:lnTo>
                  <a:pt x="19811" y="12191"/>
                </a:lnTo>
                <a:lnTo>
                  <a:pt x="16763" y="16763"/>
                </a:lnTo>
                <a:lnTo>
                  <a:pt x="16763" y="18287"/>
                </a:lnTo>
                <a:lnTo>
                  <a:pt x="10667" y="25907"/>
                </a:lnTo>
                <a:lnTo>
                  <a:pt x="10667" y="27431"/>
                </a:lnTo>
                <a:lnTo>
                  <a:pt x="6095" y="39623"/>
                </a:lnTo>
                <a:lnTo>
                  <a:pt x="3047" y="51815"/>
                </a:lnTo>
                <a:lnTo>
                  <a:pt x="0" y="67055"/>
                </a:lnTo>
                <a:lnTo>
                  <a:pt x="0" y="97535"/>
                </a:lnTo>
                <a:lnTo>
                  <a:pt x="6095" y="124967"/>
                </a:lnTo>
                <a:lnTo>
                  <a:pt x="10667" y="135635"/>
                </a:lnTo>
                <a:lnTo>
                  <a:pt x="10667" y="137159"/>
                </a:lnTo>
                <a:lnTo>
                  <a:pt x="16763" y="146303"/>
                </a:lnTo>
                <a:lnTo>
                  <a:pt x="21335" y="150875"/>
                </a:lnTo>
                <a:lnTo>
                  <a:pt x="24383" y="155447"/>
                </a:lnTo>
                <a:lnTo>
                  <a:pt x="28955" y="158495"/>
                </a:lnTo>
                <a:lnTo>
                  <a:pt x="32003" y="160019"/>
                </a:lnTo>
                <a:lnTo>
                  <a:pt x="56387" y="160019"/>
                </a:lnTo>
                <a:lnTo>
                  <a:pt x="59435" y="158495"/>
                </a:lnTo>
                <a:lnTo>
                  <a:pt x="64007" y="153923"/>
                </a:lnTo>
                <a:lnTo>
                  <a:pt x="68579" y="150875"/>
                </a:lnTo>
                <a:lnTo>
                  <a:pt x="73659" y="143255"/>
                </a:lnTo>
                <a:lnTo>
                  <a:pt x="41147" y="143255"/>
                </a:lnTo>
                <a:lnTo>
                  <a:pt x="38099" y="141731"/>
                </a:lnTo>
                <a:lnTo>
                  <a:pt x="36575" y="140207"/>
                </a:lnTo>
                <a:lnTo>
                  <a:pt x="35051" y="137159"/>
                </a:lnTo>
                <a:lnTo>
                  <a:pt x="32003" y="135635"/>
                </a:lnTo>
                <a:lnTo>
                  <a:pt x="27431" y="128015"/>
                </a:lnTo>
                <a:lnTo>
                  <a:pt x="28955" y="128015"/>
                </a:lnTo>
                <a:lnTo>
                  <a:pt x="24383" y="118871"/>
                </a:lnTo>
                <a:lnTo>
                  <a:pt x="21335" y="106679"/>
                </a:lnTo>
                <a:lnTo>
                  <a:pt x="19811" y="94487"/>
                </a:lnTo>
                <a:lnTo>
                  <a:pt x="18287" y="80771"/>
                </a:lnTo>
                <a:lnTo>
                  <a:pt x="19811" y="67055"/>
                </a:lnTo>
                <a:lnTo>
                  <a:pt x="21335" y="54863"/>
                </a:lnTo>
                <a:lnTo>
                  <a:pt x="24383" y="44195"/>
                </a:lnTo>
                <a:lnTo>
                  <a:pt x="28193" y="36575"/>
                </a:lnTo>
                <a:lnTo>
                  <a:pt x="27431" y="36575"/>
                </a:lnTo>
                <a:lnTo>
                  <a:pt x="32511" y="28955"/>
                </a:lnTo>
                <a:lnTo>
                  <a:pt x="32003" y="28955"/>
                </a:lnTo>
                <a:lnTo>
                  <a:pt x="35051" y="24383"/>
                </a:lnTo>
                <a:lnTo>
                  <a:pt x="38099" y="22859"/>
                </a:lnTo>
                <a:lnTo>
                  <a:pt x="36575" y="22859"/>
                </a:lnTo>
                <a:lnTo>
                  <a:pt x="39623" y="21335"/>
                </a:lnTo>
                <a:lnTo>
                  <a:pt x="41147" y="19811"/>
                </a:lnTo>
                <a:lnTo>
                  <a:pt x="72847" y="19811"/>
                </a:lnTo>
                <a:lnTo>
                  <a:pt x="71627" y="18287"/>
                </a:lnTo>
                <a:lnTo>
                  <a:pt x="71627" y="16763"/>
                </a:lnTo>
                <a:lnTo>
                  <a:pt x="67055" y="12191"/>
                </a:lnTo>
                <a:lnTo>
                  <a:pt x="64007" y="7619"/>
                </a:lnTo>
                <a:lnTo>
                  <a:pt x="60959" y="6095"/>
                </a:lnTo>
                <a:lnTo>
                  <a:pt x="59435" y="6095"/>
                </a:lnTo>
                <a:lnTo>
                  <a:pt x="59435" y="4571"/>
                </a:lnTo>
                <a:lnTo>
                  <a:pt x="56387" y="3047"/>
                </a:lnTo>
                <a:close/>
              </a:path>
              <a:path w="88900" h="163195">
                <a:moveTo>
                  <a:pt x="59435" y="35051"/>
                </a:moveTo>
                <a:lnTo>
                  <a:pt x="64007" y="45719"/>
                </a:lnTo>
                <a:lnTo>
                  <a:pt x="67055" y="56387"/>
                </a:lnTo>
                <a:lnTo>
                  <a:pt x="68579" y="68579"/>
                </a:lnTo>
                <a:lnTo>
                  <a:pt x="70103" y="82295"/>
                </a:lnTo>
                <a:lnTo>
                  <a:pt x="68579" y="96011"/>
                </a:lnTo>
                <a:lnTo>
                  <a:pt x="67055" y="108203"/>
                </a:lnTo>
                <a:lnTo>
                  <a:pt x="64007" y="118871"/>
                </a:lnTo>
                <a:lnTo>
                  <a:pt x="59435" y="128015"/>
                </a:lnTo>
                <a:lnTo>
                  <a:pt x="60959" y="128015"/>
                </a:lnTo>
                <a:lnTo>
                  <a:pt x="56387" y="135635"/>
                </a:lnTo>
                <a:lnTo>
                  <a:pt x="51815" y="140207"/>
                </a:lnTo>
                <a:lnTo>
                  <a:pt x="48767" y="141731"/>
                </a:lnTo>
                <a:lnTo>
                  <a:pt x="50291" y="141731"/>
                </a:lnTo>
                <a:lnTo>
                  <a:pt x="47243" y="143255"/>
                </a:lnTo>
                <a:lnTo>
                  <a:pt x="73659" y="143255"/>
                </a:lnTo>
                <a:lnTo>
                  <a:pt x="77723" y="137159"/>
                </a:lnTo>
                <a:lnTo>
                  <a:pt x="77723" y="135635"/>
                </a:lnTo>
                <a:lnTo>
                  <a:pt x="82295" y="123443"/>
                </a:lnTo>
                <a:lnTo>
                  <a:pt x="85343" y="111251"/>
                </a:lnTo>
                <a:lnTo>
                  <a:pt x="88391" y="96011"/>
                </a:lnTo>
                <a:lnTo>
                  <a:pt x="88391" y="65531"/>
                </a:lnTo>
                <a:lnTo>
                  <a:pt x="82295" y="38099"/>
                </a:lnTo>
                <a:lnTo>
                  <a:pt x="81642" y="36575"/>
                </a:lnTo>
                <a:lnTo>
                  <a:pt x="60959" y="36575"/>
                </a:lnTo>
                <a:lnTo>
                  <a:pt x="59435" y="35051"/>
                </a:lnTo>
                <a:close/>
              </a:path>
              <a:path w="88900" h="163195">
                <a:moveTo>
                  <a:pt x="28955" y="35051"/>
                </a:moveTo>
                <a:lnTo>
                  <a:pt x="27431" y="36575"/>
                </a:lnTo>
                <a:lnTo>
                  <a:pt x="28193" y="36575"/>
                </a:lnTo>
                <a:lnTo>
                  <a:pt x="28955" y="35051"/>
                </a:lnTo>
                <a:close/>
              </a:path>
              <a:path w="88900" h="163195">
                <a:moveTo>
                  <a:pt x="77723" y="27431"/>
                </a:moveTo>
                <a:lnTo>
                  <a:pt x="56387" y="27431"/>
                </a:lnTo>
                <a:lnTo>
                  <a:pt x="60959" y="36575"/>
                </a:lnTo>
                <a:lnTo>
                  <a:pt x="81642" y="36575"/>
                </a:lnTo>
                <a:lnTo>
                  <a:pt x="77723" y="27431"/>
                </a:lnTo>
                <a:close/>
              </a:path>
              <a:path w="88900" h="163195">
                <a:moveTo>
                  <a:pt x="33527" y="27431"/>
                </a:moveTo>
                <a:lnTo>
                  <a:pt x="32003" y="28955"/>
                </a:lnTo>
                <a:lnTo>
                  <a:pt x="32511" y="28955"/>
                </a:lnTo>
                <a:lnTo>
                  <a:pt x="33527" y="27431"/>
                </a:lnTo>
                <a:close/>
              </a:path>
              <a:path w="88900" h="163195">
                <a:moveTo>
                  <a:pt x="72847" y="19811"/>
                </a:moveTo>
                <a:lnTo>
                  <a:pt x="47243" y="19811"/>
                </a:lnTo>
                <a:lnTo>
                  <a:pt x="50291" y="21335"/>
                </a:lnTo>
                <a:lnTo>
                  <a:pt x="48767" y="21335"/>
                </a:lnTo>
                <a:lnTo>
                  <a:pt x="51815" y="22859"/>
                </a:lnTo>
                <a:lnTo>
                  <a:pt x="54863" y="25907"/>
                </a:lnTo>
                <a:lnTo>
                  <a:pt x="56387" y="28955"/>
                </a:lnTo>
                <a:lnTo>
                  <a:pt x="56387" y="27431"/>
                </a:lnTo>
                <a:lnTo>
                  <a:pt x="77723" y="27431"/>
                </a:lnTo>
                <a:lnTo>
                  <a:pt x="77723" y="25907"/>
                </a:lnTo>
                <a:lnTo>
                  <a:pt x="72847" y="19811"/>
                </a:lnTo>
                <a:close/>
              </a:path>
              <a:path w="88900" h="163195">
                <a:moveTo>
                  <a:pt x="44195" y="19811"/>
                </a:moveTo>
                <a:lnTo>
                  <a:pt x="41147" y="19811"/>
                </a:lnTo>
                <a:lnTo>
                  <a:pt x="39623" y="21335"/>
                </a:lnTo>
                <a:lnTo>
                  <a:pt x="44195" y="19811"/>
                </a:lnTo>
                <a:close/>
              </a:path>
              <a:path w="88900" h="163195">
                <a:moveTo>
                  <a:pt x="47243" y="19811"/>
                </a:moveTo>
                <a:lnTo>
                  <a:pt x="45719" y="19811"/>
                </a:lnTo>
                <a:lnTo>
                  <a:pt x="48767" y="21335"/>
                </a:lnTo>
                <a:lnTo>
                  <a:pt x="47243" y="19811"/>
                </a:lnTo>
                <a:close/>
              </a:path>
              <a:path w="88900" h="163195">
                <a:moveTo>
                  <a:pt x="50291" y="1523"/>
                </a:moveTo>
                <a:lnTo>
                  <a:pt x="38099" y="1523"/>
                </a:lnTo>
                <a:lnTo>
                  <a:pt x="35051" y="3047"/>
                </a:lnTo>
                <a:lnTo>
                  <a:pt x="53339" y="3047"/>
                </a:lnTo>
                <a:lnTo>
                  <a:pt x="50291" y="1523"/>
                </a:lnTo>
                <a:close/>
              </a:path>
              <a:path w="88900" h="163195">
                <a:moveTo>
                  <a:pt x="44195" y="0"/>
                </a:moveTo>
                <a:lnTo>
                  <a:pt x="42671" y="1523"/>
                </a:lnTo>
                <a:lnTo>
                  <a:pt x="45719" y="1523"/>
                </a:lnTo>
                <a:lnTo>
                  <a:pt x="441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713097" y="3849613"/>
            <a:ext cx="144780" cy="21590"/>
          </a:xfrm>
          <a:custGeom>
            <a:avLst/>
            <a:gdLst/>
            <a:ahLst/>
            <a:cxnLst/>
            <a:rect l="l" t="t" r="r" b="b"/>
            <a:pathLst>
              <a:path w="144779" h="21589">
                <a:moveTo>
                  <a:pt x="144779" y="0"/>
                </a:moveTo>
                <a:lnTo>
                  <a:pt x="0" y="1523"/>
                </a:lnTo>
                <a:lnTo>
                  <a:pt x="0" y="21335"/>
                </a:lnTo>
                <a:lnTo>
                  <a:pt x="144779" y="19811"/>
                </a:lnTo>
                <a:lnTo>
                  <a:pt x="1447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993514" y="3777991"/>
            <a:ext cx="161925" cy="297180"/>
          </a:xfrm>
          <a:custGeom>
            <a:avLst/>
            <a:gdLst/>
            <a:ahLst/>
            <a:cxnLst/>
            <a:rect l="l" t="t" r="r" b="b"/>
            <a:pathLst>
              <a:path w="161925" h="297179">
                <a:moveTo>
                  <a:pt x="141731" y="225546"/>
                </a:moveTo>
                <a:lnTo>
                  <a:pt x="141731" y="297174"/>
                </a:lnTo>
                <a:lnTo>
                  <a:pt x="161543" y="297174"/>
                </a:lnTo>
                <a:lnTo>
                  <a:pt x="161543" y="236214"/>
                </a:lnTo>
                <a:lnTo>
                  <a:pt x="152399" y="236214"/>
                </a:lnTo>
                <a:lnTo>
                  <a:pt x="141731" y="225546"/>
                </a:lnTo>
                <a:close/>
              </a:path>
              <a:path w="161925" h="297179">
                <a:moveTo>
                  <a:pt x="18287" y="0"/>
                </a:moveTo>
                <a:lnTo>
                  <a:pt x="0" y="0"/>
                </a:lnTo>
                <a:lnTo>
                  <a:pt x="0" y="231642"/>
                </a:lnTo>
                <a:lnTo>
                  <a:pt x="3047" y="236214"/>
                </a:lnTo>
                <a:lnTo>
                  <a:pt x="141731" y="236214"/>
                </a:lnTo>
                <a:lnTo>
                  <a:pt x="141731" y="225546"/>
                </a:lnTo>
                <a:lnTo>
                  <a:pt x="18287" y="225546"/>
                </a:lnTo>
                <a:lnTo>
                  <a:pt x="9143" y="216402"/>
                </a:lnTo>
                <a:lnTo>
                  <a:pt x="18287" y="216402"/>
                </a:lnTo>
                <a:lnTo>
                  <a:pt x="18287" y="0"/>
                </a:lnTo>
                <a:close/>
              </a:path>
              <a:path w="161925" h="297179">
                <a:moveTo>
                  <a:pt x="156971" y="216402"/>
                </a:moveTo>
                <a:lnTo>
                  <a:pt x="18287" y="216402"/>
                </a:lnTo>
                <a:lnTo>
                  <a:pt x="18287" y="225546"/>
                </a:lnTo>
                <a:lnTo>
                  <a:pt x="141731" y="225546"/>
                </a:lnTo>
                <a:lnTo>
                  <a:pt x="152399" y="236214"/>
                </a:lnTo>
                <a:lnTo>
                  <a:pt x="161543" y="236214"/>
                </a:lnTo>
                <a:lnTo>
                  <a:pt x="161543" y="220974"/>
                </a:lnTo>
                <a:lnTo>
                  <a:pt x="156971" y="216402"/>
                </a:lnTo>
                <a:close/>
              </a:path>
              <a:path w="161925" h="297179">
                <a:moveTo>
                  <a:pt x="18287" y="216402"/>
                </a:moveTo>
                <a:lnTo>
                  <a:pt x="9143" y="216402"/>
                </a:lnTo>
                <a:lnTo>
                  <a:pt x="18287" y="225546"/>
                </a:lnTo>
                <a:lnTo>
                  <a:pt x="18287" y="2164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145152" y="4075172"/>
            <a:ext cx="0" cy="866140"/>
          </a:xfrm>
          <a:custGeom>
            <a:avLst/>
            <a:gdLst/>
            <a:ahLst/>
            <a:cxnLst/>
            <a:rect l="l" t="t" r="r" b="b"/>
            <a:pathLst>
              <a:path h="866139">
                <a:moveTo>
                  <a:pt x="0" y="0"/>
                </a:moveTo>
                <a:lnTo>
                  <a:pt x="0" y="865631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865241" y="4578091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59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929250" y="4507981"/>
            <a:ext cx="163195" cy="431800"/>
          </a:xfrm>
          <a:custGeom>
            <a:avLst/>
            <a:gdLst/>
            <a:ahLst/>
            <a:cxnLst/>
            <a:rect l="l" t="t" r="r" b="b"/>
            <a:pathLst>
              <a:path w="163195" h="431800">
                <a:moveTo>
                  <a:pt x="143255" y="359670"/>
                </a:moveTo>
                <a:lnTo>
                  <a:pt x="143255" y="431298"/>
                </a:lnTo>
                <a:lnTo>
                  <a:pt x="163067" y="431298"/>
                </a:lnTo>
                <a:lnTo>
                  <a:pt x="163067" y="368814"/>
                </a:lnTo>
                <a:lnTo>
                  <a:pt x="152399" y="368814"/>
                </a:lnTo>
                <a:lnTo>
                  <a:pt x="143255" y="359670"/>
                </a:lnTo>
                <a:close/>
              </a:path>
              <a:path w="163195" h="431800">
                <a:moveTo>
                  <a:pt x="143255" y="60966"/>
                </a:moveTo>
                <a:lnTo>
                  <a:pt x="4571" y="60966"/>
                </a:lnTo>
                <a:lnTo>
                  <a:pt x="0" y="65538"/>
                </a:lnTo>
                <a:lnTo>
                  <a:pt x="0" y="365766"/>
                </a:lnTo>
                <a:lnTo>
                  <a:pt x="4571" y="368814"/>
                </a:lnTo>
                <a:lnTo>
                  <a:pt x="143255" y="368814"/>
                </a:lnTo>
                <a:lnTo>
                  <a:pt x="143255" y="359670"/>
                </a:lnTo>
                <a:lnTo>
                  <a:pt x="19811" y="359670"/>
                </a:lnTo>
                <a:lnTo>
                  <a:pt x="10667" y="350526"/>
                </a:lnTo>
                <a:lnTo>
                  <a:pt x="19811" y="350526"/>
                </a:lnTo>
                <a:lnTo>
                  <a:pt x="19811" y="80778"/>
                </a:lnTo>
                <a:lnTo>
                  <a:pt x="10667" y="80778"/>
                </a:lnTo>
                <a:lnTo>
                  <a:pt x="19811" y="70110"/>
                </a:lnTo>
                <a:lnTo>
                  <a:pt x="143255" y="70110"/>
                </a:lnTo>
                <a:lnTo>
                  <a:pt x="143255" y="60966"/>
                </a:lnTo>
                <a:close/>
              </a:path>
              <a:path w="163195" h="431800">
                <a:moveTo>
                  <a:pt x="158495" y="350526"/>
                </a:moveTo>
                <a:lnTo>
                  <a:pt x="19811" y="350526"/>
                </a:lnTo>
                <a:lnTo>
                  <a:pt x="19811" y="359670"/>
                </a:lnTo>
                <a:lnTo>
                  <a:pt x="143255" y="359670"/>
                </a:lnTo>
                <a:lnTo>
                  <a:pt x="152399" y="368814"/>
                </a:lnTo>
                <a:lnTo>
                  <a:pt x="163067" y="368814"/>
                </a:lnTo>
                <a:lnTo>
                  <a:pt x="163067" y="355098"/>
                </a:lnTo>
                <a:lnTo>
                  <a:pt x="158495" y="350526"/>
                </a:lnTo>
                <a:close/>
              </a:path>
              <a:path w="163195" h="431800">
                <a:moveTo>
                  <a:pt x="19811" y="350526"/>
                </a:moveTo>
                <a:lnTo>
                  <a:pt x="10667" y="350526"/>
                </a:lnTo>
                <a:lnTo>
                  <a:pt x="19811" y="359670"/>
                </a:lnTo>
                <a:lnTo>
                  <a:pt x="19811" y="350526"/>
                </a:lnTo>
                <a:close/>
              </a:path>
              <a:path w="163195" h="431800">
                <a:moveTo>
                  <a:pt x="19811" y="70110"/>
                </a:moveTo>
                <a:lnTo>
                  <a:pt x="10667" y="80778"/>
                </a:lnTo>
                <a:lnTo>
                  <a:pt x="19811" y="80778"/>
                </a:lnTo>
                <a:lnTo>
                  <a:pt x="19811" y="70110"/>
                </a:lnTo>
                <a:close/>
              </a:path>
              <a:path w="163195" h="431800">
                <a:moveTo>
                  <a:pt x="163067" y="60966"/>
                </a:moveTo>
                <a:lnTo>
                  <a:pt x="152399" y="60966"/>
                </a:lnTo>
                <a:lnTo>
                  <a:pt x="143255" y="70110"/>
                </a:lnTo>
                <a:lnTo>
                  <a:pt x="19811" y="70110"/>
                </a:lnTo>
                <a:lnTo>
                  <a:pt x="19811" y="80778"/>
                </a:lnTo>
                <a:lnTo>
                  <a:pt x="158495" y="80778"/>
                </a:lnTo>
                <a:lnTo>
                  <a:pt x="163067" y="76206"/>
                </a:lnTo>
                <a:lnTo>
                  <a:pt x="163067" y="60966"/>
                </a:lnTo>
                <a:close/>
              </a:path>
              <a:path w="163195" h="431800">
                <a:moveTo>
                  <a:pt x="163067" y="0"/>
                </a:moveTo>
                <a:lnTo>
                  <a:pt x="143255" y="0"/>
                </a:lnTo>
                <a:lnTo>
                  <a:pt x="143255" y="70110"/>
                </a:lnTo>
                <a:lnTo>
                  <a:pt x="152399" y="60966"/>
                </a:lnTo>
                <a:lnTo>
                  <a:pt x="163067" y="60966"/>
                </a:lnTo>
                <a:lnTo>
                  <a:pt x="1630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721986" y="4713728"/>
            <a:ext cx="144780" cy="21590"/>
          </a:xfrm>
          <a:custGeom>
            <a:avLst/>
            <a:gdLst/>
            <a:ahLst/>
            <a:cxnLst/>
            <a:rect l="l" t="t" r="r" b="b"/>
            <a:pathLst>
              <a:path w="144779" h="21589">
                <a:moveTo>
                  <a:pt x="144779" y="0"/>
                </a:moveTo>
                <a:lnTo>
                  <a:pt x="0" y="1523"/>
                </a:lnTo>
                <a:lnTo>
                  <a:pt x="0" y="21335"/>
                </a:lnTo>
                <a:lnTo>
                  <a:pt x="144779" y="19811"/>
                </a:lnTo>
                <a:lnTo>
                  <a:pt x="1447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865241" y="4146793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59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784469" y="4210801"/>
            <a:ext cx="90170" cy="161925"/>
          </a:xfrm>
          <a:custGeom>
            <a:avLst/>
            <a:gdLst/>
            <a:ahLst/>
            <a:cxnLst/>
            <a:rect l="l" t="t" r="r" b="b"/>
            <a:pathLst>
              <a:path w="90170" h="161925">
                <a:moveTo>
                  <a:pt x="54863" y="160019"/>
                </a:moveTo>
                <a:lnTo>
                  <a:pt x="35051" y="160019"/>
                </a:lnTo>
                <a:lnTo>
                  <a:pt x="39623" y="161543"/>
                </a:lnTo>
                <a:lnTo>
                  <a:pt x="51815" y="161543"/>
                </a:lnTo>
                <a:lnTo>
                  <a:pt x="54863" y="160019"/>
                </a:lnTo>
                <a:close/>
              </a:path>
              <a:path w="90170" h="161925">
                <a:moveTo>
                  <a:pt x="64007" y="153923"/>
                </a:moveTo>
                <a:lnTo>
                  <a:pt x="25907" y="153923"/>
                </a:lnTo>
                <a:lnTo>
                  <a:pt x="30479" y="156971"/>
                </a:lnTo>
                <a:lnTo>
                  <a:pt x="33527" y="158495"/>
                </a:lnTo>
                <a:lnTo>
                  <a:pt x="33527" y="160019"/>
                </a:lnTo>
                <a:lnTo>
                  <a:pt x="56387" y="160019"/>
                </a:lnTo>
                <a:lnTo>
                  <a:pt x="56387" y="158495"/>
                </a:lnTo>
                <a:lnTo>
                  <a:pt x="60959" y="156971"/>
                </a:lnTo>
                <a:lnTo>
                  <a:pt x="64007" y="153923"/>
                </a:lnTo>
                <a:close/>
              </a:path>
              <a:path w="90170" h="161925">
                <a:moveTo>
                  <a:pt x="65531" y="7619"/>
                </a:moveTo>
                <a:lnTo>
                  <a:pt x="24383" y="7619"/>
                </a:lnTo>
                <a:lnTo>
                  <a:pt x="21335" y="12191"/>
                </a:lnTo>
                <a:lnTo>
                  <a:pt x="18287" y="15239"/>
                </a:lnTo>
                <a:lnTo>
                  <a:pt x="18287" y="16763"/>
                </a:lnTo>
                <a:lnTo>
                  <a:pt x="16763" y="16763"/>
                </a:lnTo>
                <a:lnTo>
                  <a:pt x="12191" y="25907"/>
                </a:lnTo>
                <a:lnTo>
                  <a:pt x="7619" y="38099"/>
                </a:lnTo>
                <a:lnTo>
                  <a:pt x="3047" y="51815"/>
                </a:lnTo>
                <a:lnTo>
                  <a:pt x="1523" y="65531"/>
                </a:lnTo>
                <a:lnTo>
                  <a:pt x="0" y="80771"/>
                </a:lnTo>
                <a:lnTo>
                  <a:pt x="3047" y="111251"/>
                </a:lnTo>
                <a:lnTo>
                  <a:pt x="7619" y="124967"/>
                </a:lnTo>
                <a:lnTo>
                  <a:pt x="12191" y="134111"/>
                </a:lnTo>
                <a:lnTo>
                  <a:pt x="12191" y="135635"/>
                </a:lnTo>
                <a:lnTo>
                  <a:pt x="16763" y="144779"/>
                </a:lnTo>
                <a:lnTo>
                  <a:pt x="18287" y="144779"/>
                </a:lnTo>
                <a:lnTo>
                  <a:pt x="18287" y="146303"/>
                </a:lnTo>
                <a:lnTo>
                  <a:pt x="21335" y="150875"/>
                </a:lnTo>
                <a:lnTo>
                  <a:pt x="24383" y="153923"/>
                </a:lnTo>
                <a:lnTo>
                  <a:pt x="65531" y="153923"/>
                </a:lnTo>
                <a:lnTo>
                  <a:pt x="68579" y="149351"/>
                </a:lnTo>
                <a:lnTo>
                  <a:pt x="71627" y="146303"/>
                </a:lnTo>
                <a:lnTo>
                  <a:pt x="73151" y="146303"/>
                </a:lnTo>
                <a:lnTo>
                  <a:pt x="73151" y="144779"/>
                </a:lnTo>
                <a:lnTo>
                  <a:pt x="73913" y="143255"/>
                </a:lnTo>
                <a:lnTo>
                  <a:pt x="44195" y="143255"/>
                </a:lnTo>
                <a:lnTo>
                  <a:pt x="41147" y="141731"/>
                </a:lnTo>
                <a:lnTo>
                  <a:pt x="42671" y="141731"/>
                </a:lnTo>
                <a:lnTo>
                  <a:pt x="39623" y="140207"/>
                </a:lnTo>
                <a:lnTo>
                  <a:pt x="38099" y="140207"/>
                </a:lnTo>
                <a:lnTo>
                  <a:pt x="35051" y="137159"/>
                </a:lnTo>
                <a:lnTo>
                  <a:pt x="34289" y="135635"/>
                </a:lnTo>
                <a:lnTo>
                  <a:pt x="33527" y="135635"/>
                </a:lnTo>
                <a:lnTo>
                  <a:pt x="29717" y="128015"/>
                </a:lnTo>
                <a:lnTo>
                  <a:pt x="28955" y="128015"/>
                </a:lnTo>
                <a:lnTo>
                  <a:pt x="24383" y="117347"/>
                </a:lnTo>
                <a:lnTo>
                  <a:pt x="22859" y="106679"/>
                </a:lnTo>
                <a:lnTo>
                  <a:pt x="19811" y="92963"/>
                </a:lnTo>
                <a:lnTo>
                  <a:pt x="19811" y="67055"/>
                </a:lnTo>
                <a:lnTo>
                  <a:pt x="25907" y="42671"/>
                </a:lnTo>
                <a:lnTo>
                  <a:pt x="28955" y="33527"/>
                </a:lnTo>
                <a:lnTo>
                  <a:pt x="29717" y="33527"/>
                </a:lnTo>
                <a:lnTo>
                  <a:pt x="33527" y="25907"/>
                </a:lnTo>
                <a:lnTo>
                  <a:pt x="35051" y="25907"/>
                </a:lnTo>
                <a:lnTo>
                  <a:pt x="36575" y="24383"/>
                </a:lnTo>
                <a:lnTo>
                  <a:pt x="37337" y="22859"/>
                </a:lnTo>
                <a:lnTo>
                  <a:pt x="36575" y="22859"/>
                </a:lnTo>
                <a:lnTo>
                  <a:pt x="38099" y="21335"/>
                </a:lnTo>
                <a:lnTo>
                  <a:pt x="38861" y="21335"/>
                </a:lnTo>
                <a:lnTo>
                  <a:pt x="41147" y="19811"/>
                </a:lnTo>
                <a:lnTo>
                  <a:pt x="44195" y="18287"/>
                </a:lnTo>
                <a:lnTo>
                  <a:pt x="73913" y="18287"/>
                </a:lnTo>
                <a:lnTo>
                  <a:pt x="73151" y="16763"/>
                </a:lnTo>
                <a:lnTo>
                  <a:pt x="73151" y="15239"/>
                </a:lnTo>
                <a:lnTo>
                  <a:pt x="71627" y="15239"/>
                </a:lnTo>
                <a:lnTo>
                  <a:pt x="68579" y="10667"/>
                </a:lnTo>
                <a:lnTo>
                  <a:pt x="65531" y="7619"/>
                </a:lnTo>
                <a:close/>
              </a:path>
              <a:path w="90170" h="161925">
                <a:moveTo>
                  <a:pt x="42671" y="141731"/>
                </a:moveTo>
                <a:lnTo>
                  <a:pt x="44195" y="143255"/>
                </a:lnTo>
                <a:lnTo>
                  <a:pt x="44957" y="142874"/>
                </a:lnTo>
                <a:lnTo>
                  <a:pt x="42671" y="141731"/>
                </a:lnTo>
                <a:close/>
              </a:path>
              <a:path w="90170" h="161925">
                <a:moveTo>
                  <a:pt x="44957" y="142874"/>
                </a:moveTo>
                <a:lnTo>
                  <a:pt x="44195" y="143255"/>
                </a:lnTo>
                <a:lnTo>
                  <a:pt x="45719" y="143255"/>
                </a:lnTo>
                <a:lnTo>
                  <a:pt x="44957" y="142874"/>
                </a:lnTo>
                <a:close/>
              </a:path>
              <a:path w="90170" h="161925">
                <a:moveTo>
                  <a:pt x="47243" y="141731"/>
                </a:moveTo>
                <a:lnTo>
                  <a:pt x="44957" y="142874"/>
                </a:lnTo>
                <a:lnTo>
                  <a:pt x="45719" y="143255"/>
                </a:lnTo>
                <a:lnTo>
                  <a:pt x="47243" y="141731"/>
                </a:lnTo>
                <a:close/>
              </a:path>
              <a:path w="90170" h="161925">
                <a:moveTo>
                  <a:pt x="79247" y="134111"/>
                </a:moveTo>
                <a:lnTo>
                  <a:pt x="57911" y="134111"/>
                </a:lnTo>
                <a:lnTo>
                  <a:pt x="50291" y="141731"/>
                </a:lnTo>
                <a:lnTo>
                  <a:pt x="48767" y="141731"/>
                </a:lnTo>
                <a:lnTo>
                  <a:pt x="45719" y="143255"/>
                </a:lnTo>
                <a:lnTo>
                  <a:pt x="73913" y="143255"/>
                </a:lnTo>
                <a:lnTo>
                  <a:pt x="77723" y="135635"/>
                </a:lnTo>
                <a:lnTo>
                  <a:pt x="79247" y="135635"/>
                </a:lnTo>
                <a:lnTo>
                  <a:pt x="79247" y="134111"/>
                </a:lnTo>
                <a:close/>
              </a:path>
              <a:path w="90170" h="161925">
                <a:moveTo>
                  <a:pt x="36575" y="138683"/>
                </a:moveTo>
                <a:lnTo>
                  <a:pt x="38099" y="140207"/>
                </a:lnTo>
                <a:lnTo>
                  <a:pt x="39623" y="140207"/>
                </a:lnTo>
                <a:lnTo>
                  <a:pt x="36575" y="138683"/>
                </a:lnTo>
                <a:close/>
              </a:path>
              <a:path w="90170" h="161925">
                <a:moveTo>
                  <a:pt x="33527" y="134111"/>
                </a:moveTo>
                <a:lnTo>
                  <a:pt x="33527" y="135635"/>
                </a:lnTo>
                <a:lnTo>
                  <a:pt x="34289" y="135635"/>
                </a:lnTo>
                <a:lnTo>
                  <a:pt x="33527" y="134111"/>
                </a:lnTo>
                <a:close/>
              </a:path>
              <a:path w="90170" h="161925">
                <a:moveTo>
                  <a:pt x="82513" y="126491"/>
                </a:moveTo>
                <a:lnTo>
                  <a:pt x="62483" y="126491"/>
                </a:lnTo>
                <a:lnTo>
                  <a:pt x="56387" y="135635"/>
                </a:lnTo>
                <a:lnTo>
                  <a:pt x="57911" y="134111"/>
                </a:lnTo>
                <a:lnTo>
                  <a:pt x="79247" y="134111"/>
                </a:lnTo>
                <a:lnTo>
                  <a:pt x="82513" y="126491"/>
                </a:lnTo>
                <a:close/>
              </a:path>
              <a:path w="90170" h="161925">
                <a:moveTo>
                  <a:pt x="28955" y="126491"/>
                </a:moveTo>
                <a:lnTo>
                  <a:pt x="28955" y="128015"/>
                </a:lnTo>
                <a:lnTo>
                  <a:pt x="29717" y="128015"/>
                </a:lnTo>
                <a:lnTo>
                  <a:pt x="28955" y="126491"/>
                </a:lnTo>
                <a:close/>
              </a:path>
              <a:path w="90170" h="161925">
                <a:moveTo>
                  <a:pt x="60959" y="33527"/>
                </a:moveTo>
                <a:lnTo>
                  <a:pt x="65531" y="44195"/>
                </a:lnTo>
                <a:lnTo>
                  <a:pt x="68579" y="54863"/>
                </a:lnTo>
                <a:lnTo>
                  <a:pt x="70103" y="67055"/>
                </a:lnTo>
                <a:lnTo>
                  <a:pt x="70103" y="94487"/>
                </a:lnTo>
                <a:lnTo>
                  <a:pt x="68579" y="106679"/>
                </a:lnTo>
                <a:lnTo>
                  <a:pt x="65531" y="118871"/>
                </a:lnTo>
                <a:lnTo>
                  <a:pt x="60959" y="128015"/>
                </a:lnTo>
                <a:lnTo>
                  <a:pt x="62483" y="126491"/>
                </a:lnTo>
                <a:lnTo>
                  <a:pt x="82513" y="126491"/>
                </a:lnTo>
                <a:lnTo>
                  <a:pt x="83819" y="123443"/>
                </a:lnTo>
                <a:lnTo>
                  <a:pt x="86867" y="109727"/>
                </a:lnTo>
                <a:lnTo>
                  <a:pt x="88391" y="96011"/>
                </a:lnTo>
                <a:lnTo>
                  <a:pt x="89915" y="80771"/>
                </a:lnTo>
                <a:lnTo>
                  <a:pt x="86867" y="50291"/>
                </a:lnTo>
                <a:lnTo>
                  <a:pt x="81787" y="35051"/>
                </a:lnTo>
                <a:lnTo>
                  <a:pt x="62483" y="35051"/>
                </a:lnTo>
                <a:lnTo>
                  <a:pt x="60959" y="33527"/>
                </a:lnTo>
                <a:close/>
              </a:path>
              <a:path w="90170" h="161925">
                <a:moveTo>
                  <a:pt x="29717" y="33527"/>
                </a:moveTo>
                <a:lnTo>
                  <a:pt x="28955" y="33527"/>
                </a:lnTo>
                <a:lnTo>
                  <a:pt x="28955" y="35051"/>
                </a:lnTo>
                <a:lnTo>
                  <a:pt x="29717" y="33527"/>
                </a:lnTo>
                <a:close/>
              </a:path>
              <a:path w="90170" h="161925">
                <a:moveTo>
                  <a:pt x="56387" y="25907"/>
                </a:moveTo>
                <a:lnTo>
                  <a:pt x="62483" y="35051"/>
                </a:lnTo>
                <a:lnTo>
                  <a:pt x="81787" y="35051"/>
                </a:lnTo>
                <a:lnTo>
                  <a:pt x="79247" y="27431"/>
                </a:lnTo>
                <a:lnTo>
                  <a:pt x="57911" y="27431"/>
                </a:lnTo>
                <a:lnTo>
                  <a:pt x="56387" y="25907"/>
                </a:lnTo>
                <a:close/>
              </a:path>
              <a:path w="90170" h="161925">
                <a:moveTo>
                  <a:pt x="35051" y="25907"/>
                </a:moveTo>
                <a:lnTo>
                  <a:pt x="33527" y="25907"/>
                </a:lnTo>
                <a:lnTo>
                  <a:pt x="33527" y="27431"/>
                </a:lnTo>
                <a:lnTo>
                  <a:pt x="35051" y="25907"/>
                </a:lnTo>
                <a:close/>
              </a:path>
              <a:path w="90170" h="161925">
                <a:moveTo>
                  <a:pt x="75437" y="21335"/>
                </a:moveTo>
                <a:lnTo>
                  <a:pt x="51815" y="21335"/>
                </a:lnTo>
                <a:lnTo>
                  <a:pt x="57911" y="27431"/>
                </a:lnTo>
                <a:lnTo>
                  <a:pt x="79247" y="27431"/>
                </a:lnTo>
                <a:lnTo>
                  <a:pt x="79247" y="25907"/>
                </a:lnTo>
                <a:lnTo>
                  <a:pt x="77723" y="25907"/>
                </a:lnTo>
                <a:lnTo>
                  <a:pt x="75437" y="21335"/>
                </a:lnTo>
                <a:close/>
              </a:path>
              <a:path w="90170" h="161925">
                <a:moveTo>
                  <a:pt x="38099" y="21335"/>
                </a:moveTo>
                <a:lnTo>
                  <a:pt x="36575" y="22859"/>
                </a:lnTo>
                <a:lnTo>
                  <a:pt x="37718" y="22097"/>
                </a:lnTo>
                <a:lnTo>
                  <a:pt x="38099" y="21335"/>
                </a:lnTo>
                <a:close/>
              </a:path>
              <a:path w="90170" h="161925">
                <a:moveTo>
                  <a:pt x="37718" y="22097"/>
                </a:moveTo>
                <a:lnTo>
                  <a:pt x="36575" y="22859"/>
                </a:lnTo>
                <a:lnTo>
                  <a:pt x="37337" y="22859"/>
                </a:lnTo>
                <a:lnTo>
                  <a:pt x="37718" y="22097"/>
                </a:lnTo>
                <a:close/>
              </a:path>
              <a:path w="90170" h="161925">
                <a:moveTo>
                  <a:pt x="73913" y="18287"/>
                </a:moveTo>
                <a:lnTo>
                  <a:pt x="45719" y="18287"/>
                </a:lnTo>
                <a:lnTo>
                  <a:pt x="48767" y="19811"/>
                </a:lnTo>
                <a:lnTo>
                  <a:pt x="47243" y="19811"/>
                </a:lnTo>
                <a:lnTo>
                  <a:pt x="53339" y="22859"/>
                </a:lnTo>
                <a:lnTo>
                  <a:pt x="51815" y="21335"/>
                </a:lnTo>
                <a:lnTo>
                  <a:pt x="75437" y="21335"/>
                </a:lnTo>
                <a:lnTo>
                  <a:pt x="73913" y="18287"/>
                </a:lnTo>
                <a:close/>
              </a:path>
              <a:path w="90170" h="161925">
                <a:moveTo>
                  <a:pt x="38861" y="21335"/>
                </a:moveTo>
                <a:lnTo>
                  <a:pt x="38099" y="21335"/>
                </a:lnTo>
                <a:lnTo>
                  <a:pt x="37718" y="22097"/>
                </a:lnTo>
                <a:lnTo>
                  <a:pt x="38861" y="21335"/>
                </a:lnTo>
                <a:close/>
              </a:path>
              <a:path w="90170" h="161925">
                <a:moveTo>
                  <a:pt x="44195" y="18287"/>
                </a:moveTo>
                <a:lnTo>
                  <a:pt x="42671" y="19811"/>
                </a:lnTo>
                <a:lnTo>
                  <a:pt x="44957" y="18668"/>
                </a:lnTo>
                <a:lnTo>
                  <a:pt x="44195" y="18287"/>
                </a:lnTo>
                <a:close/>
              </a:path>
              <a:path w="90170" h="161925">
                <a:moveTo>
                  <a:pt x="45719" y="18287"/>
                </a:moveTo>
                <a:lnTo>
                  <a:pt x="44957" y="18668"/>
                </a:lnTo>
                <a:lnTo>
                  <a:pt x="47243" y="19811"/>
                </a:lnTo>
                <a:lnTo>
                  <a:pt x="45719" y="18287"/>
                </a:lnTo>
                <a:close/>
              </a:path>
              <a:path w="90170" h="161925">
                <a:moveTo>
                  <a:pt x="45719" y="18287"/>
                </a:moveTo>
                <a:lnTo>
                  <a:pt x="44195" y="18287"/>
                </a:lnTo>
                <a:lnTo>
                  <a:pt x="44957" y="18668"/>
                </a:lnTo>
                <a:lnTo>
                  <a:pt x="45719" y="18287"/>
                </a:lnTo>
                <a:close/>
              </a:path>
              <a:path w="90170" h="161925">
                <a:moveTo>
                  <a:pt x="56387" y="1523"/>
                </a:moveTo>
                <a:lnTo>
                  <a:pt x="33527" y="1523"/>
                </a:lnTo>
                <a:lnTo>
                  <a:pt x="33527" y="3047"/>
                </a:lnTo>
                <a:lnTo>
                  <a:pt x="28955" y="4571"/>
                </a:lnTo>
                <a:lnTo>
                  <a:pt x="25907" y="7619"/>
                </a:lnTo>
                <a:lnTo>
                  <a:pt x="64007" y="7619"/>
                </a:lnTo>
                <a:lnTo>
                  <a:pt x="59435" y="4571"/>
                </a:lnTo>
                <a:lnTo>
                  <a:pt x="56387" y="3047"/>
                </a:lnTo>
                <a:lnTo>
                  <a:pt x="56387" y="1523"/>
                </a:lnTo>
                <a:close/>
              </a:path>
              <a:path w="90170" h="161925">
                <a:moveTo>
                  <a:pt x="51815" y="0"/>
                </a:moveTo>
                <a:lnTo>
                  <a:pt x="39623" y="0"/>
                </a:lnTo>
                <a:lnTo>
                  <a:pt x="35051" y="1523"/>
                </a:lnTo>
                <a:lnTo>
                  <a:pt x="54863" y="1523"/>
                </a:lnTo>
                <a:lnTo>
                  <a:pt x="518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650357" y="4282430"/>
            <a:ext cx="144780" cy="20320"/>
          </a:xfrm>
          <a:custGeom>
            <a:avLst/>
            <a:gdLst/>
            <a:ahLst/>
            <a:cxnLst/>
            <a:rect l="l" t="t" r="r" b="b"/>
            <a:pathLst>
              <a:path w="144779" h="20320">
                <a:moveTo>
                  <a:pt x="144779" y="0"/>
                </a:moveTo>
                <a:lnTo>
                  <a:pt x="0" y="1523"/>
                </a:lnTo>
                <a:lnTo>
                  <a:pt x="0" y="19811"/>
                </a:lnTo>
                <a:lnTo>
                  <a:pt x="144779" y="18287"/>
                </a:lnTo>
                <a:lnTo>
                  <a:pt x="1447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929250" y="4075165"/>
            <a:ext cx="163195" cy="433070"/>
          </a:xfrm>
          <a:custGeom>
            <a:avLst/>
            <a:gdLst/>
            <a:ahLst/>
            <a:cxnLst/>
            <a:rect l="l" t="t" r="r" b="b"/>
            <a:pathLst>
              <a:path w="163195" h="433070">
                <a:moveTo>
                  <a:pt x="143255" y="361187"/>
                </a:moveTo>
                <a:lnTo>
                  <a:pt x="143255" y="432815"/>
                </a:lnTo>
                <a:lnTo>
                  <a:pt x="163067" y="432815"/>
                </a:lnTo>
                <a:lnTo>
                  <a:pt x="163067" y="370331"/>
                </a:lnTo>
                <a:lnTo>
                  <a:pt x="152399" y="370331"/>
                </a:lnTo>
                <a:lnTo>
                  <a:pt x="143255" y="361187"/>
                </a:lnTo>
                <a:close/>
              </a:path>
              <a:path w="163195" h="433070">
                <a:moveTo>
                  <a:pt x="143255" y="62483"/>
                </a:moveTo>
                <a:lnTo>
                  <a:pt x="4571" y="62483"/>
                </a:lnTo>
                <a:lnTo>
                  <a:pt x="0" y="67055"/>
                </a:lnTo>
                <a:lnTo>
                  <a:pt x="0" y="365759"/>
                </a:lnTo>
                <a:lnTo>
                  <a:pt x="4571" y="370331"/>
                </a:lnTo>
                <a:lnTo>
                  <a:pt x="143255" y="370331"/>
                </a:lnTo>
                <a:lnTo>
                  <a:pt x="143255" y="361187"/>
                </a:lnTo>
                <a:lnTo>
                  <a:pt x="19811" y="361187"/>
                </a:lnTo>
                <a:lnTo>
                  <a:pt x="10667" y="350519"/>
                </a:lnTo>
                <a:lnTo>
                  <a:pt x="19811" y="350519"/>
                </a:lnTo>
                <a:lnTo>
                  <a:pt x="19811" y="80771"/>
                </a:lnTo>
                <a:lnTo>
                  <a:pt x="10667" y="80771"/>
                </a:lnTo>
                <a:lnTo>
                  <a:pt x="19811" y="71627"/>
                </a:lnTo>
                <a:lnTo>
                  <a:pt x="143255" y="71627"/>
                </a:lnTo>
                <a:lnTo>
                  <a:pt x="143255" y="62483"/>
                </a:lnTo>
                <a:close/>
              </a:path>
              <a:path w="163195" h="433070">
                <a:moveTo>
                  <a:pt x="158495" y="350519"/>
                </a:moveTo>
                <a:lnTo>
                  <a:pt x="19811" y="350519"/>
                </a:lnTo>
                <a:lnTo>
                  <a:pt x="19811" y="361187"/>
                </a:lnTo>
                <a:lnTo>
                  <a:pt x="143255" y="361187"/>
                </a:lnTo>
                <a:lnTo>
                  <a:pt x="152399" y="370331"/>
                </a:lnTo>
                <a:lnTo>
                  <a:pt x="163067" y="370331"/>
                </a:lnTo>
                <a:lnTo>
                  <a:pt x="163067" y="355091"/>
                </a:lnTo>
                <a:lnTo>
                  <a:pt x="158495" y="350519"/>
                </a:lnTo>
                <a:close/>
              </a:path>
              <a:path w="163195" h="433070">
                <a:moveTo>
                  <a:pt x="19811" y="350519"/>
                </a:moveTo>
                <a:lnTo>
                  <a:pt x="10667" y="350519"/>
                </a:lnTo>
                <a:lnTo>
                  <a:pt x="19811" y="361187"/>
                </a:lnTo>
                <a:lnTo>
                  <a:pt x="19811" y="350519"/>
                </a:lnTo>
                <a:close/>
              </a:path>
              <a:path w="163195" h="433070">
                <a:moveTo>
                  <a:pt x="19811" y="71627"/>
                </a:moveTo>
                <a:lnTo>
                  <a:pt x="10667" y="80771"/>
                </a:lnTo>
                <a:lnTo>
                  <a:pt x="19811" y="80771"/>
                </a:lnTo>
                <a:lnTo>
                  <a:pt x="19811" y="71627"/>
                </a:lnTo>
                <a:close/>
              </a:path>
              <a:path w="163195" h="433070">
                <a:moveTo>
                  <a:pt x="163067" y="62483"/>
                </a:moveTo>
                <a:lnTo>
                  <a:pt x="152399" y="62483"/>
                </a:lnTo>
                <a:lnTo>
                  <a:pt x="143255" y="71627"/>
                </a:lnTo>
                <a:lnTo>
                  <a:pt x="19811" y="71627"/>
                </a:lnTo>
                <a:lnTo>
                  <a:pt x="19811" y="80771"/>
                </a:lnTo>
                <a:lnTo>
                  <a:pt x="158495" y="80771"/>
                </a:lnTo>
                <a:lnTo>
                  <a:pt x="163067" y="77723"/>
                </a:lnTo>
                <a:lnTo>
                  <a:pt x="163067" y="62483"/>
                </a:lnTo>
                <a:close/>
              </a:path>
              <a:path w="163195" h="433070">
                <a:moveTo>
                  <a:pt x="163067" y="0"/>
                </a:moveTo>
                <a:lnTo>
                  <a:pt x="143255" y="0"/>
                </a:lnTo>
                <a:lnTo>
                  <a:pt x="143255" y="71627"/>
                </a:lnTo>
                <a:lnTo>
                  <a:pt x="152399" y="62483"/>
                </a:lnTo>
                <a:lnTo>
                  <a:pt x="163067" y="62483"/>
                </a:lnTo>
                <a:lnTo>
                  <a:pt x="1630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639690" y="4291574"/>
            <a:ext cx="154305" cy="441959"/>
          </a:xfrm>
          <a:custGeom>
            <a:avLst/>
            <a:gdLst/>
            <a:ahLst/>
            <a:cxnLst/>
            <a:rect l="l" t="t" r="r" b="b"/>
            <a:pathLst>
              <a:path w="154304" h="441960">
                <a:moveTo>
                  <a:pt x="18287" y="0"/>
                </a:moveTo>
                <a:lnTo>
                  <a:pt x="0" y="0"/>
                </a:lnTo>
                <a:lnTo>
                  <a:pt x="0" y="437394"/>
                </a:lnTo>
                <a:lnTo>
                  <a:pt x="3047" y="441966"/>
                </a:lnTo>
                <a:lnTo>
                  <a:pt x="153923" y="441966"/>
                </a:lnTo>
                <a:lnTo>
                  <a:pt x="153923" y="431298"/>
                </a:lnTo>
                <a:lnTo>
                  <a:pt x="18287" y="431298"/>
                </a:lnTo>
                <a:lnTo>
                  <a:pt x="9143" y="422154"/>
                </a:lnTo>
                <a:lnTo>
                  <a:pt x="18287" y="422154"/>
                </a:lnTo>
                <a:lnTo>
                  <a:pt x="18287" y="0"/>
                </a:lnTo>
                <a:close/>
              </a:path>
              <a:path w="154304" h="441960">
                <a:moveTo>
                  <a:pt x="18287" y="422154"/>
                </a:moveTo>
                <a:lnTo>
                  <a:pt x="9143" y="422154"/>
                </a:lnTo>
                <a:lnTo>
                  <a:pt x="18287" y="431298"/>
                </a:lnTo>
                <a:lnTo>
                  <a:pt x="18287" y="422154"/>
                </a:lnTo>
                <a:close/>
              </a:path>
              <a:path w="154304" h="441960">
                <a:moveTo>
                  <a:pt x="153923" y="422154"/>
                </a:moveTo>
                <a:lnTo>
                  <a:pt x="18287" y="422154"/>
                </a:lnTo>
                <a:lnTo>
                  <a:pt x="18287" y="431298"/>
                </a:lnTo>
                <a:lnTo>
                  <a:pt x="153923" y="431298"/>
                </a:lnTo>
                <a:lnTo>
                  <a:pt x="153923" y="4221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274442" y="4507226"/>
            <a:ext cx="2376170" cy="0"/>
          </a:xfrm>
          <a:custGeom>
            <a:avLst/>
            <a:gdLst/>
            <a:ahLst/>
            <a:cxnLst/>
            <a:rect l="l" t="t" r="r" b="b"/>
            <a:pathLst>
              <a:path w="2376170">
                <a:moveTo>
                  <a:pt x="0" y="0"/>
                </a:moveTo>
                <a:lnTo>
                  <a:pt x="2375915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074286" y="4436354"/>
            <a:ext cx="144780" cy="142240"/>
          </a:xfrm>
          <a:custGeom>
            <a:avLst/>
            <a:gdLst/>
            <a:ahLst/>
            <a:cxnLst/>
            <a:rect l="l" t="t" r="r" b="b"/>
            <a:pathLst>
              <a:path w="144779" h="142239">
                <a:moveTo>
                  <a:pt x="71627" y="0"/>
                </a:moveTo>
                <a:lnTo>
                  <a:pt x="31722" y="12100"/>
                </a:lnTo>
                <a:lnTo>
                  <a:pt x="5652" y="43642"/>
                </a:lnTo>
                <a:lnTo>
                  <a:pt x="0" y="71627"/>
                </a:lnTo>
                <a:lnTo>
                  <a:pt x="1191" y="84278"/>
                </a:lnTo>
                <a:lnTo>
                  <a:pt x="20426" y="120446"/>
                </a:lnTo>
                <a:lnTo>
                  <a:pt x="56982" y="140249"/>
                </a:lnTo>
                <a:lnTo>
                  <a:pt x="71627" y="141738"/>
                </a:lnTo>
                <a:lnTo>
                  <a:pt x="85878" y="140342"/>
                </a:lnTo>
                <a:lnTo>
                  <a:pt x="122954" y="121076"/>
                </a:lnTo>
                <a:lnTo>
                  <a:pt x="143253" y="85618"/>
                </a:lnTo>
                <a:lnTo>
                  <a:pt x="144779" y="71627"/>
                </a:lnTo>
                <a:lnTo>
                  <a:pt x="144774" y="70723"/>
                </a:lnTo>
                <a:lnTo>
                  <a:pt x="131776" y="31116"/>
                </a:lnTo>
                <a:lnTo>
                  <a:pt x="99574" y="5537"/>
                </a:lnTo>
                <a:lnTo>
                  <a:pt x="71627" y="0"/>
                </a:lnTo>
                <a:close/>
              </a:path>
            </a:pathLst>
          </a:custGeom>
          <a:solidFill>
            <a:srgbClr val="231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083936" y="4939279"/>
            <a:ext cx="0" cy="1297305"/>
          </a:xfrm>
          <a:custGeom>
            <a:avLst/>
            <a:gdLst/>
            <a:ahLst/>
            <a:cxnLst/>
            <a:rect l="l" t="t" r="r" b="b"/>
            <a:pathLst>
              <a:path h="1297304">
                <a:moveTo>
                  <a:pt x="0" y="0"/>
                </a:moveTo>
                <a:lnTo>
                  <a:pt x="0" y="1296923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083174" y="4507226"/>
            <a:ext cx="360045" cy="0"/>
          </a:xfrm>
          <a:custGeom>
            <a:avLst/>
            <a:gdLst/>
            <a:ahLst/>
            <a:cxnLst/>
            <a:rect l="l" t="t" r="r" b="b"/>
            <a:pathLst>
              <a:path w="360045">
                <a:moveTo>
                  <a:pt x="0" y="0"/>
                </a:moveTo>
                <a:lnTo>
                  <a:pt x="359663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114934" y="5349997"/>
            <a:ext cx="719455" cy="0"/>
          </a:xfrm>
          <a:custGeom>
            <a:avLst/>
            <a:gdLst/>
            <a:ahLst/>
            <a:cxnLst/>
            <a:rect l="l" t="t" r="r" b="b"/>
            <a:pathLst>
              <a:path w="719454">
                <a:moveTo>
                  <a:pt x="0" y="0"/>
                </a:moveTo>
                <a:lnTo>
                  <a:pt x="719327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114934" y="5350759"/>
            <a:ext cx="0" cy="504825"/>
          </a:xfrm>
          <a:custGeom>
            <a:avLst/>
            <a:gdLst/>
            <a:ahLst/>
            <a:cxnLst/>
            <a:rect l="l" t="t" r="r" b="b"/>
            <a:pathLst>
              <a:path h="504825">
                <a:moveTo>
                  <a:pt x="0" y="0"/>
                </a:moveTo>
                <a:lnTo>
                  <a:pt x="0" y="504443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762633" y="4436354"/>
            <a:ext cx="144780" cy="142240"/>
          </a:xfrm>
          <a:custGeom>
            <a:avLst/>
            <a:gdLst/>
            <a:ahLst/>
            <a:cxnLst/>
            <a:rect l="l" t="t" r="r" b="b"/>
            <a:pathLst>
              <a:path w="144779" h="142239">
                <a:moveTo>
                  <a:pt x="71627" y="0"/>
                </a:moveTo>
                <a:lnTo>
                  <a:pt x="31722" y="12100"/>
                </a:lnTo>
                <a:lnTo>
                  <a:pt x="5652" y="43642"/>
                </a:lnTo>
                <a:lnTo>
                  <a:pt x="0" y="71627"/>
                </a:lnTo>
                <a:lnTo>
                  <a:pt x="1191" y="84278"/>
                </a:lnTo>
                <a:lnTo>
                  <a:pt x="20426" y="120446"/>
                </a:lnTo>
                <a:lnTo>
                  <a:pt x="56982" y="140249"/>
                </a:lnTo>
                <a:lnTo>
                  <a:pt x="71627" y="141738"/>
                </a:lnTo>
                <a:lnTo>
                  <a:pt x="85878" y="140342"/>
                </a:lnTo>
                <a:lnTo>
                  <a:pt x="122954" y="121076"/>
                </a:lnTo>
                <a:lnTo>
                  <a:pt x="143253" y="85618"/>
                </a:lnTo>
                <a:lnTo>
                  <a:pt x="144779" y="71627"/>
                </a:lnTo>
                <a:lnTo>
                  <a:pt x="144774" y="70723"/>
                </a:lnTo>
                <a:lnTo>
                  <a:pt x="131776" y="31116"/>
                </a:lnTo>
                <a:lnTo>
                  <a:pt x="99574" y="5537"/>
                </a:lnTo>
                <a:lnTo>
                  <a:pt x="71627" y="0"/>
                </a:lnTo>
                <a:close/>
              </a:path>
            </a:pathLst>
          </a:custGeom>
          <a:solidFill>
            <a:srgbClr val="231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 txBox="1"/>
          <p:nvPr/>
        </p:nvSpPr>
        <p:spPr>
          <a:xfrm>
            <a:off x="1910475" y="2845029"/>
            <a:ext cx="452120" cy="1746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7620">
              <a:lnSpc>
                <a:spcPct val="138800"/>
              </a:lnSpc>
            </a:pPr>
            <a:r>
              <a:rPr sz="2000" spc="-5" dirty="0">
                <a:latin typeface="Arial"/>
                <a:cs typeface="Arial"/>
              </a:rPr>
              <a:t>A</a:t>
            </a:r>
            <a:r>
              <a:rPr sz="1950" spc="7" baseline="-21367" dirty="0">
                <a:latin typeface="Arial"/>
                <a:cs typeface="Arial"/>
              </a:rPr>
              <a:t>i </a:t>
            </a:r>
            <a:r>
              <a:rPr sz="2000" spc="-5" dirty="0">
                <a:latin typeface="Arial"/>
                <a:cs typeface="Arial"/>
              </a:rPr>
              <a:t>B</a:t>
            </a:r>
            <a:r>
              <a:rPr sz="1950" spc="7" baseline="-21367" dirty="0">
                <a:latin typeface="Arial"/>
                <a:cs typeface="Arial"/>
              </a:rPr>
              <a:t>i 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1950" spc="7" baseline="-21367" dirty="0">
                <a:latin typeface="Arial"/>
                <a:cs typeface="Arial"/>
              </a:rPr>
              <a:t>i</a:t>
            </a:r>
            <a:endParaRPr sz="1950" baseline="-21367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250">
              <a:latin typeface="Times New Roman"/>
              <a:cs typeface="Times New Roman"/>
            </a:endParaRPr>
          </a:p>
          <a:p>
            <a:pPr marL="22860">
              <a:lnSpc>
                <a:spcPts val="2390"/>
              </a:lnSpc>
            </a:pPr>
            <a:r>
              <a:rPr sz="3000" spc="7" baseline="13888" dirty="0">
                <a:latin typeface="Arial"/>
                <a:cs typeface="Arial"/>
              </a:rPr>
              <a:t>C</a:t>
            </a:r>
            <a:r>
              <a:rPr sz="1300" spc="10" dirty="0">
                <a:latin typeface="Arial"/>
                <a:cs typeface="Arial"/>
              </a:rPr>
              <a:t>i+1</a:t>
            </a:r>
            <a:endParaRPr sz="1300">
              <a:latin typeface="Arial"/>
              <a:cs typeface="Arial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1910475" y="5003015"/>
            <a:ext cx="247650" cy="1170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320" marR="5080" indent="-7620" algn="just">
              <a:lnSpc>
                <a:spcPct val="138800"/>
              </a:lnSpc>
            </a:pPr>
            <a:r>
              <a:rPr sz="2000" spc="5" dirty="0">
                <a:latin typeface="Arial"/>
                <a:cs typeface="Arial"/>
              </a:rPr>
              <a:t>C</a:t>
            </a:r>
            <a:r>
              <a:rPr sz="1950" spc="7" baseline="-21367" dirty="0">
                <a:latin typeface="Arial"/>
                <a:cs typeface="Arial"/>
              </a:rPr>
              <a:t>i </a:t>
            </a:r>
            <a:r>
              <a:rPr sz="2000" spc="-5" dirty="0">
                <a:latin typeface="Arial"/>
                <a:cs typeface="Arial"/>
              </a:rPr>
              <a:t>B</a:t>
            </a:r>
            <a:r>
              <a:rPr sz="1950" spc="7" baseline="-21367" dirty="0">
                <a:latin typeface="Arial"/>
                <a:cs typeface="Arial"/>
              </a:rPr>
              <a:t>i 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1950" spc="7" baseline="-21367" dirty="0">
                <a:latin typeface="Arial"/>
                <a:cs typeface="Arial"/>
              </a:rPr>
              <a:t>i</a:t>
            </a:r>
            <a:endParaRPr sz="1950" baseline="-21367">
              <a:latin typeface="Arial"/>
              <a:cs typeface="Arial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3937396" y="4195294"/>
            <a:ext cx="441325" cy="324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90"/>
              </a:lnSpc>
            </a:pPr>
            <a:r>
              <a:rPr sz="3000" spc="7" baseline="13888" dirty="0">
                <a:latin typeface="Arial"/>
                <a:cs typeface="Arial"/>
              </a:rPr>
              <a:t>C</a:t>
            </a:r>
            <a:r>
              <a:rPr sz="1300" spc="10" dirty="0">
                <a:latin typeface="Arial"/>
                <a:cs typeface="Arial"/>
              </a:rPr>
              <a:t>i+1</a:t>
            </a:r>
            <a:endParaRPr sz="1300">
              <a:latin typeface="Arial"/>
              <a:cs typeface="Arial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5409582" y="4213582"/>
            <a:ext cx="232410" cy="324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S</a:t>
            </a:r>
            <a:r>
              <a:rPr sz="1950" spc="7" baseline="-21367" dirty="0">
                <a:latin typeface="Arial"/>
                <a:cs typeface="Arial"/>
              </a:rPr>
              <a:t>i</a:t>
            </a:r>
            <a:endParaRPr sz="1950" baseline="-21367">
              <a:latin typeface="Arial"/>
              <a:cs typeface="Arial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8504828" y="4355314"/>
            <a:ext cx="19558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8673993" y="4484666"/>
            <a:ext cx="6350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5" dirty="0">
                <a:latin typeface="Arial"/>
                <a:cs typeface="Arial"/>
              </a:rPr>
              <a:t>i</a:t>
            </a:r>
            <a:endParaRPr sz="1300">
              <a:latin typeface="Arial"/>
              <a:cs typeface="Arial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3979042" y="4147555"/>
            <a:ext cx="215265" cy="0"/>
          </a:xfrm>
          <a:custGeom>
            <a:avLst/>
            <a:gdLst/>
            <a:ahLst/>
            <a:cxnLst/>
            <a:rect l="l" t="t" r="r" b="b"/>
            <a:pathLst>
              <a:path w="215264">
                <a:moveTo>
                  <a:pt x="0" y="0"/>
                </a:moveTo>
                <a:lnTo>
                  <a:pt x="214883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417697" y="4147555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5">
                <a:moveTo>
                  <a:pt x="0" y="0"/>
                </a:moveTo>
                <a:lnTo>
                  <a:pt x="216407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 txBox="1"/>
          <p:nvPr/>
        </p:nvSpPr>
        <p:spPr>
          <a:xfrm>
            <a:off x="8468252" y="6063719"/>
            <a:ext cx="45021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V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9" name="object 14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Jin</a:t>
            </a:r>
            <a:r>
              <a:rPr spc="-5" dirty="0"/>
              <a:t>-</a:t>
            </a:r>
            <a:r>
              <a:rPr dirty="0"/>
              <a:t>Fu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i, EE,</a:t>
            </a:r>
            <a:r>
              <a:rPr spc="-15" dirty="0"/>
              <a:t> </a:t>
            </a:r>
            <a:r>
              <a:rPr spc="-5" dirty="0"/>
              <a:t>N</a:t>
            </a:r>
            <a:r>
              <a:rPr dirty="0"/>
              <a:t>CU</a:t>
            </a:r>
          </a:p>
        </p:txBody>
      </p:sp>
      <p:sp>
        <p:nvSpPr>
          <p:cNvPr id="150" name="object 15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151" name="object 15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Ad</a:t>
            </a:r>
            <a:r>
              <a:rPr spc="-5" dirty="0"/>
              <a:t>v</a:t>
            </a:r>
            <a:r>
              <a:rPr dirty="0"/>
              <a:t>an</a:t>
            </a:r>
            <a:r>
              <a:rPr spc="-5" dirty="0"/>
              <a:t>ce</a:t>
            </a:r>
            <a:r>
              <a:rPr dirty="0"/>
              <a:t>d R</a:t>
            </a:r>
            <a:r>
              <a:rPr spc="-5" dirty="0"/>
              <a:t>e</a:t>
            </a:r>
            <a:r>
              <a:rPr dirty="0"/>
              <a:t>liable</a:t>
            </a:r>
            <a:r>
              <a:rPr spc="15" dirty="0"/>
              <a:t> </a:t>
            </a:r>
            <a:r>
              <a:rPr dirty="0"/>
              <a:t>S</a:t>
            </a:r>
            <a:r>
              <a:rPr spc="-5" dirty="0"/>
              <a:t>y</a:t>
            </a:r>
            <a:r>
              <a:rPr dirty="0"/>
              <a:t>st</a:t>
            </a:r>
            <a:r>
              <a:rPr spc="-5" dirty="0"/>
              <a:t>e</a:t>
            </a:r>
            <a:r>
              <a:rPr spc="10" dirty="0"/>
              <a:t>m</a:t>
            </a:r>
            <a:r>
              <a:rPr dirty="0"/>
              <a:t>s</a:t>
            </a:r>
            <a:r>
              <a:rPr spc="-15" dirty="0"/>
              <a:t> </a:t>
            </a:r>
            <a:r>
              <a:rPr spc="-5" dirty="0"/>
              <a:t>(</a:t>
            </a:r>
            <a:r>
              <a:rPr dirty="0"/>
              <a:t>ARES)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ab.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Datapath</a:t>
            </a:r>
            <a:r>
              <a:rPr spc="-25" dirty="0"/>
              <a:t> </a:t>
            </a:r>
            <a:r>
              <a:rPr dirty="0"/>
              <a:t>– </a:t>
            </a:r>
            <a:r>
              <a:rPr sz="2400" i="1" spc="-5" dirty="0">
                <a:solidFill>
                  <a:srgbClr val="B427A7"/>
                </a:solidFill>
                <a:latin typeface="Times New Roman"/>
                <a:cs typeface="Times New Roman"/>
              </a:rPr>
              <a:t>A</a:t>
            </a:r>
            <a:r>
              <a:rPr sz="2400" i="1" dirty="0">
                <a:solidFill>
                  <a:srgbClr val="B427A7"/>
                </a:solidFill>
                <a:latin typeface="Times New Roman"/>
                <a:cs typeface="Times New Roman"/>
              </a:rPr>
              <a:t>dder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14234" y="1250924"/>
            <a:ext cx="615315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S</a:t>
            </a:r>
            <a:r>
              <a:rPr sz="2000" spc="-10" dirty="0">
                <a:solidFill>
                  <a:srgbClr val="231AF0"/>
                </a:solidFill>
                <a:latin typeface="Arial"/>
                <a:cs typeface="Arial"/>
              </a:rPr>
              <a:t>y</a:t>
            </a: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mm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e</a:t>
            </a:r>
            <a:r>
              <a:rPr sz="2000" spc="-10" dirty="0">
                <a:solidFill>
                  <a:srgbClr val="231AF0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r</a:t>
            </a: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rgbClr val="231AF0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al</a:t>
            </a:r>
            <a:r>
              <a:rPr sz="2000" spc="-45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op</a:t>
            </a:r>
            <a:r>
              <a:rPr sz="2000" spc="-10" dirty="0">
                <a:solidFill>
                  <a:srgbClr val="231AF0"/>
                </a:solidFill>
                <a:latin typeface="Arial"/>
                <a:cs typeface="Arial"/>
              </a:rPr>
              <a:t>t</a:t>
            </a: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imi</a:t>
            </a:r>
            <a:r>
              <a:rPr sz="2000" spc="5" dirty="0">
                <a:solidFill>
                  <a:srgbClr val="231AF0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ed</a:t>
            </a:r>
            <a:r>
              <a:rPr sz="2000" spc="-15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231AF0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o</a:t>
            </a: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b</a:t>
            </a: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na</a:t>
            </a:r>
            <a:r>
              <a:rPr sz="2000" spc="-10" dirty="0">
                <a:solidFill>
                  <a:srgbClr val="231AF0"/>
                </a:solidFill>
                <a:latin typeface="Arial"/>
                <a:cs typeface="Arial"/>
              </a:rPr>
              <a:t>t</a:t>
            </a: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onal</a:t>
            </a:r>
            <a:r>
              <a:rPr sz="2000" spc="-30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adder</a:t>
            </a:r>
            <a:r>
              <a:rPr sz="2000" spc="-25" dirty="0">
                <a:solidFill>
                  <a:srgbClr val="231AF0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231AF0"/>
                </a:solidFill>
                <a:latin typeface="Arial"/>
                <a:cs typeface="Arial"/>
              </a:rPr>
              <a:t>sc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he</a:t>
            </a: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a</a:t>
            </a:r>
            <a:r>
              <a:rPr sz="2000" spc="-10" dirty="0">
                <a:solidFill>
                  <a:srgbClr val="231AF0"/>
                </a:solidFill>
                <a:latin typeface="Arial"/>
                <a:cs typeface="Arial"/>
              </a:rPr>
              <a:t>t</a:t>
            </a:r>
            <a:r>
              <a:rPr sz="2000" spc="-5" dirty="0">
                <a:solidFill>
                  <a:srgbClr val="231AF0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231AF0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77677" y="2985505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35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96905" y="3047989"/>
            <a:ext cx="90170" cy="163195"/>
          </a:xfrm>
          <a:custGeom>
            <a:avLst/>
            <a:gdLst/>
            <a:ahLst/>
            <a:cxnLst/>
            <a:rect l="l" t="t" r="r" b="b"/>
            <a:pathLst>
              <a:path w="90169" h="163194">
                <a:moveTo>
                  <a:pt x="48767" y="161543"/>
                </a:moveTo>
                <a:lnTo>
                  <a:pt x="39623" y="161543"/>
                </a:lnTo>
                <a:lnTo>
                  <a:pt x="44195" y="163067"/>
                </a:lnTo>
                <a:lnTo>
                  <a:pt x="45719" y="163067"/>
                </a:lnTo>
                <a:lnTo>
                  <a:pt x="48767" y="161543"/>
                </a:lnTo>
                <a:close/>
              </a:path>
              <a:path w="90169" h="163194">
                <a:moveTo>
                  <a:pt x="54863" y="160019"/>
                </a:moveTo>
                <a:lnTo>
                  <a:pt x="35051" y="160019"/>
                </a:lnTo>
                <a:lnTo>
                  <a:pt x="38099" y="161543"/>
                </a:lnTo>
                <a:lnTo>
                  <a:pt x="51815" y="161543"/>
                </a:lnTo>
                <a:lnTo>
                  <a:pt x="54863" y="160019"/>
                </a:lnTo>
                <a:close/>
              </a:path>
              <a:path w="90169" h="163194">
                <a:moveTo>
                  <a:pt x="71627" y="146303"/>
                </a:moveTo>
                <a:lnTo>
                  <a:pt x="18287" y="146303"/>
                </a:lnTo>
                <a:lnTo>
                  <a:pt x="21335" y="150875"/>
                </a:lnTo>
                <a:lnTo>
                  <a:pt x="25907" y="155447"/>
                </a:lnTo>
                <a:lnTo>
                  <a:pt x="28955" y="156971"/>
                </a:lnTo>
                <a:lnTo>
                  <a:pt x="28955" y="158495"/>
                </a:lnTo>
                <a:lnTo>
                  <a:pt x="30479" y="158495"/>
                </a:lnTo>
                <a:lnTo>
                  <a:pt x="33527" y="160019"/>
                </a:lnTo>
                <a:lnTo>
                  <a:pt x="56387" y="160019"/>
                </a:lnTo>
                <a:lnTo>
                  <a:pt x="60959" y="156971"/>
                </a:lnTo>
                <a:lnTo>
                  <a:pt x="64007" y="155447"/>
                </a:lnTo>
                <a:lnTo>
                  <a:pt x="64007" y="153923"/>
                </a:lnTo>
                <a:lnTo>
                  <a:pt x="65531" y="153923"/>
                </a:lnTo>
                <a:lnTo>
                  <a:pt x="68579" y="150875"/>
                </a:lnTo>
                <a:lnTo>
                  <a:pt x="71627" y="146303"/>
                </a:lnTo>
                <a:close/>
              </a:path>
              <a:path w="90169" h="163194">
                <a:moveTo>
                  <a:pt x="73151" y="16763"/>
                </a:moveTo>
                <a:lnTo>
                  <a:pt x="16763" y="16763"/>
                </a:lnTo>
                <a:lnTo>
                  <a:pt x="12191" y="25907"/>
                </a:lnTo>
                <a:lnTo>
                  <a:pt x="10667" y="27431"/>
                </a:lnTo>
                <a:lnTo>
                  <a:pt x="6095" y="39623"/>
                </a:lnTo>
                <a:lnTo>
                  <a:pt x="3047" y="51815"/>
                </a:lnTo>
                <a:lnTo>
                  <a:pt x="0" y="82295"/>
                </a:lnTo>
                <a:lnTo>
                  <a:pt x="1523" y="97535"/>
                </a:lnTo>
                <a:lnTo>
                  <a:pt x="3047" y="111251"/>
                </a:lnTo>
                <a:lnTo>
                  <a:pt x="7619" y="124967"/>
                </a:lnTo>
                <a:lnTo>
                  <a:pt x="10667" y="135635"/>
                </a:lnTo>
                <a:lnTo>
                  <a:pt x="12191" y="135635"/>
                </a:lnTo>
                <a:lnTo>
                  <a:pt x="12191" y="137159"/>
                </a:lnTo>
                <a:lnTo>
                  <a:pt x="16763" y="146303"/>
                </a:lnTo>
                <a:lnTo>
                  <a:pt x="73151" y="146303"/>
                </a:lnTo>
                <a:lnTo>
                  <a:pt x="74675" y="143255"/>
                </a:lnTo>
                <a:lnTo>
                  <a:pt x="42671" y="143255"/>
                </a:lnTo>
                <a:lnTo>
                  <a:pt x="36575" y="140207"/>
                </a:lnTo>
                <a:lnTo>
                  <a:pt x="35051" y="137159"/>
                </a:lnTo>
                <a:lnTo>
                  <a:pt x="32003" y="134111"/>
                </a:lnTo>
                <a:lnTo>
                  <a:pt x="32765" y="134111"/>
                </a:lnTo>
                <a:lnTo>
                  <a:pt x="29717" y="128015"/>
                </a:lnTo>
                <a:lnTo>
                  <a:pt x="28955" y="128015"/>
                </a:lnTo>
                <a:lnTo>
                  <a:pt x="24383" y="117347"/>
                </a:lnTo>
                <a:lnTo>
                  <a:pt x="21335" y="106679"/>
                </a:lnTo>
                <a:lnTo>
                  <a:pt x="19811" y="94487"/>
                </a:lnTo>
                <a:lnTo>
                  <a:pt x="19811" y="67055"/>
                </a:lnTo>
                <a:lnTo>
                  <a:pt x="21335" y="54863"/>
                </a:lnTo>
                <a:lnTo>
                  <a:pt x="24383" y="44195"/>
                </a:lnTo>
                <a:lnTo>
                  <a:pt x="28955" y="35051"/>
                </a:lnTo>
                <a:lnTo>
                  <a:pt x="29717" y="35051"/>
                </a:lnTo>
                <a:lnTo>
                  <a:pt x="32765" y="28955"/>
                </a:lnTo>
                <a:lnTo>
                  <a:pt x="32003" y="28955"/>
                </a:lnTo>
                <a:lnTo>
                  <a:pt x="35051" y="24383"/>
                </a:lnTo>
                <a:lnTo>
                  <a:pt x="38099" y="22859"/>
                </a:lnTo>
                <a:lnTo>
                  <a:pt x="39623" y="21335"/>
                </a:lnTo>
                <a:lnTo>
                  <a:pt x="42671" y="19811"/>
                </a:lnTo>
                <a:lnTo>
                  <a:pt x="74675" y="19811"/>
                </a:lnTo>
                <a:lnTo>
                  <a:pt x="73151" y="16763"/>
                </a:lnTo>
                <a:close/>
              </a:path>
              <a:path w="90169" h="163194">
                <a:moveTo>
                  <a:pt x="39623" y="141731"/>
                </a:moveTo>
                <a:lnTo>
                  <a:pt x="42671" y="143255"/>
                </a:lnTo>
                <a:lnTo>
                  <a:pt x="44195" y="143255"/>
                </a:lnTo>
                <a:lnTo>
                  <a:pt x="39623" y="141731"/>
                </a:lnTo>
                <a:close/>
              </a:path>
              <a:path w="90169" h="163194">
                <a:moveTo>
                  <a:pt x="48767" y="141731"/>
                </a:moveTo>
                <a:lnTo>
                  <a:pt x="45719" y="143255"/>
                </a:lnTo>
                <a:lnTo>
                  <a:pt x="47243" y="143255"/>
                </a:lnTo>
                <a:lnTo>
                  <a:pt x="48767" y="141731"/>
                </a:lnTo>
                <a:close/>
              </a:path>
              <a:path w="90169" h="163194">
                <a:moveTo>
                  <a:pt x="56387" y="134111"/>
                </a:moveTo>
                <a:lnTo>
                  <a:pt x="53339" y="138683"/>
                </a:lnTo>
                <a:lnTo>
                  <a:pt x="51815" y="140207"/>
                </a:lnTo>
                <a:lnTo>
                  <a:pt x="53339" y="140207"/>
                </a:lnTo>
                <a:lnTo>
                  <a:pt x="48767" y="141731"/>
                </a:lnTo>
                <a:lnTo>
                  <a:pt x="47243" y="143255"/>
                </a:lnTo>
                <a:lnTo>
                  <a:pt x="74675" y="143255"/>
                </a:lnTo>
                <a:lnTo>
                  <a:pt x="77723" y="137159"/>
                </a:lnTo>
                <a:lnTo>
                  <a:pt x="77723" y="135635"/>
                </a:lnTo>
                <a:lnTo>
                  <a:pt x="56387" y="135635"/>
                </a:lnTo>
                <a:lnTo>
                  <a:pt x="56387" y="134111"/>
                </a:lnTo>
                <a:close/>
              </a:path>
              <a:path w="90169" h="163194">
                <a:moveTo>
                  <a:pt x="32765" y="134111"/>
                </a:moveTo>
                <a:lnTo>
                  <a:pt x="32003" y="134111"/>
                </a:lnTo>
                <a:lnTo>
                  <a:pt x="33527" y="135635"/>
                </a:lnTo>
                <a:lnTo>
                  <a:pt x="32765" y="134111"/>
                </a:lnTo>
                <a:close/>
              </a:path>
              <a:path w="90169" h="163194">
                <a:moveTo>
                  <a:pt x="60959" y="126491"/>
                </a:moveTo>
                <a:lnTo>
                  <a:pt x="56387" y="135635"/>
                </a:lnTo>
                <a:lnTo>
                  <a:pt x="77723" y="135635"/>
                </a:lnTo>
                <a:lnTo>
                  <a:pt x="80581" y="128015"/>
                </a:lnTo>
                <a:lnTo>
                  <a:pt x="60959" y="128015"/>
                </a:lnTo>
                <a:lnTo>
                  <a:pt x="60959" y="126491"/>
                </a:lnTo>
                <a:close/>
              </a:path>
              <a:path w="90169" h="163194">
                <a:moveTo>
                  <a:pt x="28955" y="126491"/>
                </a:moveTo>
                <a:lnTo>
                  <a:pt x="28955" y="128015"/>
                </a:lnTo>
                <a:lnTo>
                  <a:pt x="29717" y="128015"/>
                </a:lnTo>
                <a:lnTo>
                  <a:pt x="28955" y="126491"/>
                </a:lnTo>
                <a:close/>
              </a:path>
              <a:path w="90169" h="163194">
                <a:moveTo>
                  <a:pt x="80989" y="35051"/>
                </a:moveTo>
                <a:lnTo>
                  <a:pt x="60959" y="35051"/>
                </a:lnTo>
                <a:lnTo>
                  <a:pt x="65531" y="45719"/>
                </a:lnTo>
                <a:lnTo>
                  <a:pt x="67055" y="56387"/>
                </a:lnTo>
                <a:lnTo>
                  <a:pt x="70103" y="68579"/>
                </a:lnTo>
                <a:lnTo>
                  <a:pt x="70103" y="96011"/>
                </a:lnTo>
                <a:lnTo>
                  <a:pt x="67055" y="108203"/>
                </a:lnTo>
                <a:lnTo>
                  <a:pt x="64007" y="118871"/>
                </a:lnTo>
                <a:lnTo>
                  <a:pt x="60959" y="128015"/>
                </a:lnTo>
                <a:lnTo>
                  <a:pt x="80581" y="128015"/>
                </a:lnTo>
                <a:lnTo>
                  <a:pt x="86867" y="111251"/>
                </a:lnTo>
                <a:lnTo>
                  <a:pt x="89915" y="80771"/>
                </a:lnTo>
                <a:lnTo>
                  <a:pt x="88391" y="65531"/>
                </a:lnTo>
                <a:lnTo>
                  <a:pt x="86867" y="51815"/>
                </a:lnTo>
                <a:lnTo>
                  <a:pt x="82295" y="38099"/>
                </a:lnTo>
                <a:lnTo>
                  <a:pt x="80989" y="35051"/>
                </a:lnTo>
                <a:close/>
              </a:path>
              <a:path w="90169" h="163194">
                <a:moveTo>
                  <a:pt x="29717" y="35051"/>
                </a:moveTo>
                <a:lnTo>
                  <a:pt x="28955" y="35051"/>
                </a:lnTo>
                <a:lnTo>
                  <a:pt x="28955" y="36575"/>
                </a:lnTo>
                <a:lnTo>
                  <a:pt x="29717" y="35051"/>
                </a:lnTo>
                <a:close/>
              </a:path>
              <a:path w="90169" h="163194">
                <a:moveTo>
                  <a:pt x="77723" y="27431"/>
                </a:moveTo>
                <a:lnTo>
                  <a:pt x="56387" y="27431"/>
                </a:lnTo>
                <a:lnTo>
                  <a:pt x="60959" y="36575"/>
                </a:lnTo>
                <a:lnTo>
                  <a:pt x="60959" y="35051"/>
                </a:lnTo>
                <a:lnTo>
                  <a:pt x="80989" y="35051"/>
                </a:lnTo>
                <a:lnTo>
                  <a:pt x="77723" y="27431"/>
                </a:lnTo>
                <a:close/>
              </a:path>
              <a:path w="90169" h="163194">
                <a:moveTo>
                  <a:pt x="33527" y="27431"/>
                </a:moveTo>
                <a:lnTo>
                  <a:pt x="32003" y="28955"/>
                </a:lnTo>
                <a:lnTo>
                  <a:pt x="32765" y="28955"/>
                </a:lnTo>
                <a:lnTo>
                  <a:pt x="33527" y="27431"/>
                </a:lnTo>
                <a:close/>
              </a:path>
              <a:path w="90169" h="163194">
                <a:moveTo>
                  <a:pt x="74675" y="19811"/>
                </a:moveTo>
                <a:lnTo>
                  <a:pt x="47243" y="19811"/>
                </a:lnTo>
                <a:lnTo>
                  <a:pt x="53339" y="22859"/>
                </a:lnTo>
                <a:lnTo>
                  <a:pt x="51815" y="22859"/>
                </a:lnTo>
                <a:lnTo>
                  <a:pt x="54863" y="25907"/>
                </a:lnTo>
                <a:lnTo>
                  <a:pt x="56387" y="28955"/>
                </a:lnTo>
                <a:lnTo>
                  <a:pt x="56387" y="27431"/>
                </a:lnTo>
                <a:lnTo>
                  <a:pt x="77723" y="27431"/>
                </a:lnTo>
                <a:lnTo>
                  <a:pt x="77723" y="25907"/>
                </a:lnTo>
                <a:lnTo>
                  <a:pt x="74675" y="19811"/>
                </a:lnTo>
                <a:close/>
              </a:path>
              <a:path w="90169" h="163194">
                <a:moveTo>
                  <a:pt x="44195" y="19811"/>
                </a:moveTo>
                <a:lnTo>
                  <a:pt x="42671" y="19811"/>
                </a:lnTo>
                <a:lnTo>
                  <a:pt x="39623" y="21335"/>
                </a:lnTo>
                <a:lnTo>
                  <a:pt x="44195" y="19811"/>
                </a:lnTo>
                <a:close/>
              </a:path>
              <a:path w="90169" h="163194">
                <a:moveTo>
                  <a:pt x="47243" y="19811"/>
                </a:moveTo>
                <a:lnTo>
                  <a:pt x="45719" y="19811"/>
                </a:lnTo>
                <a:lnTo>
                  <a:pt x="48767" y="21335"/>
                </a:lnTo>
                <a:lnTo>
                  <a:pt x="47243" y="19811"/>
                </a:lnTo>
                <a:close/>
              </a:path>
              <a:path w="90169" h="163194">
                <a:moveTo>
                  <a:pt x="56387" y="3047"/>
                </a:moveTo>
                <a:lnTo>
                  <a:pt x="33527" y="3047"/>
                </a:lnTo>
                <a:lnTo>
                  <a:pt x="30479" y="4571"/>
                </a:lnTo>
                <a:lnTo>
                  <a:pt x="28955" y="4571"/>
                </a:lnTo>
                <a:lnTo>
                  <a:pt x="28955" y="6095"/>
                </a:lnTo>
                <a:lnTo>
                  <a:pt x="24383" y="9143"/>
                </a:lnTo>
                <a:lnTo>
                  <a:pt x="21335" y="12191"/>
                </a:lnTo>
                <a:lnTo>
                  <a:pt x="18287" y="16763"/>
                </a:lnTo>
                <a:lnTo>
                  <a:pt x="71627" y="16763"/>
                </a:lnTo>
                <a:lnTo>
                  <a:pt x="68579" y="12191"/>
                </a:lnTo>
                <a:lnTo>
                  <a:pt x="65531" y="9143"/>
                </a:lnTo>
                <a:lnTo>
                  <a:pt x="64007" y="9143"/>
                </a:lnTo>
                <a:lnTo>
                  <a:pt x="64007" y="7619"/>
                </a:lnTo>
                <a:lnTo>
                  <a:pt x="59435" y="4571"/>
                </a:lnTo>
                <a:lnTo>
                  <a:pt x="56387" y="3047"/>
                </a:lnTo>
                <a:close/>
              </a:path>
              <a:path w="90169" h="163194">
                <a:moveTo>
                  <a:pt x="51815" y="1523"/>
                </a:moveTo>
                <a:lnTo>
                  <a:pt x="38099" y="1523"/>
                </a:lnTo>
                <a:lnTo>
                  <a:pt x="35051" y="3047"/>
                </a:lnTo>
                <a:lnTo>
                  <a:pt x="54863" y="3047"/>
                </a:lnTo>
                <a:lnTo>
                  <a:pt x="51815" y="1523"/>
                </a:lnTo>
                <a:close/>
              </a:path>
              <a:path w="90169" h="163194">
                <a:moveTo>
                  <a:pt x="45719" y="0"/>
                </a:moveTo>
                <a:lnTo>
                  <a:pt x="44195" y="0"/>
                </a:lnTo>
                <a:lnTo>
                  <a:pt x="39623" y="1523"/>
                </a:lnTo>
                <a:lnTo>
                  <a:pt x="48767" y="1523"/>
                </a:lnTo>
                <a:lnTo>
                  <a:pt x="457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62793" y="3119617"/>
            <a:ext cx="143510" cy="21590"/>
          </a:xfrm>
          <a:custGeom>
            <a:avLst/>
            <a:gdLst/>
            <a:ahLst/>
            <a:cxnLst/>
            <a:rect l="l" t="t" r="r" b="b"/>
            <a:pathLst>
              <a:path w="143510" h="21589">
                <a:moveTo>
                  <a:pt x="143255" y="0"/>
                </a:moveTo>
                <a:lnTo>
                  <a:pt x="0" y="1523"/>
                </a:lnTo>
                <a:lnTo>
                  <a:pt x="0" y="21335"/>
                </a:lnTo>
                <a:lnTo>
                  <a:pt x="143255" y="19811"/>
                </a:lnTo>
                <a:lnTo>
                  <a:pt x="1432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41685" y="2913877"/>
            <a:ext cx="161925" cy="431800"/>
          </a:xfrm>
          <a:custGeom>
            <a:avLst/>
            <a:gdLst/>
            <a:ahLst/>
            <a:cxnLst/>
            <a:rect l="l" t="t" r="r" b="b"/>
            <a:pathLst>
              <a:path w="161925" h="431800">
                <a:moveTo>
                  <a:pt x="143255" y="359663"/>
                </a:moveTo>
                <a:lnTo>
                  <a:pt x="143255" y="431291"/>
                </a:lnTo>
                <a:lnTo>
                  <a:pt x="161543" y="431291"/>
                </a:lnTo>
                <a:lnTo>
                  <a:pt x="161543" y="368807"/>
                </a:lnTo>
                <a:lnTo>
                  <a:pt x="152399" y="368807"/>
                </a:lnTo>
                <a:lnTo>
                  <a:pt x="143255" y="359663"/>
                </a:lnTo>
                <a:close/>
              </a:path>
              <a:path w="161925" h="431800">
                <a:moveTo>
                  <a:pt x="143255" y="60959"/>
                </a:moveTo>
                <a:lnTo>
                  <a:pt x="4571" y="60959"/>
                </a:lnTo>
                <a:lnTo>
                  <a:pt x="0" y="65531"/>
                </a:lnTo>
                <a:lnTo>
                  <a:pt x="0" y="365759"/>
                </a:lnTo>
                <a:lnTo>
                  <a:pt x="4571" y="368807"/>
                </a:lnTo>
                <a:lnTo>
                  <a:pt x="143255" y="368807"/>
                </a:lnTo>
                <a:lnTo>
                  <a:pt x="143255" y="359663"/>
                </a:lnTo>
                <a:lnTo>
                  <a:pt x="18287" y="359663"/>
                </a:lnTo>
                <a:lnTo>
                  <a:pt x="9143" y="350519"/>
                </a:lnTo>
                <a:lnTo>
                  <a:pt x="18287" y="350519"/>
                </a:lnTo>
                <a:lnTo>
                  <a:pt x="18287" y="80771"/>
                </a:lnTo>
                <a:lnTo>
                  <a:pt x="9143" y="80771"/>
                </a:lnTo>
                <a:lnTo>
                  <a:pt x="18287" y="71627"/>
                </a:lnTo>
                <a:lnTo>
                  <a:pt x="143255" y="71627"/>
                </a:lnTo>
                <a:lnTo>
                  <a:pt x="143255" y="60959"/>
                </a:lnTo>
                <a:close/>
              </a:path>
              <a:path w="161925" h="431800">
                <a:moveTo>
                  <a:pt x="156971" y="350519"/>
                </a:moveTo>
                <a:lnTo>
                  <a:pt x="18287" y="350519"/>
                </a:lnTo>
                <a:lnTo>
                  <a:pt x="18287" y="359663"/>
                </a:lnTo>
                <a:lnTo>
                  <a:pt x="143255" y="359663"/>
                </a:lnTo>
                <a:lnTo>
                  <a:pt x="152399" y="368807"/>
                </a:lnTo>
                <a:lnTo>
                  <a:pt x="161543" y="368807"/>
                </a:lnTo>
                <a:lnTo>
                  <a:pt x="161543" y="355091"/>
                </a:lnTo>
                <a:lnTo>
                  <a:pt x="156971" y="350519"/>
                </a:lnTo>
                <a:close/>
              </a:path>
              <a:path w="161925" h="431800">
                <a:moveTo>
                  <a:pt x="18287" y="350519"/>
                </a:moveTo>
                <a:lnTo>
                  <a:pt x="9143" y="350519"/>
                </a:lnTo>
                <a:lnTo>
                  <a:pt x="18287" y="359663"/>
                </a:lnTo>
                <a:lnTo>
                  <a:pt x="18287" y="350519"/>
                </a:lnTo>
                <a:close/>
              </a:path>
              <a:path w="161925" h="431800">
                <a:moveTo>
                  <a:pt x="18287" y="71627"/>
                </a:moveTo>
                <a:lnTo>
                  <a:pt x="9143" y="80771"/>
                </a:lnTo>
                <a:lnTo>
                  <a:pt x="18287" y="80771"/>
                </a:lnTo>
                <a:lnTo>
                  <a:pt x="18287" y="71627"/>
                </a:lnTo>
                <a:close/>
              </a:path>
              <a:path w="161925" h="431800">
                <a:moveTo>
                  <a:pt x="161543" y="60959"/>
                </a:moveTo>
                <a:lnTo>
                  <a:pt x="152399" y="60959"/>
                </a:lnTo>
                <a:lnTo>
                  <a:pt x="143255" y="71627"/>
                </a:lnTo>
                <a:lnTo>
                  <a:pt x="18287" y="71627"/>
                </a:lnTo>
                <a:lnTo>
                  <a:pt x="18287" y="80771"/>
                </a:lnTo>
                <a:lnTo>
                  <a:pt x="156971" y="80771"/>
                </a:lnTo>
                <a:lnTo>
                  <a:pt x="161543" y="76199"/>
                </a:lnTo>
                <a:lnTo>
                  <a:pt x="161543" y="60959"/>
                </a:lnTo>
                <a:close/>
              </a:path>
              <a:path w="161925" h="431800">
                <a:moveTo>
                  <a:pt x="161543" y="0"/>
                </a:moveTo>
                <a:lnTo>
                  <a:pt x="143255" y="0"/>
                </a:lnTo>
                <a:lnTo>
                  <a:pt x="143255" y="71627"/>
                </a:lnTo>
                <a:lnTo>
                  <a:pt x="152399" y="60959"/>
                </a:lnTo>
                <a:lnTo>
                  <a:pt x="161543" y="60959"/>
                </a:lnTo>
                <a:lnTo>
                  <a:pt x="161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85037" y="2985505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35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05790" y="3047989"/>
            <a:ext cx="88900" cy="163195"/>
          </a:xfrm>
          <a:custGeom>
            <a:avLst/>
            <a:gdLst/>
            <a:ahLst/>
            <a:cxnLst/>
            <a:rect l="l" t="t" r="r" b="b"/>
            <a:pathLst>
              <a:path w="88900" h="163194">
                <a:moveTo>
                  <a:pt x="48767" y="161543"/>
                </a:moveTo>
                <a:lnTo>
                  <a:pt x="39623" y="161543"/>
                </a:lnTo>
                <a:lnTo>
                  <a:pt x="42671" y="163067"/>
                </a:lnTo>
                <a:lnTo>
                  <a:pt x="45719" y="163067"/>
                </a:lnTo>
                <a:lnTo>
                  <a:pt x="48767" y="161543"/>
                </a:lnTo>
                <a:close/>
              </a:path>
              <a:path w="88900" h="163194">
                <a:moveTo>
                  <a:pt x="53339" y="160019"/>
                </a:moveTo>
                <a:lnTo>
                  <a:pt x="33527" y="160019"/>
                </a:lnTo>
                <a:lnTo>
                  <a:pt x="38099" y="161543"/>
                </a:lnTo>
                <a:lnTo>
                  <a:pt x="50291" y="161543"/>
                </a:lnTo>
                <a:lnTo>
                  <a:pt x="53339" y="160019"/>
                </a:lnTo>
                <a:close/>
              </a:path>
              <a:path w="88900" h="163194">
                <a:moveTo>
                  <a:pt x="54863" y="3047"/>
                </a:moveTo>
                <a:lnTo>
                  <a:pt x="32003" y="3047"/>
                </a:lnTo>
                <a:lnTo>
                  <a:pt x="27431" y="6095"/>
                </a:lnTo>
                <a:lnTo>
                  <a:pt x="24383" y="7619"/>
                </a:lnTo>
                <a:lnTo>
                  <a:pt x="24383" y="9143"/>
                </a:lnTo>
                <a:lnTo>
                  <a:pt x="22859" y="9143"/>
                </a:lnTo>
                <a:lnTo>
                  <a:pt x="19811" y="12191"/>
                </a:lnTo>
                <a:lnTo>
                  <a:pt x="10667" y="25907"/>
                </a:lnTo>
                <a:lnTo>
                  <a:pt x="10667" y="27431"/>
                </a:lnTo>
                <a:lnTo>
                  <a:pt x="6095" y="39623"/>
                </a:lnTo>
                <a:lnTo>
                  <a:pt x="3047" y="51815"/>
                </a:lnTo>
                <a:lnTo>
                  <a:pt x="0" y="67055"/>
                </a:lnTo>
                <a:lnTo>
                  <a:pt x="0" y="97535"/>
                </a:lnTo>
                <a:lnTo>
                  <a:pt x="6095" y="124967"/>
                </a:lnTo>
                <a:lnTo>
                  <a:pt x="10667" y="135635"/>
                </a:lnTo>
                <a:lnTo>
                  <a:pt x="10667" y="137159"/>
                </a:lnTo>
                <a:lnTo>
                  <a:pt x="19811" y="150875"/>
                </a:lnTo>
                <a:lnTo>
                  <a:pt x="22859" y="153923"/>
                </a:lnTo>
                <a:lnTo>
                  <a:pt x="24383" y="153923"/>
                </a:lnTo>
                <a:lnTo>
                  <a:pt x="24383" y="155447"/>
                </a:lnTo>
                <a:lnTo>
                  <a:pt x="28955" y="158495"/>
                </a:lnTo>
                <a:lnTo>
                  <a:pt x="32003" y="160019"/>
                </a:lnTo>
                <a:lnTo>
                  <a:pt x="54863" y="160019"/>
                </a:lnTo>
                <a:lnTo>
                  <a:pt x="59435" y="158495"/>
                </a:lnTo>
                <a:lnTo>
                  <a:pt x="59435" y="156971"/>
                </a:lnTo>
                <a:lnTo>
                  <a:pt x="68579" y="150875"/>
                </a:lnTo>
                <a:lnTo>
                  <a:pt x="70103" y="146303"/>
                </a:lnTo>
                <a:lnTo>
                  <a:pt x="71627" y="146303"/>
                </a:lnTo>
                <a:lnTo>
                  <a:pt x="73151" y="143255"/>
                </a:lnTo>
                <a:lnTo>
                  <a:pt x="41147" y="143255"/>
                </a:lnTo>
                <a:lnTo>
                  <a:pt x="38099" y="141731"/>
                </a:lnTo>
                <a:lnTo>
                  <a:pt x="33527" y="137159"/>
                </a:lnTo>
                <a:lnTo>
                  <a:pt x="32765" y="135635"/>
                </a:lnTo>
                <a:lnTo>
                  <a:pt x="32003" y="135635"/>
                </a:lnTo>
                <a:lnTo>
                  <a:pt x="28193" y="128015"/>
                </a:lnTo>
                <a:lnTo>
                  <a:pt x="27431" y="128015"/>
                </a:lnTo>
                <a:lnTo>
                  <a:pt x="21335" y="106679"/>
                </a:lnTo>
                <a:lnTo>
                  <a:pt x="19811" y="94487"/>
                </a:lnTo>
                <a:lnTo>
                  <a:pt x="18287" y="80771"/>
                </a:lnTo>
                <a:lnTo>
                  <a:pt x="19811" y="67055"/>
                </a:lnTo>
                <a:lnTo>
                  <a:pt x="21335" y="54863"/>
                </a:lnTo>
                <a:lnTo>
                  <a:pt x="24383" y="44195"/>
                </a:lnTo>
                <a:lnTo>
                  <a:pt x="27431" y="35051"/>
                </a:lnTo>
                <a:lnTo>
                  <a:pt x="28193" y="35051"/>
                </a:lnTo>
                <a:lnTo>
                  <a:pt x="32003" y="27431"/>
                </a:lnTo>
                <a:lnTo>
                  <a:pt x="33019" y="27431"/>
                </a:lnTo>
                <a:lnTo>
                  <a:pt x="35051" y="24383"/>
                </a:lnTo>
                <a:lnTo>
                  <a:pt x="36575" y="22859"/>
                </a:lnTo>
                <a:lnTo>
                  <a:pt x="39623" y="21335"/>
                </a:lnTo>
                <a:lnTo>
                  <a:pt x="41147" y="19811"/>
                </a:lnTo>
                <a:lnTo>
                  <a:pt x="73151" y="19811"/>
                </a:lnTo>
                <a:lnTo>
                  <a:pt x="71627" y="16763"/>
                </a:lnTo>
                <a:lnTo>
                  <a:pt x="70103" y="16763"/>
                </a:lnTo>
                <a:lnTo>
                  <a:pt x="67055" y="12191"/>
                </a:lnTo>
                <a:lnTo>
                  <a:pt x="62483" y="7619"/>
                </a:lnTo>
                <a:lnTo>
                  <a:pt x="59435" y="6095"/>
                </a:lnTo>
                <a:lnTo>
                  <a:pt x="59435" y="4571"/>
                </a:lnTo>
                <a:lnTo>
                  <a:pt x="54863" y="3047"/>
                </a:lnTo>
                <a:close/>
              </a:path>
              <a:path w="88900" h="163194">
                <a:moveTo>
                  <a:pt x="39623" y="141731"/>
                </a:moveTo>
                <a:lnTo>
                  <a:pt x="41147" y="143255"/>
                </a:lnTo>
                <a:lnTo>
                  <a:pt x="42671" y="143255"/>
                </a:lnTo>
                <a:lnTo>
                  <a:pt x="39623" y="141731"/>
                </a:lnTo>
                <a:close/>
              </a:path>
              <a:path w="88900" h="163194">
                <a:moveTo>
                  <a:pt x="48767" y="141731"/>
                </a:moveTo>
                <a:lnTo>
                  <a:pt x="44195" y="143255"/>
                </a:lnTo>
                <a:lnTo>
                  <a:pt x="45719" y="143255"/>
                </a:lnTo>
                <a:lnTo>
                  <a:pt x="48767" y="141731"/>
                </a:lnTo>
                <a:close/>
              </a:path>
              <a:path w="88900" h="163194">
                <a:moveTo>
                  <a:pt x="78295" y="134111"/>
                </a:moveTo>
                <a:lnTo>
                  <a:pt x="56387" y="134111"/>
                </a:lnTo>
                <a:lnTo>
                  <a:pt x="53339" y="138683"/>
                </a:lnTo>
                <a:lnTo>
                  <a:pt x="50291" y="140207"/>
                </a:lnTo>
                <a:lnTo>
                  <a:pt x="48767" y="141731"/>
                </a:lnTo>
                <a:lnTo>
                  <a:pt x="50291" y="141731"/>
                </a:lnTo>
                <a:lnTo>
                  <a:pt x="45719" y="143255"/>
                </a:lnTo>
                <a:lnTo>
                  <a:pt x="73151" y="143255"/>
                </a:lnTo>
                <a:lnTo>
                  <a:pt x="76199" y="137159"/>
                </a:lnTo>
                <a:lnTo>
                  <a:pt x="77723" y="135635"/>
                </a:lnTo>
                <a:lnTo>
                  <a:pt x="78295" y="134111"/>
                </a:lnTo>
                <a:close/>
              </a:path>
              <a:path w="88900" h="163194">
                <a:moveTo>
                  <a:pt x="32003" y="134111"/>
                </a:moveTo>
                <a:lnTo>
                  <a:pt x="32003" y="135635"/>
                </a:lnTo>
                <a:lnTo>
                  <a:pt x="32765" y="135635"/>
                </a:lnTo>
                <a:lnTo>
                  <a:pt x="32003" y="134111"/>
                </a:lnTo>
                <a:close/>
              </a:path>
              <a:path w="88900" h="163194">
                <a:moveTo>
                  <a:pt x="81152" y="126491"/>
                </a:moveTo>
                <a:lnTo>
                  <a:pt x="60959" y="126491"/>
                </a:lnTo>
                <a:lnTo>
                  <a:pt x="54863" y="135635"/>
                </a:lnTo>
                <a:lnTo>
                  <a:pt x="56387" y="134111"/>
                </a:lnTo>
                <a:lnTo>
                  <a:pt x="78295" y="134111"/>
                </a:lnTo>
                <a:lnTo>
                  <a:pt x="81152" y="126491"/>
                </a:lnTo>
                <a:close/>
              </a:path>
              <a:path w="88900" h="163194">
                <a:moveTo>
                  <a:pt x="27431" y="126491"/>
                </a:moveTo>
                <a:lnTo>
                  <a:pt x="27431" y="128015"/>
                </a:lnTo>
                <a:lnTo>
                  <a:pt x="28193" y="128015"/>
                </a:lnTo>
                <a:lnTo>
                  <a:pt x="27431" y="126491"/>
                </a:lnTo>
                <a:close/>
              </a:path>
              <a:path w="88900" h="163194">
                <a:moveTo>
                  <a:pt x="59435" y="35051"/>
                </a:moveTo>
                <a:lnTo>
                  <a:pt x="64007" y="45719"/>
                </a:lnTo>
                <a:lnTo>
                  <a:pt x="67055" y="56387"/>
                </a:lnTo>
                <a:lnTo>
                  <a:pt x="68579" y="68579"/>
                </a:lnTo>
                <a:lnTo>
                  <a:pt x="68579" y="96011"/>
                </a:lnTo>
                <a:lnTo>
                  <a:pt x="67055" y="108203"/>
                </a:lnTo>
                <a:lnTo>
                  <a:pt x="64007" y="118871"/>
                </a:lnTo>
                <a:lnTo>
                  <a:pt x="59435" y="128015"/>
                </a:lnTo>
                <a:lnTo>
                  <a:pt x="60959" y="126491"/>
                </a:lnTo>
                <a:lnTo>
                  <a:pt x="81152" y="126491"/>
                </a:lnTo>
                <a:lnTo>
                  <a:pt x="82295" y="123443"/>
                </a:lnTo>
                <a:lnTo>
                  <a:pt x="85343" y="111251"/>
                </a:lnTo>
                <a:lnTo>
                  <a:pt x="88391" y="96011"/>
                </a:lnTo>
                <a:lnTo>
                  <a:pt x="88391" y="80771"/>
                </a:lnTo>
                <a:lnTo>
                  <a:pt x="86867" y="65531"/>
                </a:lnTo>
                <a:lnTo>
                  <a:pt x="85343" y="51815"/>
                </a:lnTo>
                <a:lnTo>
                  <a:pt x="82295" y="38099"/>
                </a:lnTo>
                <a:lnTo>
                  <a:pt x="81642" y="36575"/>
                </a:lnTo>
                <a:lnTo>
                  <a:pt x="60959" y="36575"/>
                </a:lnTo>
                <a:lnTo>
                  <a:pt x="59435" y="35051"/>
                </a:lnTo>
                <a:close/>
              </a:path>
              <a:path w="88900" h="163194">
                <a:moveTo>
                  <a:pt x="28193" y="35051"/>
                </a:moveTo>
                <a:lnTo>
                  <a:pt x="27431" y="35051"/>
                </a:lnTo>
                <a:lnTo>
                  <a:pt x="27431" y="36575"/>
                </a:lnTo>
                <a:lnTo>
                  <a:pt x="28193" y="35051"/>
                </a:lnTo>
                <a:close/>
              </a:path>
              <a:path w="88900" h="163194">
                <a:moveTo>
                  <a:pt x="54863" y="27431"/>
                </a:moveTo>
                <a:lnTo>
                  <a:pt x="60959" y="36575"/>
                </a:lnTo>
                <a:lnTo>
                  <a:pt x="81642" y="36575"/>
                </a:lnTo>
                <a:lnTo>
                  <a:pt x="78377" y="28955"/>
                </a:lnTo>
                <a:lnTo>
                  <a:pt x="56387" y="28955"/>
                </a:lnTo>
                <a:lnTo>
                  <a:pt x="54863" y="27431"/>
                </a:lnTo>
                <a:close/>
              </a:path>
              <a:path w="88900" h="163194">
                <a:moveTo>
                  <a:pt x="33019" y="27431"/>
                </a:moveTo>
                <a:lnTo>
                  <a:pt x="32003" y="27431"/>
                </a:lnTo>
                <a:lnTo>
                  <a:pt x="32003" y="28955"/>
                </a:lnTo>
                <a:lnTo>
                  <a:pt x="33019" y="27431"/>
                </a:lnTo>
                <a:close/>
              </a:path>
              <a:path w="88900" h="163194">
                <a:moveTo>
                  <a:pt x="73151" y="19811"/>
                </a:moveTo>
                <a:lnTo>
                  <a:pt x="45719" y="19811"/>
                </a:lnTo>
                <a:lnTo>
                  <a:pt x="50291" y="21335"/>
                </a:lnTo>
                <a:lnTo>
                  <a:pt x="48767" y="21335"/>
                </a:lnTo>
                <a:lnTo>
                  <a:pt x="51815" y="22859"/>
                </a:lnTo>
                <a:lnTo>
                  <a:pt x="53339" y="25907"/>
                </a:lnTo>
                <a:lnTo>
                  <a:pt x="56387" y="28955"/>
                </a:lnTo>
                <a:lnTo>
                  <a:pt x="78377" y="28955"/>
                </a:lnTo>
                <a:lnTo>
                  <a:pt x="77723" y="27431"/>
                </a:lnTo>
                <a:lnTo>
                  <a:pt x="77723" y="25907"/>
                </a:lnTo>
                <a:lnTo>
                  <a:pt x="76199" y="25907"/>
                </a:lnTo>
                <a:lnTo>
                  <a:pt x="73151" y="19811"/>
                </a:lnTo>
                <a:close/>
              </a:path>
              <a:path w="88900" h="163194">
                <a:moveTo>
                  <a:pt x="42671" y="19811"/>
                </a:moveTo>
                <a:lnTo>
                  <a:pt x="41147" y="19811"/>
                </a:lnTo>
                <a:lnTo>
                  <a:pt x="39623" y="21335"/>
                </a:lnTo>
                <a:lnTo>
                  <a:pt x="42671" y="19811"/>
                </a:lnTo>
                <a:close/>
              </a:path>
              <a:path w="88900" h="163194">
                <a:moveTo>
                  <a:pt x="45719" y="19811"/>
                </a:moveTo>
                <a:lnTo>
                  <a:pt x="44195" y="19811"/>
                </a:lnTo>
                <a:lnTo>
                  <a:pt x="48767" y="21335"/>
                </a:lnTo>
                <a:lnTo>
                  <a:pt x="45719" y="19811"/>
                </a:lnTo>
                <a:close/>
              </a:path>
              <a:path w="88900" h="163194">
                <a:moveTo>
                  <a:pt x="50291" y="1523"/>
                </a:moveTo>
                <a:lnTo>
                  <a:pt x="38099" y="1523"/>
                </a:lnTo>
                <a:lnTo>
                  <a:pt x="33527" y="3047"/>
                </a:lnTo>
                <a:lnTo>
                  <a:pt x="53339" y="3047"/>
                </a:lnTo>
                <a:lnTo>
                  <a:pt x="50291" y="1523"/>
                </a:lnTo>
                <a:close/>
              </a:path>
              <a:path w="88900" h="163194">
                <a:moveTo>
                  <a:pt x="45719" y="0"/>
                </a:moveTo>
                <a:lnTo>
                  <a:pt x="42671" y="0"/>
                </a:lnTo>
                <a:lnTo>
                  <a:pt x="39623" y="1523"/>
                </a:lnTo>
                <a:lnTo>
                  <a:pt x="48767" y="1523"/>
                </a:lnTo>
                <a:lnTo>
                  <a:pt x="457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70157" y="3119617"/>
            <a:ext cx="144780" cy="21590"/>
          </a:xfrm>
          <a:custGeom>
            <a:avLst/>
            <a:gdLst/>
            <a:ahLst/>
            <a:cxnLst/>
            <a:rect l="l" t="t" r="r" b="b"/>
            <a:pathLst>
              <a:path w="144780" h="21589">
                <a:moveTo>
                  <a:pt x="144776" y="0"/>
                </a:moveTo>
                <a:lnTo>
                  <a:pt x="0" y="1523"/>
                </a:lnTo>
                <a:lnTo>
                  <a:pt x="0" y="21335"/>
                </a:lnTo>
                <a:lnTo>
                  <a:pt x="144776" y="19811"/>
                </a:lnTo>
                <a:lnTo>
                  <a:pt x="1447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49046" y="2913877"/>
            <a:ext cx="163195" cy="431800"/>
          </a:xfrm>
          <a:custGeom>
            <a:avLst/>
            <a:gdLst/>
            <a:ahLst/>
            <a:cxnLst/>
            <a:rect l="l" t="t" r="r" b="b"/>
            <a:pathLst>
              <a:path w="163195" h="431800">
                <a:moveTo>
                  <a:pt x="143255" y="359663"/>
                </a:moveTo>
                <a:lnTo>
                  <a:pt x="143255" y="431291"/>
                </a:lnTo>
                <a:lnTo>
                  <a:pt x="163067" y="431291"/>
                </a:lnTo>
                <a:lnTo>
                  <a:pt x="163067" y="368807"/>
                </a:lnTo>
                <a:lnTo>
                  <a:pt x="152399" y="368807"/>
                </a:lnTo>
                <a:lnTo>
                  <a:pt x="143255" y="359663"/>
                </a:lnTo>
                <a:close/>
              </a:path>
              <a:path w="163195" h="431800">
                <a:moveTo>
                  <a:pt x="143255" y="60959"/>
                </a:moveTo>
                <a:lnTo>
                  <a:pt x="4571" y="60959"/>
                </a:lnTo>
                <a:lnTo>
                  <a:pt x="0" y="65531"/>
                </a:lnTo>
                <a:lnTo>
                  <a:pt x="0" y="365759"/>
                </a:lnTo>
                <a:lnTo>
                  <a:pt x="4571" y="368807"/>
                </a:lnTo>
                <a:lnTo>
                  <a:pt x="143255" y="368807"/>
                </a:lnTo>
                <a:lnTo>
                  <a:pt x="143255" y="359663"/>
                </a:lnTo>
                <a:lnTo>
                  <a:pt x="19811" y="359663"/>
                </a:lnTo>
                <a:lnTo>
                  <a:pt x="10667" y="350519"/>
                </a:lnTo>
                <a:lnTo>
                  <a:pt x="19811" y="350519"/>
                </a:lnTo>
                <a:lnTo>
                  <a:pt x="19811" y="80771"/>
                </a:lnTo>
                <a:lnTo>
                  <a:pt x="10667" y="80771"/>
                </a:lnTo>
                <a:lnTo>
                  <a:pt x="19811" y="71627"/>
                </a:lnTo>
                <a:lnTo>
                  <a:pt x="143255" y="71627"/>
                </a:lnTo>
                <a:lnTo>
                  <a:pt x="143255" y="60959"/>
                </a:lnTo>
                <a:close/>
              </a:path>
              <a:path w="163195" h="431800">
                <a:moveTo>
                  <a:pt x="158495" y="350519"/>
                </a:moveTo>
                <a:lnTo>
                  <a:pt x="19811" y="350519"/>
                </a:lnTo>
                <a:lnTo>
                  <a:pt x="19811" y="359663"/>
                </a:lnTo>
                <a:lnTo>
                  <a:pt x="143255" y="359663"/>
                </a:lnTo>
                <a:lnTo>
                  <a:pt x="152399" y="368807"/>
                </a:lnTo>
                <a:lnTo>
                  <a:pt x="163067" y="368807"/>
                </a:lnTo>
                <a:lnTo>
                  <a:pt x="163067" y="355091"/>
                </a:lnTo>
                <a:lnTo>
                  <a:pt x="158495" y="350519"/>
                </a:lnTo>
                <a:close/>
              </a:path>
              <a:path w="163195" h="431800">
                <a:moveTo>
                  <a:pt x="19811" y="350519"/>
                </a:moveTo>
                <a:lnTo>
                  <a:pt x="10667" y="350519"/>
                </a:lnTo>
                <a:lnTo>
                  <a:pt x="19811" y="359663"/>
                </a:lnTo>
                <a:lnTo>
                  <a:pt x="19811" y="350519"/>
                </a:lnTo>
                <a:close/>
              </a:path>
              <a:path w="163195" h="431800">
                <a:moveTo>
                  <a:pt x="19811" y="71627"/>
                </a:moveTo>
                <a:lnTo>
                  <a:pt x="10667" y="80771"/>
                </a:lnTo>
                <a:lnTo>
                  <a:pt x="19811" y="80771"/>
                </a:lnTo>
                <a:lnTo>
                  <a:pt x="19811" y="71627"/>
                </a:lnTo>
                <a:close/>
              </a:path>
              <a:path w="163195" h="431800">
                <a:moveTo>
                  <a:pt x="163067" y="60959"/>
                </a:moveTo>
                <a:lnTo>
                  <a:pt x="152399" y="60959"/>
                </a:lnTo>
                <a:lnTo>
                  <a:pt x="143255" y="71627"/>
                </a:lnTo>
                <a:lnTo>
                  <a:pt x="19811" y="71627"/>
                </a:lnTo>
                <a:lnTo>
                  <a:pt x="19811" y="80771"/>
                </a:lnTo>
                <a:lnTo>
                  <a:pt x="158495" y="80771"/>
                </a:lnTo>
                <a:lnTo>
                  <a:pt x="163067" y="76199"/>
                </a:lnTo>
                <a:lnTo>
                  <a:pt x="163067" y="60959"/>
                </a:lnTo>
                <a:close/>
              </a:path>
              <a:path w="163195" h="431800">
                <a:moveTo>
                  <a:pt x="163067" y="0"/>
                </a:moveTo>
                <a:lnTo>
                  <a:pt x="143255" y="0"/>
                </a:lnTo>
                <a:lnTo>
                  <a:pt x="143255" y="71627"/>
                </a:lnTo>
                <a:lnTo>
                  <a:pt x="152399" y="60959"/>
                </a:lnTo>
                <a:lnTo>
                  <a:pt x="163067" y="60959"/>
                </a:lnTo>
                <a:lnTo>
                  <a:pt x="1630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82120" y="3416798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59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01349" y="3480805"/>
            <a:ext cx="90170" cy="161925"/>
          </a:xfrm>
          <a:custGeom>
            <a:avLst/>
            <a:gdLst/>
            <a:ahLst/>
            <a:cxnLst/>
            <a:rect l="l" t="t" r="r" b="b"/>
            <a:pathLst>
              <a:path w="90169" h="161925">
                <a:moveTo>
                  <a:pt x="50291" y="160019"/>
                </a:moveTo>
                <a:lnTo>
                  <a:pt x="38099" y="160019"/>
                </a:lnTo>
                <a:lnTo>
                  <a:pt x="39623" y="161543"/>
                </a:lnTo>
                <a:lnTo>
                  <a:pt x="50291" y="161543"/>
                </a:lnTo>
                <a:lnTo>
                  <a:pt x="50291" y="160019"/>
                </a:lnTo>
                <a:close/>
              </a:path>
              <a:path w="90169" h="161925">
                <a:moveTo>
                  <a:pt x="71627" y="144779"/>
                </a:moveTo>
                <a:lnTo>
                  <a:pt x="18287" y="144779"/>
                </a:lnTo>
                <a:lnTo>
                  <a:pt x="18287" y="146303"/>
                </a:lnTo>
                <a:lnTo>
                  <a:pt x="28955" y="156971"/>
                </a:lnTo>
                <a:lnTo>
                  <a:pt x="30479" y="156971"/>
                </a:lnTo>
                <a:lnTo>
                  <a:pt x="33527" y="158495"/>
                </a:lnTo>
                <a:lnTo>
                  <a:pt x="35051" y="160019"/>
                </a:lnTo>
                <a:lnTo>
                  <a:pt x="54863" y="160019"/>
                </a:lnTo>
                <a:lnTo>
                  <a:pt x="56387" y="158495"/>
                </a:lnTo>
                <a:lnTo>
                  <a:pt x="60959" y="156971"/>
                </a:lnTo>
                <a:lnTo>
                  <a:pt x="64007" y="153923"/>
                </a:lnTo>
                <a:lnTo>
                  <a:pt x="65531" y="153923"/>
                </a:lnTo>
                <a:lnTo>
                  <a:pt x="65531" y="152399"/>
                </a:lnTo>
                <a:lnTo>
                  <a:pt x="71627" y="146303"/>
                </a:lnTo>
                <a:lnTo>
                  <a:pt x="71627" y="144779"/>
                </a:lnTo>
                <a:close/>
              </a:path>
              <a:path w="90169" h="161925">
                <a:moveTo>
                  <a:pt x="56387" y="1523"/>
                </a:moveTo>
                <a:lnTo>
                  <a:pt x="33527" y="1523"/>
                </a:lnTo>
                <a:lnTo>
                  <a:pt x="30479" y="4571"/>
                </a:lnTo>
                <a:lnTo>
                  <a:pt x="28955" y="4571"/>
                </a:lnTo>
                <a:lnTo>
                  <a:pt x="24383" y="7619"/>
                </a:lnTo>
                <a:lnTo>
                  <a:pt x="21335" y="12191"/>
                </a:lnTo>
                <a:lnTo>
                  <a:pt x="16763" y="16763"/>
                </a:lnTo>
                <a:lnTo>
                  <a:pt x="12191" y="24383"/>
                </a:lnTo>
                <a:lnTo>
                  <a:pt x="12191" y="25907"/>
                </a:lnTo>
                <a:lnTo>
                  <a:pt x="7619" y="38099"/>
                </a:lnTo>
                <a:lnTo>
                  <a:pt x="3047" y="51815"/>
                </a:lnTo>
                <a:lnTo>
                  <a:pt x="1523" y="65531"/>
                </a:lnTo>
                <a:lnTo>
                  <a:pt x="0" y="80771"/>
                </a:lnTo>
                <a:lnTo>
                  <a:pt x="3047" y="111251"/>
                </a:lnTo>
                <a:lnTo>
                  <a:pt x="7619" y="123443"/>
                </a:lnTo>
                <a:lnTo>
                  <a:pt x="12191" y="134111"/>
                </a:lnTo>
                <a:lnTo>
                  <a:pt x="12191" y="135635"/>
                </a:lnTo>
                <a:lnTo>
                  <a:pt x="16763" y="144779"/>
                </a:lnTo>
                <a:lnTo>
                  <a:pt x="73151" y="144779"/>
                </a:lnTo>
                <a:lnTo>
                  <a:pt x="74675" y="141731"/>
                </a:lnTo>
                <a:lnTo>
                  <a:pt x="41147" y="141731"/>
                </a:lnTo>
                <a:lnTo>
                  <a:pt x="36575" y="138683"/>
                </a:lnTo>
                <a:lnTo>
                  <a:pt x="35051" y="137159"/>
                </a:lnTo>
                <a:lnTo>
                  <a:pt x="33527" y="134111"/>
                </a:lnTo>
                <a:lnTo>
                  <a:pt x="29870" y="128015"/>
                </a:lnTo>
                <a:lnTo>
                  <a:pt x="28955" y="128015"/>
                </a:lnTo>
                <a:lnTo>
                  <a:pt x="24383" y="117347"/>
                </a:lnTo>
                <a:lnTo>
                  <a:pt x="22859" y="105155"/>
                </a:lnTo>
                <a:lnTo>
                  <a:pt x="19811" y="92963"/>
                </a:lnTo>
                <a:lnTo>
                  <a:pt x="19811" y="67055"/>
                </a:lnTo>
                <a:lnTo>
                  <a:pt x="22859" y="53339"/>
                </a:lnTo>
                <a:lnTo>
                  <a:pt x="25907" y="42671"/>
                </a:lnTo>
                <a:lnTo>
                  <a:pt x="28955" y="33527"/>
                </a:lnTo>
                <a:lnTo>
                  <a:pt x="29717" y="33527"/>
                </a:lnTo>
                <a:lnTo>
                  <a:pt x="33527" y="25907"/>
                </a:lnTo>
                <a:lnTo>
                  <a:pt x="35051" y="25907"/>
                </a:lnTo>
                <a:lnTo>
                  <a:pt x="36575" y="24383"/>
                </a:lnTo>
                <a:lnTo>
                  <a:pt x="38099" y="21335"/>
                </a:lnTo>
                <a:lnTo>
                  <a:pt x="41147" y="19811"/>
                </a:lnTo>
                <a:lnTo>
                  <a:pt x="42671" y="18287"/>
                </a:lnTo>
                <a:lnTo>
                  <a:pt x="74066" y="18287"/>
                </a:lnTo>
                <a:lnTo>
                  <a:pt x="73151" y="16763"/>
                </a:lnTo>
                <a:lnTo>
                  <a:pt x="73151" y="15239"/>
                </a:lnTo>
                <a:lnTo>
                  <a:pt x="71627" y="15239"/>
                </a:lnTo>
                <a:lnTo>
                  <a:pt x="68579" y="10667"/>
                </a:lnTo>
                <a:lnTo>
                  <a:pt x="65531" y="7619"/>
                </a:lnTo>
                <a:lnTo>
                  <a:pt x="64007" y="7619"/>
                </a:lnTo>
                <a:lnTo>
                  <a:pt x="59435" y="4571"/>
                </a:lnTo>
                <a:lnTo>
                  <a:pt x="56387" y="1523"/>
                </a:lnTo>
                <a:close/>
              </a:path>
              <a:path w="90169" h="161925">
                <a:moveTo>
                  <a:pt x="39623" y="140207"/>
                </a:moveTo>
                <a:lnTo>
                  <a:pt x="41147" y="141731"/>
                </a:lnTo>
                <a:lnTo>
                  <a:pt x="42671" y="141731"/>
                </a:lnTo>
                <a:lnTo>
                  <a:pt x="39623" y="140207"/>
                </a:lnTo>
                <a:close/>
              </a:path>
              <a:path w="90169" h="161925">
                <a:moveTo>
                  <a:pt x="53339" y="138683"/>
                </a:moveTo>
                <a:lnTo>
                  <a:pt x="47243" y="141731"/>
                </a:lnTo>
                <a:lnTo>
                  <a:pt x="74675" y="141731"/>
                </a:lnTo>
                <a:lnTo>
                  <a:pt x="75437" y="140207"/>
                </a:lnTo>
                <a:lnTo>
                  <a:pt x="51815" y="140207"/>
                </a:lnTo>
                <a:lnTo>
                  <a:pt x="53339" y="138683"/>
                </a:lnTo>
                <a:close/>
              </a:path>
              <a:path w="90169" h="161925">
                <a:moveTo>
                  <a:pt x="60959" y="126491"/>
                </a:moveTo>
                <a:lnTo>
                  <a:pt x="56387" y="134111"/>
                </a:lnTo>
                <a:lnTo>
                  <a:pt x="57911" y="134111"/>
                </a:lnTo>
                <a:lnTo>
                  <a:pt x="51815" y="140207"/>
                </a:lnTo>
                <a:lnTo>
                  <a:pt x="75437" y="140207"/>
                </a:lnTo>
                <a:lnTo>
                  <a:pt x="77723" y="135635"/>
                </a:lnTo>
                <a:lnTo>
                  <a:pt x="79247" y="135635"/>
                </a:lnTo>
                <a:lnTo>
                  <a:pt x="79247" y="134111"/>
                </a:lnTo>
                <a:lnTo>
                  <a:pt x="81860" y="128015"/>
                </a:lnTo>
                <a:lnTo>
                  <a:pt x="60959" y="128015"/>
                </a:lnTo>
                <a:lnTo>
                  <a:pt x="60959" y="126491"/>
                </a:lnTo>
                <a:close/>
              </a:path>
              <a:path w="90169" h="161925">
                <a:moveTo>
                  <a:pt x="28955" y="126491"/>
                </a:moveTo>
                <a:lnTo>
                  <a:pt x="28955" y="128015"/>
                </a:lnTo>
                <a:lnTo>
                  <a:pt x="29870" y="128015"/>
                </a:lnTo>
                <a:lnTo>
                  <a:pt x="28955" y="126491"/>
                </a:lnTo>
                <a:close/>
              </a:path>
              <a:path w="90169" h="161925">
                <a:moveTo>
                  <a:pt x="81425" y="33527"/>
                </a:moveTo>
                <a:lnTo>
                  <a:pt x="60959" y="33527"/>
                </a:lnTo>
                <a:lnTo>
                  <a:pt x="65531" y="44195"/>
                </a:lnTo>
                <a:lnTo>
                  <a:pt x="68579" y="54863"/>
                </a:lnTo>
                <a:lnTo>
                  <a:pt x="70103" y="67055"/>
                </a:lnTo>
                <a:lnTo>
                  <a:pt x="70103" y="94487"/>
                </a:lnTo>
                <a:lnTo>
                  <a:pt x="68579" y="106679"/>
                </a:lnTo>
                <a:lnTo>
                  <a:pt x="65531" y="117347"/>
                </a:lnTo>
                <a:lnTo>
                  <a:pt x="60959" y="128015"/>
                </a:lnTo>
                <a:lnTo>
                  <a:pt x="81860" y="128015"/>
                </a:lnTo>
                <a:lnTo>
                  <a:pt x="83819" y="123443"/>
                </a:lnTo>
                <a:lnTo>
                  <a:pt x="86867" y="109727"/>
                </a:lnTo>
                <a:lnTo>
                  <a:pt x="88391" y="96011"/>
                </a:lnTo>
                <a:lnTo>
                  <a:pt x="89915" y="79247"/>
                </a:lnTo>
                <a:lnTo>
                  <a:pt x="88391" y="64007"/>
                </a:lnTo>
                <a:lnTo>
                  <a:pt x="86867" y="50291"/>
                </a:lnTo>
                <a:lnTo>
                  <a:pt x="82295" y="36575"/>
                </a:lnTo>
                <a:lnTo>
                  <a:pt x="81425" y="33527"/>
                </a:lnTo>
                <a:close/>
              </a:path>
              <a:path w="90169" h="161925">
                <a:moveTo>
                  <a:pt x="29717" y="33527"/>
                </a:moveTo>
                <a:lnTo>
                  <a:pt x="28955" y="33527"/>
                </a:lnTo>
                <a:lnTo>
                  <a:pt x="28955" y="35051"/>
                </a:lnTo>
                <a:lnTo>
                  <a:pt x="29717" y="33527"/>
                </a:lnTo>
                <a:close/>
              </a:path>
              <a:path w="90169" h="161925">
                <a:moveTo>
                  <a:pt x="56387" y="25907"/>
                </a:moveTo>
                <a:lnTo>
                  <a:pt x="60959" y="35051"/>
                </a:lnTo>
                <a:lnTo>
                  <a:pt x="60959" y="33527"/>
                </a:lnTo>
                <a:lnTo>
                  <a:pt x="81425" y="33527"/>
                </a:lnTo>
                <a:lnTo>
                  <a:pt x="79683" y="27431"/>
                </a:lnTo>
                <a:lnTo>
                  <a:pt x="57911" y="27431"/>
                </a:lnTo>
                <a:lnTo>
                  <a:pt x="56387" y="25907"/>
                </a:lnTo>
                <a:close/>
              </a:path>
              <a:path w="90169" h="161925">
                <a:moveTo>
                  <a:pt x="35051" y="25907"/>
                </a:moveTo>
                <a:lnTo>
                  <a:pt x="33527" y="25907"/>
                </a:lnTo>
                <a:lnTo>
                  <a:pt x="33527" y="27431"/>
                </a:lnTo>
                <a:lnTo>
                  <a:pt x="35051" y="25907"/>
                </a:lnTo>
                <a:close/>
              </a:path>
              <a:path w="90169" h="161925">
                <a:moveTo>
                  <a:pt x="75895" y="21335"/>
                </a:moveTo>
                <a:lnTo>
                  <a:pt x="51815" y="21335"/>
                </a:lnTo>
                <a:lnTo>
                  <a:pt x="57911" y="27431"/>
                </a:lnTo>
                <a:lnTo>
                  <a:pt x="79683" y="27431"/>
                </a:lnTo>
                <a:lnTo>
                  <a:pt x="79247" y="25907"/>
                </a:lnTo>
                <a:lnTo>
                  <a:pt x="77723" y="25907"/>
                </a:lnTo>
                <a:lnTo>
                  <a:pt x="77723" y="24383"/>
                </a:lnTo>
                <a:lnTo>
                  <a:pt x="75895" y="21335"/>
                </a:lnTo>
                <a:close/>
              </a:path>
              <a:path w="90169" h="161925">
                <a:moveTo>
                  <a:pt x="74066" y="18287"/>
                </a:moveTo>
                <a:lnTo>
                  <a:pt x="47243" y="18287"/>
                </a:lnTo>
                <a:lnTo>
                  <a:pt x="50291" y="21335"/>
                </a:lnTo>
                <a:lnTo>
                  <a:pt x="53339" y="22859"/>
                </a:lnTo>
                <a:lnTo>
                  <a:pt x="51815" y="21335"/>
                </a:lnTo>
                <a:lnTo>
                  <a:pt x="75895" y="21335"/>
                </a:lnTo>
                <a:lnTo>
                  <a:pt x="74066" y="18287"/>
                </a:lnTo>
                <a:close/>
              </a:path>
              <a:path w="90169" h="161925">
                <a:moveTo>
                  <a:pt x="44195" y="18287"/>
                </a:moveTo>
                <a:lnTo>
                  <a:pt x="42671" y="18287"/>
                </a:lnTo>
                <a:lnTo>
                  <a:pt x="41147" y="19811"/>
                </a:lnTo>
                <a:lnTo>
                  <a:pt x="44195" y="18287"/>
                </a:lnTo>
                <a:close/>
              </a:path>
              <a:path w="90169" h="161925">
                <a:moveTo>
                  <a:pt x="47243" y="18287"/>
                </a:moveTo>
                <a:lnTo>
                  <a:pt x="45719" y="18287"/>
                </a:lnTo>
                <a:lnTo>
                  <a:pt x="48767" y="19811"/>
                </a:lnTo>
                <a:lnTo>
                  <a:pt x="47243" y="18287"/>
                </a:lnTo>
                <a:close/>
              </a:path>
              <a:path w="90169" h="161925">
                <a:moveTo>
                  <a:pt x="51815" y="0"/>
                </a:moveTo>
                <a:lnTo>
                  <a:pt x="38099" y="0"/>
                </a:lnTo>
                <a:lnTo>
                  <a:pt x="35051" y="1523"/>
                </a:lnTo>
                <a:lnTo>
                  <a:pt x="54863" y="1523"/>
                </a:lnTo>
                <a:lnTo>
                  <a:pt x="518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67236" y="3552433"/>
            <a:ext cx="144780" cy="20320"/>
          </a:xfrm>
          <a:custGeom>
            <a:avLst/>
            <a:gdLst/>
            <a:ahLst/>
            <a:cxnLst/>
            <a:rect l="l" t="t" r="r" b="b"/>
            <a:pathLst>
              <a:path w="144780" h="20320">
                <a:moveTo>
                  <a:pt x="144779" y="0"/>
                </a:moveTo>
                <a:lnTo>
                  <a:pt x="0" y="1523"/>
                </a:lnTo>
                <a:lnTo>
                  <a:pt x="0" y="19811"/>
                </a:lnTo>
                <a:lnTo>
                  <a:pt x="144779" y="18287"/>
                </a:lnTo>
                <a:lnTo>
                  <a:pt x="1447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46129" y="3345169"/>
            <a:ext cx="161925" cy="431800"/>
          </a:xfrm>
          <a:custGeom>
            <a:avLst/>
            <a:gdLst/>
            <a:ahLst/>
            <a:cxnLst/>
            <a:rect l="l" t="t" r="r" b="b"/>
            <a:pathLst>
              <a:path w="161925" h="431800">
                <a:moveTo>
                  <a:pt x="143255" y="361187"/>
                </a:moveTo>
                <a:lnTo>
                  <a:pt x="143255" y="431291"/>
                </a:lnTo>
                <a:lnTo>
                  <a:pt x="161543" y="431291"/>
                </a:lnTo>
                <a:lnTo>
                  <a:pt x="161543" y="370331"/>
                </a:lnTo>
                <a:lnTo>
                  <a:pt x="152399" y="370331"/>
                </a:lnTo>
                <a:lnTo>
                  <a:pt x="143255" y="361187"/>
                </a:lnTo>
                <a:close/>
              </a:path>
              <a:path w="161925" h="431800">
                <a:moveTo>
                  <a:pt x="143255" y="62483"/>
                </a:moveTo>
                <a:lnTo>
                  <a:pt x="4571" y="62483"/>
                </a:lnTo>
                <a:lnTo>
                  <a:pt x="0" y="67055"/>
                </a:lnTo>
                <a:lnTo>
                  <a:pt x="0" y="365759"/>
                </a:lnTo>
                <a:lnTo>
                  <a:pt x="4571" y="370331"/>
                </a:lnTo>
                <a:lnTo>
                  <a:pt x="143255" y="370331"/>
                </a:lnTo>
                <a:lnTo>
                  <a:pt x="143255" y="361187"/>
                </a:lnTo>
                <a:lnTo>
                  <a:pt x="19811" y="361187"/>
                </a:lnTo>
                <a:lnTo>
                  <a:pt x="9143" y="350519"/>
                </a:lnTo>
                <a:lnTo>
                  <a:pt x="19811" y="350519"/>
                </a:lnTo>
                <a:lnTo>
                  <a:pt x="19811" y="80771"/>
                </a:lnTo>
                <a:lnTo>
                  <a:pt x="9143" y="80771"/>
                </a:lnTo>
                <a:lnTo>
                  <a:pt x="19811" y="71627"/>
                </a:lnTo>
                <a:lnTo>
                  <a:pt x="143255" y="71627"/>
                </a:lnTo>
                <a:lnTo>
                  <a:pt x="143255" y="62483"/>
                </a:lnTo>
                <a:close/>
              </a:path>
              <a:path w="161925" h="431800">
                <a:moveTo>
                  <a:pt x="158495" y="350519"/>
                </a:moveTo>
                <a:lnTo>
                  <a:pt x="19811" y="350519"/>
                </a:lnTo>
                <a:lnTo>
                  <a:pt x="19811" y="361187"/>
                </a:lnTo>
                <a:lnTo>
                  <a:pt x="143255" y="361187"/>
                </a:lnTo>
                <a:lnTo>
                  <a:pt x="152399" y="370331"/>
                </a:lnTo>
                <a:lnTo>
                  <a:pt x="161543" y="370331"/>
                </a:lnTo>
                <a:lnTo>
                  <a:pt x="161543" y="355091"/>
                </a:lnTo>
                <a:lnTo>
                  <a:pt x="158495" y="350519"/>
                </a:lnTo>
                <a:close/>
              </a:path>
              <a:path w="161925" h="431800">
                <a:moveTo>
                  <a:pt x="19811" y="350519"/>
                </a:moveTo>
                <a:lnTo>
                  <a:pt x="9143" y="350519"/>
                </a:lnTo>
                <a:lnTo>
                  <a:pt x="19811" y="361187"/>
                </a:lnTo>
                <a:lnTo>
                  <a:pt x="19811" y="350519"/>
                </a:lnTo>
                <a:close/>
              </a:path>
              <a:path w="161925" h="431800">
                <a:moveTo>
                  <a:pt x="19811" y="71627"/>
                </a:moveTo>
                <a:lnTo>
                  <a:pt x="9143" y="80771"/>
                </a:lnTo>
                <a:lnTo>
                  <a:pt x="19811" y="80771"/>
                </a:lnTo>
                <a:lnTo>
                  <a:pt x="19811" y="71627"/>
                </a:lnTo>
                <a:close/>
              </a:path>
              <a:path w="161925" h="431800">
                <a:moveTo>
                  <a:pt x="161543" y="62483"/>
                </a:moveTo>
                <a:lnTo>
                  <a:pt x="152399" y="62483"/>
                </a:lnTo>
                <a:lnTo>
                  <a:pt x="143255" y="71627"/>
                </a:lnTo>
                <a:lnTo>
                  <a:pt x="19811" y="71627"/>
                </a:lnTo>
                <a:lnTo>
                  <a:pt x="19811" y="80771"/>
                </a:lnTo>
                <a:lnTo>
                  <a:pt x="158495" y="80771"/>
                </a:lnTo>
                <a:lnTo>
                  <a:pt x="161543" y="76199"/>
                </a:lnTo>
                <a:lnTo>
                  <a:pt x="161543" y="62483"/>
                </a:lnTo>
                <a:close/>
              </a:path>
              <a:path w="161925" h="431800">
                <a:moveTo>
                  <a:pt x="161543" y="0"/>
                </a:moveTo>
                <a:lnTo>
                  <a:pt x="143255" y="0"/>
                </a:lnTo>
                <a:lnTo>
                  <a:pt x="143255" y="71627"/>
                </a:lnTo>
                <a:lnTo>
                  <a:pt x="152399" y="62483"/>
                </a:lnTo>
                <a:lnTo>
                  <a:pt x="161543" y="62483"/>
                </a:lnTo>
                <a:lnTo>
                  <a:pt x="161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89385" y="3776461"/>
            <a:ext cx="18415" cy="1905"/>
          </a:xfrm>
          <a:custGeom>
            <a:avLst/>
            <a:gdLst/>
            <a:ahLst/>
            <a:cxnLst/>
            <a:rect l="l" t="t" r="r" b="b"/>
            <a:pathLst>
              <a:path w="18414" h="1904">
                <a:moveTo>
                  <a:pt x="0" y="761"/>
                </a:moveTo>
                <a:lnTo>
                  <a:pt x="18287" y="76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95609" y="2913877"/>
            <a:ext cx="1943100" cy="0"/>
          </a:xfrm>
          <a:custGeom>
            <a:avLst/>
            <a:gdLst/>
            <a:ahLst/>
            <a:cxnLst/>
            <a:rect l="l" t="t" r="r" b="b"/>
            <a:pathLst>
              <a:path w="1943100">
                <a:moveTo>
                  <a:pt x="0" y="0"/>
                </a:moveTo>
                <a:lnTo>
                  <a:pt x="1943099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92301" y="2769098"/>
            <a:ext cx="21590" cy="144780"/>
          </a:xfrm>
          <a:custGeom>
            <a:avLst/>
            <a:gdLst/>
            <a:ahLst/>
            <a:cxnLst/>
            <a:rect l="l" t="t" r="r" b="b"/>
            <a:pathLst>
              <a:path w="21589" h="144780">
                <a:moveTo>
                  <a:pt x="19811" y="0"/>
                </a:moveTo>
                <a:lnTo>
                  <a:pt x="0" y="0"/>
                </a:lnTo>
                <a:lnTo>
                  <a:pt x="1523" y="144779"/>
                </a:lnTo>
                <a:lnTo>
                  <a:pt x="21335" y="144779"/>
                </a:lnTo>
                <a:lnTo>
                  <a:pt x="198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641469" y="3777224"/>
            <a:ext cx="1946275" cy="0"/>
          </a:xfrm>
          <a:custGeom>
            <a:avLst/>
            <a:gdLst/>
            <a:ahLst/>
            <a:cxnLst/>
            <a:rect l="l" t="t" r="r" b="b"/>
            <a:pathLst>
              <a:path w="1946275">
                <a:moveTo>
                  <a:pt x="0" y="0"/>
                </a:moveTo>
                <a:lnTo>
                  <a:pt x="1946147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67236" y="3561577"/>
            <a:ext cx="0" cy="216535"/>
          </a:xfrm>
          <a:custGeom>
            <a:avLst/>
            <a:gdLst/>
            <a:ahLst/>
            <a:cxnLst/>
            <a:rect l="l" t="t" r="r" b="b"/>
            <a:pathLst>
              <a:path h="216535">
                <a:moveTo>
                  <a:pt x="0" y="0"/>
                </a:moveTo>
                <a:lnTo>
                  <a:pt x="0" y="216407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78784" y="2759318"/>
            <a:ext cx="1821052" cy="10299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22297" y="3416798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59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41526" y="3480805"/>
            <a:ext cx="90170" cy="161925"/>
          </a:xfrm>
          <a:custGeom>
            <a:avLst/>
            <a:gdLst/>
            <a:ahLst/>
            <a:cxnLst/>
            <a:rect l="l" t="t" r="r" b="b"/>
            <a:pathLst>
              <a:path w="90170" h="161925">
                <a:moveTo>
                  <a:pt x="50291" y="160019"/>
                </a:moveTo>
                <a:lnTo>
                  <a:pt x="38099" y="160019"/>
                </a:lnTo>
                <a:lnTo>
                  <a:pt x="39623" y="161543"/>
                </a:lnTo>
                <a:lnTo>
                  <a:pt x="50291" y="161543"/>
                </a:lnTo>
                <a:lnTo>
                  <a:pt x="50291" y="160019"/>
                </a:lnTo>
                <a:close/>
              </a:path>
              <a:path w="90170" h="161925">
                <a:moveTo>
                  <a:pt x="64007" y="153923"/>
                </a:moveTo>
                <a:lnTo>
                  <a:pt x="25907" y="153923"/>
                </a:lnTo>
                <a:lnTo>
                  <a:pt x="30479" y="156971"/>
                </a:lnTo>
                <a:lnTo>
                  <a:pt x="33527" y="158495"/>
                </a:lnTo>
                <a:lnTo>
                  <a:pt x="35051" y="160019"/>
                </a:lnTo>
                <a:lnTo>
                  <a:pt x="54863" y="160019"/>
                </a:lnTo>
                <a:lnTo>
                  <a:pt x="56387" y="158495"/>
                </a:lnTo>
                <a:lnTo>
                  <a:pt x="60959" y="156971"/>
                </a:lnTo>
                <a:lnTo>
                  <a:pt x="64007" y="153923"/>
                </a:lnTo>
                <a:close/>
              </a:path>
              <a:path w="90170" h="161925">
                <a:moveTo>
                  <a:pt x="71627" y="144779"/>
                </a:moveTo>
                <a:lnTo>
                  <a:pt x="18287" y="144779"/>
                </a:lnTo>
                <a:lnTo>
                  <a:pt x="18287" y="146303"/>
                </a:lnTo>
                <a:lnTo>
                  <a:pt x="24383" y="152399"/>
                </a:lnTo>
                <a:lnTo>
                  <a:pt x="24383" y="153923"/>
                </a:lnTo>
                <a:lnTo>
                  <a:pt x="65531" y="153923"/>
                </a:lnTo>
                <a:lnTo>
                  <a:pt x="65531" y="152399"/>
                </a:lnTo>
                <a:lnTo>
                  <a:pt x="71627" y="146303"/>
                </a:lnTo>
                <a:lnTo>
                  <a:pt x="71627" y="144779"/>
                </a:lnTo>
                <a:close/>
              </a:path>
              <a:path w="90170" h="161925">
                <a:moveTo>
                  <a:pt x="65531" y="7619"/>
                </a:moveTo>
                <a:lnTo>
                  <a:pt x="24383" y="7619"/>
                </a:lnTo>
                <a:lnTo>
                  <a:pt x="21335" y="12191"/>
                </a:lnTo>
                <a:lnTo>
                  <a:pt x="18287" y="15239"/>
                </a:lnTo>
                <a:lnTo>
                  <a:pt x="16763" y="15239"/>
                </a:lnTo>
                <a:lnTo>
                  <a:pt x="16763" y="16763"/>
                </a:lnTo>
                <a:lnTo>
                  <a:pt x="12191" y="24383"/>
                </a:lnTo>
                <a:lnTo>
                  <a:pt x="12191" y="25907"/>
                </a:lnTo>
                <a:lnTo>
                  <a:pt x="10667" y="25907"/>
                </a:lnTo>
                <a:lnTo>
                  <a:pt x="6095" y="38099"/>
                </a:lnTo>
                <a:lnTo>
                  <a:pt x="3047" y="51815"/>
                </a:lnTo>
                <a:lnTo>
                  <a:pt x="1523" y="65531"/>
                </a:lnTo>
                <a:lnTo>
                  <a:pt x="0" y="80771"/>
                </a:lnTo>
                <a:lnTo>
                  <a:pt x="3047" y="111251"/>
                </a:lnTo>
                <a:lnTo>
                  <a:pt x="7619" y="123443"/>
                </a:lnTo>
                <a:lnTo>
                  <a:pt x="10667" y="134111"/>
                </a:lnTo>
                <a:lnTo>
                  <a:pt x="12191" y="135635"/>
                </a:lnTo>
                <a:lnTo>
                  <a:pt x="16763" y="144779"/>
                </a:lnTo>
                <a:lnTo>
                  <a:pt x="73151" y="144779"/>
                </a:lnTo>
                <a:lnTo>
                  <a:pt x="74675" y="141731"/>
                </a:lnTo>
                <a:lnTo>
                  <a:pt x="42671" y="141731"/>
                </a:lnTo>
                <a:lnTo>
                  <a:pt x="39623" y="140207"/>
                </a:lnTo>
                <a:lnTo>
                  <a:pt x="38099" y="140207"/>
                </a:lnTo>
                <a:lnTo>
                  <a:pt x="32003" y="134111"/>
                </a:lnTo>
                <a:lnTo>
                  <a:pt x="33527" y="134111"/>
                </a:lnTo>
                <a:lnTo>
                  <a:pt x="29870" y="128015"/>
                </a:lnTo>
                <a:lnTo>
                  <a:pt x="28955" y="128015"/>
                </a:lnTo>
                <a:lnTo>
                  <a:pt x="24383" y="117347"/>
                </a:lnTo>
                <a:lnTo>
                  <a:pt x="21335" y="105155"/>
                </a:lnTo>
                <a:lnTo>
                  <a:pt x="19811" y="92963"/>
                </a:lnTo>
                <a:lnTo>
                  <a:pt x="19811" y="67055"/>
                </a:lnTo>
                <a:lnTo>
                  <a:pt x="21335" y="53339"/>
                </a:lnTo>
                <a:lnTo>
                  <a:pt x="24383" y="42671"/>
                </a:lnTo>
                <a:lnTo>
                  <a:pt x="28955" y="33527"/>
                </a:lnTo>
                <a:lnTo>
                  <a:pt x="29717" y="33527"/>
                </a:lnTo>
                <a:lnTo>
                  <a:pt x="32765" y="27431"/>
                </a:lnTo>
                <a:lnTo>
                  <a:pt x="32003" y="27431"/>
                </a:lnTo>
                <a:lnTo>
                  <a:pt x="39623" y="19811"/>
                </a:lnTo>
                <a:lnTo>
                  <a:pt x="42671" y="18287"/>
                </a:lnTo>
                <a:lnTo>
                  <a:pt x="74066" y="18287"/>
                </a:lnTo>
                <a:lnTo>
                  <a:pt x="73151" y="16763"/>
                </a:lnTo>
                <a:lnTo>
                  <a:pt x="71627" y="15239"/>
                </a:lnTo>
                <a:lnTo>
                  <a:pt x="68579" y="10667"/>
                </a:lnTo>
                <a:lnTo>
                  <a:pt x="65531" y="7619"/>
                </a:lnTo>
                <a:close/>
              </a:path>
              <a:path w="90170" h="161925">
                <a:moveTo>
                  <a:pt x="52323" y="139191"/>
                </a:moveTo>
                <a:lnTo>
                  <a:pt x="47243" y="141731"/>
                </a:lnTo>
                <a:lnTo>
                  <a:pt x="74675" y="141731"/>
                </a:lnTo>
                <a:lnTo>
                  <a:pt x="75437" y="140207"/>
                </a:lnTo>
                <a:lnTo>
                  <a:pt x="51815" y="140207"/>
                </a:lnTo>
                <a:lnTo>
                  <a:pt x="52323" y="139191"/>
                </a:lnTo>
                <a:close/>
              </a:path>
              <a:path w="90170" h="161925">
                <a:moveTo>
                  <a:pt x="36575" y="138683"/>
                </a:moveTo>
                <a:lnTo>
                  <a:pt x="38099" y="140207"/>
                </a:lnTo>
                <a:lnTo>
                  <a:pt x="39623" y="140207"/>
                </a:lnTo>
                <a:lnTo>
                  <a:pt x="36575" y="138683"/>
                </a:lnTo>
                <a:close/>
              </a:path>
              <a:path w="90170" h="161925">
                <a:moveTo>
                  <a:pt x="53339" y="138683"/>
                </a:moveTo>
                <a:lnTo>
                  <a:pt x="52323" y="139191"/>
                </a:lnTo>
                <a:lnTo>
                  <a:pt x="51815" y="140207"/>
                </a:lnTo>
                <a:lnTo>
                  <a:pt x="53339" y="138683"/>
                </a:lnTo>
                <a:close/>
              </a:path>
              <a:path w="90170" h="161925">
                <a:moveTo>
                  <a:pt x="76199" y="138683"/>
                </a:moveTo>
                <a:lnTo>
                  <a:pt x="53339" y="138683"/>
                </a:lnTo>
                <a:lnTo>
                  <a:pt x="51815" y="140207"/>
                </a:lnTo>
                <a:lnTo>
                  <a:pt x="75437" y="140207"/>
                </a:lnTo>
                <a:lnTo>
                  <a:pt x="76199" y="138683"/>
                </a:lnTo>
                <a:close/>
              </a:path>
              <a:path w="90170" h="161925">
                <a:moveTo>
                  <a:pt x="60959" y="126491"/>
                </a:moveTo>
                <a:lnTo>
                  <a:pt x="56387" y="134111"/>
                </a:lnTo>
                <a:lnTo>
                  <a:pt x="53339" y="137159"/>
                </a:lnTo>
                <a:lnTo>
                  <a:pt x="52323" y="139191"/>
                </a:lnTo>
                <a:lnTo>
                  <a:pt x="53339" y="138683"/>
                </a:lnTo>
                <a:lnTo>
                  <a:pt x="76199" y="138683"/>
                </a:lnTo>
                <a:lnTo>
                  <a:pt x="77723" y="135635"/>
                </a:lnTo>
                <a:lnTo>
                  <a:pt x="77723" y="134111"/>
                </a:lnTo>
                <a:lnTo>
                  <a:pt x="80336" y="128015"/>
                </a:lnTo>
                <a:lnTo>
                  <a:pt x="60959" y="128015"/>
                </a:lnTo>
                <a:lnTo>
                  <a:pt x="60959" y="126491"/>
                </a:lnTo>
                <a:close/>
              </a:path>
              <a:path w="90170" h="161925">
                <a:moveTo>
                  <a:pt x="28955" y="126491"/>
                </a:moveTo>
                <a:lnTo>
                  <a:pt x="28955" y="128015"/>
                </a:lnTo>
                <a:lnTo>
                  <a:pt x="29870" y="128015"/>
                </a:lnTo>
                <a:lnTo>
                  <a:pt x="28955" y="126491"/>
                </a:lnTo>
                <a:close/>
              </a:path>
              <a:path w="90170" h="161925">
                <a:moveTo>
                  <a:pt x="80989" y="33527"/>
                </a:moveTo>
                <a:lnTo>
                  <a:pt x="60959" y="33527"/>
                </a:lnTo>
                <a:lnTo>
                  <a:pt x="65531" y="44195"/>
                </a:lnTo>
                <a:lnTo>
                  <a:pt x="67055" y="54863"/>
                </a:lnTo>
                <a:lnTo>
                  <a:pt x="70103" y="67055"/>
                </a:lnTo>
                <a:lnTo>
                  <a:pt x="70103" y="94487"/>
                </a:lnTo>
                <a:lnTo>
                  <a:pt x="67055" y="106679"/>
                </a:lnTo>
                <a:lnTo>
                  <a:pt x="60959" y="128015"/>
                </a:lnTo>
                <a:lnTo>
                  <a:pt x="80336" y="128015"/>
                </a:lnTo>
                <a:lnTo>
                  <a:pt x="82295" y="123443"/>
                </a:lnTo>
                <a:lnTo>
                  <a:pt x="86867" y="109727"/>
                </a:lnTo>
                <a:lnTo>
                  <a:pt x="88391" y="96011"/>
                </a:lnTo>
                <a:lnTo>
                  <a:pt x="89915" y="79247"/>
                </a:lnTo>
                <a:lnTo>
                  <a:pt x="88391" y="64007"/>
                </a:lnTo>
                <a:lnTo>
                  <a:pt x="86867" y="50291"/>
                </a:lnTo>
                <a:lnTo>
                  <a:pt x="82295" y="36575"/>
                </a:lnTo>
                <a:lnTo>
                  <a:pt x="80989" y="33527"/>
                </a:lnTo>
                <a:close/>
              </a:path>
              <a:path w="90170" h="161925">
                <a:moveTo>
                  <a:pt x="29717" y="33527"/>
                </a:moveTo>
                <a:lnTo>
                  <a:pt x="28955" y="33527"/>
                </a:lnTo>
                <a:lnTo>
                  <a:pt x="28955" y="35051"/>
                </a:lnTo>
                <a:lnTo>
                  <a:pt x="29717" y="33527"/>
                </a:lnTo>
                <a:close/>
              </a:path>
              <a:path w="90170" h="161925">
                <a:moveTo>
                  <a:pt x="77723" y="25907"/>
                </a:moveTo>
                <a:lnTo>
                  <a:pt x="56387" y="25907"/>
                </a:lnTo>
                <a:lnTo>
                  <a:pt x="60959" y="35051"/>
                </a:lnTo>
                <a:lnTo>
                  <a:pt x="60959" y="33527"/>
                </a:lnTo>
                <a:lnTo>
                  <a:pt x="80989" y="33527"/>
                </a:lnTo>
                <a:lnTo>
                  <a:pt x="77723" y="25907"/>
                </a:lnTo>
                <a:close/>
              </a:path>
              <a:path w="90170" h="161925">
                <a:moveTo>
                  <a:pt x="33527" y="25907"/>
                </a:moveTo>
                <a:lnTo>
                  <a:pt x="32003" y="27431"/>
                </a:lnTo>
                <a:lnTo>
                  <a:pt x="32765" y="27431"/>
                </a:lnTo>
                <a:lnTo>
                  <a:pt x="33527" y="25907"/>
                </a:lnTo>
                <a:close/>
              </a:path>
              <a:path w="90170" h="161925">
                <a:moveTo>
                  <a:pt x="75895" y="21335"/>
                </a:moveTo>
                <a:lnTo>
                  <a:pt x="51815" y="21335"/>
                </a:lnTo>
                <a:lnTo>
                  <a:pt x="54863" y="24383"/>
                </a:lnTo>
                <a:lnTo>
                  <a:pt x="56387" y="27431"/>
                </a:lnTo>
                <a:lnTo>
                  <a:pt x="56387" y="25907"/>
                </a:lnTo>
                <a:lnTo>
                  <a:pt x="77723" y="25907"/>
                </a:lnTo>
                <a:lnTo>
                  <a:pt x="77723" y="24383"/>
                </a:lnTo>
                <a:lnTo>
                  <a:pt x="75895" y="21335"/>
                </a:lnTo>
                <a:close/>
              </a:path>
              <a:path w="90170" h="161925">
                <a:moveTo>
                  <a:pt x="74066" y="18287"/>
                </a:moveTo>
                <a:lnTo>
                  <a:pt x="47243" y="18287"/>
                </a:lnTo>
                <a:lnTo>
                  <a:pt x="50291" y="21335"/>
                </a:lnTo>
                <a:lnTo>
                  <a:pt x="53339" y="22859"/>
                </a:lnTo>
                <a:lnTo>
                  <a:pt x="51815" y="21335"/>
                </a:lnTo>
                <a:lnTo>
                  <a:pt x="75895" y="21335"/>
                </a:lnTo>
                <a:lnTo>
                  <a:pt x="74066" y="18287"/>
                </a:lnTo>
                <a:close/>
              </a:path>
              <a:path w="90170" h="161925">
                <a:moveTo>
                  <a:pt x="44195" y="18287"/>
                </a:moveTo>
                <a:lnTo>
                  <a:pt x="42671" y="18287"/>
                </a:lnTo>
                <a:lnTo>
                  <a:pt x="41147" y="19811"/>
                </a:lnTo>
                <a:lnTo>
                  <a:pt x="44195" y="18287"/>
                </a:lnTo>
                <a:close/>
              </a:path>
              <a:path w="90170" h="161925">
                <a:moveTo>
                  <a:pt x="47243" y="18287"/>
                </a:moveTo>
                <a:lnTo>
                  <a:pt x="45719" y="18287"/>
                </a:lnTo>
                <a:lnTo>
                  <a:pt x="48767" y="19811"/>
                </a:lnTo>
                <a:lnTo>
                  <a:pt x="47243" y="18287"/>
                </a:lnTo>
                <a:close/>
              </a:path>
              <a:path w="90170" h="161925">
                <a:moveTo>
                  <a:pt x="56387" y="1523"/>
                </a:moveTo>
                <a:lnTo>
                  <a:pt x="33527" y="1523"/>
                </a:lnTo>
                <a:lnTo>
                  <a:pt x="28955" y="4571"/>
                </a:lnTo>
                <a:lnTo>
                  <a:pt x="25907" y="7619"/>
                </a:lnTo>
                <a:lnTo>
                  <a:pt x="64007" y="7619"/>
                </a:lnTo>
                <a:lnTo>
                  <a:pt x="59435" y="4571"/>
                </a:lnTo>
                <a:lnTo>
                  <a:pt x="56387" y="1523"/>
                </a:lnTo>
                <a:close/>
              </a:path>
              <a:path w="90170" h="161925">
                <a:moveTo>
                  <a:pt x="51815" y="0"/>
                </a:moveTo>
                <a:lnTo>
                  <a:pt x="38099" y="0"/>
                </a:lnTo>
                <a:lnTo>
                  <a:pt x="35051" y="1523"/>
                </a:lnTo>
                <a:lnTo>
                  <a:pt x="54863" y="1523"/>
                </a:lnTo>
                <a:lnTo>
                  <a:pt x="518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07413" y="3552433"/>
            <a:ext cx="144780" cy="20320"/>
          </a:xfrm>
          <a:custGeom>
            <a:avLst/>
            <a:gdLst/>
            <a:ahLst/>
            <a:cxnLst/>
            <a:rect l="l" t="t" r="r" b="b"/>
            <a:pathLst>
              <a:path w="144779" h="20320">
                <a:moveTo>
                  <a:pt x="143255" y="0"/>
                </a:moveTo>
                <a:lnTo>
                  <a:pt x="0" y="1523"/>
                </a:lnTo>
                <a:lnTo>
                  <a:pt x="0" y="19811"/>
                </a:lnTo>
                <a:lnTo>
                  <a:pt x="144779" y="18287"/>
                </a:lnTo>
                <a:lnTo>
                  <a:pt x="1432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86306" y="3345169"/>
            <a:ext cx="161925" cy="431800"/>
          </a:xfrm>
          <a:custGeom>
            <a:avLst/>
            <a:gdLst/>
            <a:ahLst/>
            <a:cxnLst/>
            <a:rect l="l" t="t" r="r" b="b"/>
            <a:pathLst>
              <a:path w="161925" h="431800">
                <a:moveTo>
                  <a:pt x="143255" y="361187"/>
                </a:moveTo>
                <a:lnTo>
                  <a:pt x="143255" y="431291"/>
                </a:lnTo>
                <a:lnTo>
                  <a:pt x="161543" y="431291"/>
                </a:lnTo>
                <a:lnTo>
                  <a:pt x="161543" y="370331"/>
                </a:lnTo>
                <a:lnTo>
                  <a:pt x="152399" y="370331"/>
                </a:lnTo>
                <a:lnTo>
                  <a:pt x="143255" y="361187"/>
                </a:lnTo>
                <a:close/>
              </a:path>
              <a:path w="161925" h="431800">
                <a:moveTo>
                  <a:pt x="143255" y="62483"/>
                </a:moveTo>
                <a:lnTo>
                  <a:pt x="4571" y="62483"/>
                </a:lnTo>
                <a:lnTo>
                  <a:pt x="0" y="67055"/>
                </a:lnTo>
                <a:lnTo>
                  <a:pt x="0" y="365759"/>
                </a:lnTo>
                <a:lnTo>
                  <a:pt x="4571" y="370331"/>
                </a:lnTo>
                <a:lnTo>
                  <a:pt x="143255" y="370331"/>
                </a:lnTo>
                <a:lnTo>
                  <a:pt x="143255" y="361187"/>
                </a:lnTo>
                <a:lnTo>
                  <a:pt x="19811" y="361187"/>
                </a:lnTo>
                <a:lnTo>
                  <a:pt x="9143" y="350519"/>
                </a:lnTo>
                <a:lnTo>
                  <a:pt x="19811" y="350519"/>
                </a:lnTo>
                <a:lnTo>
                  <a:pt x="19811" y="80771"/>
                </a:lnTo>
                <a:lnTo>
                  <a:pt x="9143" y="80771"/>
                </a:lnTo>
                <a:lnTo>
                  <a:pt x="19811" y="71627"/>
                </a:lnTo>
                <a:lnTo>
                  <a:pt x="143255" y="71627"/>
                </a:lnTo>
                <a:lnTo>
                  <a:pt x="143255" y="62483"/>
                </a:lnTo>
                <a:close/>
              </a:path>
              <a:path w="161925" h="431800">
                <a:moveTo>
                  <a:pt x="156971" y="350519"/>
                </a:moveTo>
                <a:lnTo>
                  <a:pt x="19811" y="350519"/>
                </a:lnTo>
                <a:lnTo>
                  <a:pt x="19811" y="361187"/>
                </a:lnTo>
                <a:lnTo>
                  <a:pt x="143255" y="361187"/>
                </a:lnTo>
                <a:lnTo>
                  <a:pt x="152399" y="370331"/>
                </a:lnTo>
                <a:lnTo>
                  <a:pt x="161543" y="370331"/>
                </a:lnTo>
                <a:lnTo>
                  <a:pt x="161543" y="355091"/>
                </a:lnTo>
                <a:lnTo>
                  <a:pt x="156971" y="350519"/>
                </a:lnTo>
                <a:close/>
              </a:path>
              <a:path w="161925" h="431800">
                <a:moveTo>
                  <a:pt x="19811" y="350519"/>
                </a:moveTo>
                <a:lnTo>
                  <a:pt x="9143" y="350519"/>
                </a:lnTo>
                <a:lnTo>
                  <a:pt x="19811" y="361187"/>
                </a:lnTo>
                <a:lnTo>
                  <a:pt x="19811" y="350519"/>
                </a:lnTo>
                <a:close/>
              </a:path>
              <a:path w="161925" h="431800">
                <a:moveTo>
                  <a:pt x="19811" y="71627"/>
                </a:moveTo>
                <a:lnTo>
                  <a:pt x="9143" y="80771"/>
                </a:lnTo>
                <a:lnTo>
                  <a:pt x="19811" y="80771"/>
                </a:lnTo>
                <a:lnTo>
                  <a:pt x="19811" y="71627"/>
                </a:lnTo>
                <a:close/>
              </a:path>
              <a:path w="161925" h="431800">
                <a:moveTo>
                  <a:pt x="161543" y="62483"/>
                </a:moveTo>
                <a:lnTo>
                  <a:pt x="152399" y="62483"/>
                </a:lnTo>
                <a:lnTo>
                  <a:pt x="143255" y="71627"/>
                </a:lnTo>
                <a:lnTo>
                  <a:pt x="19811" y="71627"/>
                </a:lnTo>
                <a:lnTo>
                  <a:pt x="19811" y="80771"/>
                </a:lnTo>
                <a:lnTo>
                  <a:pt x="156971" y="80771"/>
                </a:lnTo>
                <a:lnTo>
                  <a:pt x="161543" y="76199"/>
                </a:lnTo>
                <a:lnTo>
                  <a:pt x="161543" y="62483"/>
                </a:lnTo>
                <a:close/>
              </a:path>
              <a:path w="161925" h="431800">
                <a:moveTo>
                  <a:pt x="161543" y="0"/>
                </a:moveTo>
                <a:lnTo>
                  <a:pt x="143255" y="0"/>
                </a:lnTo>
                <a:lnTo>
                  <a:pt x="143255" y="71627"/>
                </a:lnTo>
                <a:lnTo>
                  <a:pt x="152399" y="62483"/>
                </a:lnTo>
                <a:lnTo>
                  <a:pt x="161543" y="62483"/>
                </a:lnTo>
                <a:lnTo>
                  <a:pt x="161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22297" y="2985505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35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041526" y="3047989"/>
            <a:ext cx="90170" cy="163195"/>
          </a:xfrm>
          <a:custGeom>
            <a:avLst/>
            <a:gdLst/>
            <a:ahLst/>
            <a:cxnLst/>
            <a:rect l="l" t="t" r="r" b="b"/>
            <a:pathLst>
              <a:path w="90170" h="163194">
                <a:moveTo>
                  <a:pt x="48767" y="161543"/>
                </a:moveTo>
                <a:lnTo>
                  <a:pt x="39623" y="161543"/>
                </a:lnTo>
                <a:lnTo>
                  <a:pt x="44195" y="163067"/>
                </a:lnTo>
                <a:lnTo>
                  <a:pt x="45719" y="163067"/>
                </a:lnTo>
                <a:lnTo>
                  <a:pt x="48767" y="161543"/>
                </a:lnTo>
                <a:close/>
              </a:path>
              <a:path w="90170" h="163194">
                <a:moveTo>
                  <a:pt x="54863" y="160019"/>
                </a:moveTo>
                <a:lnTo>
                  <a:pt x="35051" y="160019"/>
                </a:lnTo>
                <a:lnTo>
                  <a:pt x="38099" y="161543"/>
                </a:lnTo>
                <a:lnTo>
                  <a:pt x="51815" y="161543"/>
                </a:lnTo>
                <a:lnTo>
                  <a:pt x="54863" y="160019"/>
                </a:lnTo>
                <a:close/>
              </a:path>
              <a:path w="90170" h="163194">
                <a:moveTo>
                  <a:pt x="71627" y="146303"/>
                </a:moveTo>
                <a:lnTo>
                  <a:pt x="18287" y="146303"/>
                </a:lnTo>
                <a:lnTo>
                  <a:pt x="21335" y="150875"/>
                </a:lnTo>
                <a:lnTo>
                  <a:pt x="25907" y="155447"/>
                </a:lnTo>
                <a:lnTo>
                  <a:pt x="30479" y="158495"/>
                </a:lnTo>
                <a:lnTo>
                  <a:pt x="33527" y="160019"/>
                </a:lnTo>
                <a:lnTo>
                  <a:pt x="56387" y="160019"/>
                </a:lnTo>
                <a:lnTo>
                  <a:pt x="60959" y="156971"/>
                </a:lnTo>
                <a:lnTo>
                  <a:pt x="64007" y="155447"/>
                </a:lnTo>
                <a:lnTo>
                  <a:pt x="68579" y="150875"/>
                </a:lnTo>
                <a:lnTo>
                  <a:pt x="71627" y="146303"/>
                </a:lnTo>
                <a:close/>
              </a:path>
              <a:path w="90170" h="163194">
                <a:moveTo>
                  <a:pt x="73151" y="16763"/>
                </a:moveTo>
                <a:lnTo>
                  <a:pt x="16763" y="16763"/>
                </a:lnTo>
                <a:lnTo>
                  <a:pt x="12191" y="25907"/>
                </a:lnTo>
                <a:lnTo>
                  <a:pt x="12191" y="27431"/>
                </a:lnTo>
                <a:lnTo>
                  <a:pt x="10667" y="27431"/>
                </a:lnTo>
                <a:lnTo>
                  <a:pt x="6095" y="39623"/>
                </a:lnTo>
                <a:lnTo>
                  <a:pt x="3047" y="51815"/>
                </a:lnTo>
                <a:lnTo>
                  <a:pt x="0" y="82295"/>
                </a:lnTo>
                <a:lnTo>
                  <a:pt x="1523" y="97535"/>
                </a:lnTo>
                <a:lnTo>
                  <a:pt x="3047" y="111251"/>
                </a:lnTo>
                <a:lnTo>
                  <a:pt x="7619" y="124967"/>
                </a:lnTo>
                <a:lnTo>
                  <a:pt x="10667" y="135635"/>
                </a:lnTo>
                <a:lnTo>
                  <a:pt x="12191" y="135635"/>
                </a:lnTo>
                <a:lnTo>
                  <a:pt x="12191" y="137159"/>
                </a:lnTo>
                <a:lnTo>
                  <a:pt x="16763" y="146303"/>
                </a:lnTo>
                <a:lnTo>
                  <a:pt x="73151" y="146303"/>
                </a:lnTo>
                <a:lnTo>
                  <a:pt x="74675" y="143255"/>
                </a:lnTo>
                <a:lnTo>
                  <a:pt x="42671" y="143255"/>
                </a:lnTo>
                <a:lnTo>
                  <a:pt x="36575" y="140207"/>
                </a:lnTo>
                <a:lnTo>
                  <a:pt x="38099" y="140207"/>
                </a:lnTo>
                <a:lnTo>
                  <a:pt x="32003" y="134111"/>
                </a:lnTo>
                <a:lnTo>
                  <a:pt x="32765" y="134111"/>
                </a:lnTo>
                <a:lnTo>
                  <a:pt x="29717" y="128015"/>
                </a:lnTo>
                <a:lnTo>
                  <a:pt x="28955" y="128015"/>
                </a:lnTo>
                <a:lnTo>
                  <a:pt x="24383" y="117347"/>
                </a:lnTo>
                <a:lnTo>
                  <a:pt x="21335" y="106679"/>
                </a:lnTo>
                <a:lnTo>
                  <a:pt x="19811" y="94487"/>
                </a:lnTo>
                <a:lnTo>
                  <a:pt x="19811" y="67055"/>
                </a:lnTo>
                <a:lnTo>
                  <a:pt x="21335" y="54863"/>
                </a:lnTo>
                <a:lnTo>
                  <a:pt x="24383" y="44195"/>
                </a:lnTo>
                <a:lnTo>
                  <a:pt x="28955" y="35051"/>
                </a:lnTo>
                <a:lnTo>
                  <a:pt x="29717" y="35051"/>
                </a:lnTo>
                <a:lnTo>
                  <a:pt x="32765" y="28955"/>
                </a:lnTo>
                <a:lnTo>
                  <a:pt x="32003" y="28955"/>
                </a:lnTo>
                <a:lnTo>
                  <a:pt x="35051" y="24383"/>
                </a:lnTo>
                <a:lnTo>
                  <a:pt x="38099" y="22859"/>
                </a:lnTo>
                <a:lnTo>
                  <a:pt x="36575" y="22859"/>
                </a:lnTo>
                <a:lnTo>
                  <a:pt x="42671" y="19811"/>
                </a:lnTo>
                <a:lnTo>
                  <a:pt x="74675" y="19811"/>
                </a:lnTo>
                <a:lnTo>
                  <a:pt x="73151" y="16763"/>
                </a:lnTo>
                <a:close/>
              </a:path>
              <a:path w="90170" h="163194">
                <a:moveTo>
                  <a:pt x="41147" y="141731"/>
                </a:moveTo>
                <a:lnTo>
                  <a:pt x="42671" y="143255"/>
                </a:lnTo>
                <a:lnTo>
                  <a:pt x="44195" y="143255"/>
                </a:lnTo>
                <a:lnTo>
                  <a:pt x="41147" y="141731"/>
                </a:lnTo>
                <a:close/>
              </a:path>
              <a:path w="90170" h="163194">
                <a:moveTo>
                  <a:pt x="48767" y="141731"/>
                </a:moveTo>
                <a:lnTo>
                  <a:pt x="45719" y="143255"/>
                </a:lnTo>
                <a:lnTo>
                  <a:pt x="47243" y="143255"/>
                </a:lnTo>
                <a:lnTo>
                  <a:pt x="48767" y="141731"/>
                </a:lnTo>
                <a:close/>
              </a:path>
              <a:path w="90170" h="163194">
                <a:moveTo>
                  <a:pt x="56387" y="134111"/>
                </a:moveTo>
                <a:lnTo>
                  <a:pt x="53339" y="138683"/>
                </a:lnTo>
                <a:lnTo>
                  <a:pt x="51815" y="140207"/>
                </a:lnTo>
                <a:lnTo>
                  <a:pt x="53339" y="140207"/>
                </a:lnTo>
                <a:lnTo>
                  <a:pt x="47243" y="143255"/>
                </a:lnTo>
                <a:lnTo>
                  <a:pt x="74675" y="143255"/>
                </a:lnTo>
                <a:lnTo>
                  <a:pt x="77723" y="137159"/>
                </a:lnTo>
                <a:lnTo>
                  <a:pt x="77723" y="135635"/>
                </a:lnTo>
                <a:lnTo>
                  <a:pt x="56387" y="135635"/>
                </a:lnTo>
                <a:lnTo>
                  <a:pt x="56387" y="134111"/>
                </a:lnTo>
                <a:close/>
              </a:path>
              <a:path w="90170" h="163194">
                <a:moveTo>
                  <a:pt x="32765" y="134111"/>
                </a:moveTo>
                <a:lnTo>
                  <a:pt x="32003" y="134111"/>
                </a:lnTo>
                <a:lnTo>
                  <a:pt x="33527" y="135635"/>
                </a:lnTo>
                <a:lnTo>
                  <a:pt x="32765" y="134111"/>
                </a:lnTo>
                <a:close/>
              </a:path>
              <a:path w="90170" h="163194">
                <a:moveTo>
                  <a:pt x="60959" y="126491"/>
                </a:moveTo>
                <a:lnTo>
                  <a:pt x="56387" y="135635"/>
                </a:lnTo>
                <a:lnTo>
                  <a:pt x="77723" y="135635"/>
                </a:lnTo>
                <a:lnTo>
                  <a:pt x="80581" y="128015"/>
                </a:lnTo>
                <a:lnTo>
                  <a:pt x="60959" y="128015"/>
                </a:lnTo>
                <a:lnTo>
                  <a:pt x="60959" y="126491"/>
                </a:lnTo>
                <a:close/>
              </a:path>
              <a:path w="90170" h="163194">
                <a:moveTo>
                  <a:pt x="28955" y="126491"/>
                </a:moveTo>
                <a:lnTo>
                  <a:pt x="28955" y="128015"/>
                </a:lnTo>
                <a:lnTo>
                  <a:pt x="29717" y="128015"/>
                </a:lnTo>
                <a:lnTo>
                  <a:pt x="28955" y="126491"/>
                </a:lnTo>
                <a:close/>
              </a:path>
              <a:path w="90170" h="163194">
                <a:moveTo>
                  <a:pt x="80989" y="35051"/>
                </a:moveTo>
                <a:lnTo>
                  <a:pt x="60959" y="35051"/>
                </a:lnTo>
                <a:lnTo>
                  <a:pt x="65531" y="45719"/>
                </a:lnTo>
                <a:lnTo>
                  <a:pt x="67055" y="56387"/>
                </a:lnTo>
                <a:lnTo>
                  <a:pt x="70103" y="68579"/>
                </a:lnTo>
                <a:lnTo>
                  <a:pt x="70103" y="96011"/>
                </a:lnTo>
                <a:lnTo>
                  <a:pt x="67055" y="108203"/>
                </a:lnTo>
                <a:lnTo>
                  <a:pt x="64007" y="118871"/>
                </a:lnTo>
                <a:lnTo>
                  <a:pt x="60959" y="128015"/>
                </a:lnTo>
                <a:lnTo>
                  <a:pt x="80581" y="128015"/>
                </a:lnTo>
                <a:lnTo>
                  <a:pt x="86867" y="111251"/>
                </a:lnTo>
                <a:lnTo>
                  <a:pt x="89915" y="80771"/>
                </a:lnTo>
                <a:lnTo>
                  <a:pt x="88391" y="65531"/>
                </a:lnTo>
                <a:lnTo>
                  <a:pt x="86867" y="51815"/>
                </a:lnTo>
                <a:lnTo>
                  <a:pt x="82295" y="38099"/>
                </a:lnTo>
                <a:lnTo>
                  <a:pt x="80989" y="35051"/>
                </a:lnTo>
                <a:close/>
              </a:path>
              <a:path w="90170" h="163194">
                <a:moveTo>
                  <a:pt x="29717" y="35051"/>
                </a:moveTo>
                <a:lnTo>
                  <a:pt x="28955" y="35051"/>
                </a:lnTo>
                <a:lnTo>
                  <a:pt x="28955" y="36575"/>
                </a:lnTo>
                <a:lnTo>
                  <a:pt x="29717" y="35051"/>
                </a:lnTo>
                <a:close/>
              </a:path>
              <a:path w="90170" h="163194">
                <a:moveTo>
                  <a:pt x="77723" y="27431"/>
                </a:moveTo>
                <a:lnTo>
                  <a:pt x="56387" y="27431"/>
                </a:lnTo>
                <a:lnTo>
                  <a:pt x="60959" y="36575"/>
                </a:lnTo>
                <a:lnTo>
                  <a:pt x="60959" y="35051"/>
                </a:lnTo>
                <a:lnTo>
                  <a:pt x="80989" y="35051"/>
                </a:lnTo>
                <a:lnTo>
                  <a:pt x="77723" y="27431"/>
                </a:lnTo>
                <a:close/>
              </a:path>
              <a:path w="90170" h="163194">
                <a:moveTo>
                  <a:pt x="33527" y="27431"/>
                </a:moveTo>
                <a:lnTo>
                  <a:pt x="32003" y="28955"/>
                </a:lnTo>
                <a:lnTo>
                  <a:pt x="32765" y="28955"/>
                </a:lnTo>
                <a:lnTo>
                  <a:pt x="33527" y="27431"/>
                </a:lnTo>
                <a:close/>
              </a:path>
              <a:path w="90170" h="163194">
                <a:moveTo>
                  <a:pt x="74675" y="19811"/>
                </a:moveTo>
                <a:lnTo>
                  <a:pt x="47243" y="19811"/>
                </a:lnTo>
                <a:lnTo>
                  <a:pt x="53339" y="22859"/>
                </a:lnTo>
                <a:lnTo>
                  <a:pt x="51815" y="22859"/>
                </a:lnTo>
                <a:lnTo>
                  <a:pt x="54863" y="25907"/>
                </a:lnTo>
                <a:lnTo>
                  <a:pt x="56387" y="28955"/>
                </a:lnTo>
                <a:lnTo>
                  <a:pt x="56387" y="27431"/>
                </a:lnTo>
                <a:lnTo>
                  <a:pt x="77723" y="27431"/>
                </a:lnTo>
                <a:lnTo>
                  <a:pt x="77723" y="25907"/>
                </a:lnTo>
                <a:lnTo>
                  <a:pt x="74675" y="19811"/>
                </a:lnTo>
                <a:close/>
              </a:path>
              <a:path w="90170" h="163194">
                <a:moveTo>
                  <a:pt x="44195" y="19811"/>
                </a:moveTo>
                <a:lnTo>
                  <a:pt x="42671" y="19811"/>
                </a:lnTo>
                <a:lnTo>
                  <a:pt x="41147" y="21335"/>
                </a:lnTo>
                <a:lnTo>
                  <a:pt x="44195" y="19811"/>
                </a:lnTo>
                <a:close/>
              </a:path>
              <a:path w="90170" h="163194">
                <a:moveTo>
                  <a:pt x="47243" y="19811"/>
                </a:moveTo>
                <a:lnTo>
                  <a:pt x="45719" y="19811"/>
                </a:lnTo>
                <a:lnTo>
                  <a:pt x="48767" y="21335"/>
                </a:lnTo>
                <a:lnTo>
                  <a:pt x="47243" y="19811"/>
                </a:lnTo>
                <a:close/>
              </a:path>
              <a:path w="90170" h="163194">
                <a:moveTo>
                  <a:pt x="56387" y="3047"/>
                </a:moveTo>
                <a:lnTo>
                  <a:pt x="33527" y="3047"/>
                </a:lnTo>
                <a:lnTo>
                  <a:pt x="28955" y="6095"/>
                </a:lnTo>
                <a:lnTo>
                  <a:pt x="25907" y="7619"/>
                </a:lnTo>
                <a:lnTo>
                  <a:pt x="21335" y="12191"/>
                </a:lnTo>
                <a:lnTo>
                  <a:pt x="18287" y="16763"/>
                </a:lnTo>
                <a:lnTo>
                  <a:pt x="71627" y="16763"/>
                </a:lnTo>
                <a:lnTo>
                  <a:pt x="68579" y="12191"/>
                </a:lnTo>
                <a:lnTo>
                  <a:pt x="64007" y="7619"/>
                </a:lnTo>
                <a:lnTo>
                  <a:pt x="59435" y="4571"/>
                </a:lnTo>
                <a:lnTo>
                  <a:pt x="56387" y="3047"/>
                </a:lnTo>
                <a:close/>
              </a:path>
              <a:path w="90170" h="163194">
                <a:moveTo>
                  <a:pt x="51815" y="1523"/>
                </a:moveTo>
                <a:lnTo>
                  <a:pt x="38099" y="1523"/>
                </a:lnTo>
                <a:lnTo>
                  <a:pt x="35051" y="3047"/>
                </a:lnTo>
                <a:lnTo>
                  <a:pt x="54863" y="3047"/>
                </a:lnTo>
                <a:lnTo>
                  <a:pt x="51815" y="1523"/>
                </a:lnTo>
                <a:close/>
              </a:path>
              <a:path w="90170" h="163194">
                <a:moveTo>
                  <a:pt x="45719" y="0"/>
                </a:moveTo>
                <a:lnTo>
                  <a:pt x="44195" y="0"/>
                </a:lnTo>
                <a:lnTo>
                  <a:pt x="39623" y="1523"/>
                </a:lnTo>
                <a:lnTo>
                  <a:pt x="48767" y="1523"/>
                </a:lnTo>
                <a:lnTo>
                  <a:pt x="457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907413" y="3119617"/>
            <a:ext cx="144780" cy="21590"/>
          </a:xfrm>
          <a:custGeom>
            <a:avLst/>
            <a:gdLst/>
            <a:ahLst/>
            <a:cxnLst/>
            <a:rect l="l" t="t" r="r" b="b"/>
            <a:pathLst>
              <a:path w="144779" h="21589">
                <a:moveTo>
                  <a:pt x="143255" y="0"/>
                </a:moveTo>
                <a:lnTo>
                  <a:pt x="0" y="1523"/>
                </a:lnTo>
                <a:lnTo>
                  <a:pt x="0" y="21335"/>
                </a:lnTo>
                <a:lnTo>
                  <a:pt x="144779" y="19811"/>
                </a:lnTo>
                <a:lnTo>
                  <a:pt x="1432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186306" y="2913877"/>
            <a:ext cx="161925" cy="431800"/>
          </a:xfrm>
          <a:custGeom>
            <a:avLst/>
            <a:gdLst/>
            <a:ahLst/>
            <a:cxnLst/>
            <a:rect l="l" t="t" r="r" b="b"/>
            <a:pathLst>
              <a:path w="161925" h="431800">
                <a:moveTo>
                  <a:pt x="143255" y="359663"/>
                </a:moveTo>
                <a:lnTo>
                  <a:pt x="143255" y="431291"/>
                </a:lnTo>
                <a:lnTo>
                  <a:pt x="161543" y="431291"/>
                </a:lnTo>
                <a:lnTo>
                  <a:pt x="161543" y="368807"/>
                </a:lnTo>
                <a:lnTo>
                  <a:pt x="152399" y="368807"/>
                </a:lnTo>
                <a:lnTo>
                  <a:pt x="143255" y="359663"/>
                </a:lnTo>
                <a:close/>
              </a:path>
              <a:path w="161925" h="431800">
                <a:moveTo>
                  <a:pt x="143255" y="60959"/>
                </a:moveTo>
                <a:lnTo>
                  <a:pt x="4571" y="60959"/>
                </a:lnTo>
                <a:lnTo>
                  <a:pt x="0" y="65531"/>
                </a:lnTo>
                <a:lnTo>
                  <a:pt x="0" y="365759"/>
                </a:lnTo>
                <a:lnTo>
                  <a:pt x="4571" y="368807"/>
                </a:lnTo>
                <a:lnTo>
                  <a:pt x="143255" y="368807"/>
                </a:lnTo>
                <a:lnTo>
                  <a:pt x="143255" y="359663"/>
                </a:lnTo>
                <a:lnTo>
                  <a:pt x="19811" y="359663"/>
                </a:lnTo>
                <a:lnTo>
                  <a:pt x="9143" y="350519"/>
                </a:lnTo>
                <a:lnTo>
                  <a:pt x="19811" y="350519"/>
                </a:lnTo>
                <a:lnTo>
                  <a:pt x="19811" y="80771"/>
                </a:lnTo>
                <a:lnTo>
                  <a:pt x="9143" y="80771"/>
                </a:lnTo>
                <a:lnTo>
                  <a:pt x="19811" y="71627"/>
                </a:lnTo>
                <a:lnTo>
                  <a:pt x="143255" y="71627"/>
                </a:lnTo>
                <a:lnTo>
                  <a:pt x="143255" y="60959"/>
                </a:lnTo>
                <a:close/>
              </a:path>
              <a:path w="161925" h="431800">
                <a:moveTo>
                  <a:pt x="156971" y="350519"/>
                </a:moveTo>
                <a:lnTo>
                  <a:pt x="19811" y="350519"/>
                </a:lnTo>
                <a:lnTo>
                  <a:pt x="19811" y="359663"/>
                </a:lnTo>
                <a:lnTo>
                  <a:pt x="143255" y="359663"/>
                </a:lnTo>
                <a:lnTo>
                  <a:pt x="152399" y="368807"/>
                </a:lnTo>
                <a:lnTo>
                  <a:pt x="161543" y="368807"/>
                </a:lnTo>
                <a:lnTo>
                  <a:pt x="161543" y="355091"/>
                </a:lnTo>
                <a:lnTo>
                  <a:pt x="156971" y="350519"/>
                </a:lnTo>
                <a:close/>
              </a:path>
              <a:path w="161925" h="431800">
                <a:moveTo>
                  <a:pt x="19811" y="350519"/>
                </a:moveTo>
                <a:lnTo>
                  <a:pt x="9143" y="350519"/>
                </a:lnTo>
                <a:lnTo>
                  <a:pt x="19811" y="359663"/>
                </a:lnTo>
                <a:lnTo>
                  <a:pt x="19811" y="350519"/>
                </a:lnTo>
                <a:close/>
              </a:path>
              <a:path w="161925" h="431800">
                <a:moveTo>
                  <a:pt x="19811" y="71627"/>
                </a:moveTo>
                <a:lnTo>
                  <a:pt x="9143" y="80771"/>
                </a:lnTo>
                <a:lnTo>
                  <a:pt x="19811" y="80771"/>
                </a:lnTo>
                <a:lnTo>
                  <a:pt x="19811" y="71627"/>
                </a:lnTo>
                <a:close/>
              </a:path>
              <a:path w="161925" h="431800">
                <a:moveTo>
                  <a:pt x="161543" y="60959"/>
                </a:moveTo>
                <a:lnTo>
                  <a:pt x="152399" y="60959"/>
                </a:lnTo>
                <a:lnTo>
                  <a:pt x="143255" y="71627"/>
                </a:lnTo>
                <a:lnTo>
                  <a:pt x="19811" y="71627"/>
                </a:lnTo>
                <a:lnTo>
                  <a:pt x="19811" y="80771"/>
                </a:lnTo>
                <a:lnTo>
                  <a:pt x="156971" y="80771"/>
                </a:lnTo>
                <a:lnTo>
                  <a:pt x="161543" y="76199"/>
                </a:lnTo>
                <a:lnTo>
                  <a:pt x="161543" y="60959"/>
                </a:lnTo>
                <a:close/>
              </a:path>
              <a:path w="161925" h="431800">
                <a:moveTo>
                  <a:pt x="161543" y="0"/>
                </a:moveTo>
                <a:lnTo>
                  <a:pt x="143255" y="0"/>
                </a:lnTo>
                <a:lnTo>
                  <a:pt x="143255" y="71627"/>
                </a:lnTo>
                <a:lnTo>
                  <a:pt x="152399" y="60959"/>
                </a:lnTo>
                <a:lnTo>
                  <a:pt x="161543" y="60959"/>
                </a:lnTo>
                <a:lnTo>
                  <a:pt x="161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395609" y="3345169"/>
            <a:ext cx="1007744" cy="0"/>
          </a:xfrm>
          <a:custGeom>
            <a:avLst/>
            <a:gdLst/>
            <a:ahLst/>
            <a:cxnLst/>
            <a:rect l="l" t="t" r="r" b="b"/>
            <a:pathLst>
              <a:path w="1007745">
                <a:moveTo>
                  <a:pt x="0" y="0"/>
                </a:moveTo>
                <a:lnTo>
                  <a:pt x="1007363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898529" y="3777224"/>
            <a:ext cx="1656714" cy="0"/>
          </a:xfrm>
          <a:custGeom>
            <a:avLst/>
            <a:gdLst/>
            <a:ahLst/>
            <a:cxnLst/>
            <a:rect l="l" t="t" r="r" b="b"/>
            <a:pathLst>
              <a:path w="1656714">
                <a:moveTo>
                  <a:pt x="0" y="0"/>
                </a:moveTo>
                <a:lnTo>
                  <a:pt x="1656587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010021" y="2552689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59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929250" y="2616698"/>
            <a:ext cx="90170" cy="161925"/>
          </a:xfrm>
          <a:custGeom>
            <a:avLst/>
            <a:gdLst/>
            <a:ahLst/>
            <a:cxnLst/>
            <a:rect l="l" t="t" r="r" b="b"/>
            <a:pathLst>
              <a:path w="90170" h="161925">
                <a:moveTo>
                  <a:pt x="54863" y="160019"/>
                </a:moveTo>
                <a:lnTo>
                  <a:pt x="35051" y="160019"/>
                </a:lnTo>
                <a:lnTo>
                  <a:pt x="38099" y="161543"/>
                </a:lnTo>
                <a:lnTo>
                  <a:pt x="51815" y="161543"/>
                </a:lnTo>
                <a:lnTo>
                  <a:pt x="54863" y="160019"/>
                </a:lnTo>
                <a:close/>
              </a:path>
              <a:path w="90170" h="161925">
                <a:moveTo>
                  <a:pt x="73151" y="16763"/>
                </a:moveTo>
                <a:lnTo>
                  <a:pt x="16763" y="16763"/>
                </a:lnTo>
                <a:lnTo>
                  <a:pt x="12191" y="25907"/>
                </a:lnTo>
                <a:lnTo>
                  <a:pt x="10667" y="27431"/>
                </a:lnTo>
                <a:lnTo>
                  <a:pt x="6095" y="38099"/>
                </a:lnTo>
                <a:lnTo>
                  <a:pt x="3047" y="51815"/>
                </a:lnTo>
                <a:lnTo>
                  <a:pt x="1523" y="65531"/>
                </a:lnTo>
                <a:lnTo>
                  <a:pt x="0" y="80771"/>
                </a:lnTo>
                <a:lnTo>
                  <a:pt x="3047" y="111251"/>
                </a:lnTo>
                <a:lnTo>
                  <a:pt x="7619" y="124967"/>
                </a:lnTo>
                <a:lnTo>
                  <a:pt x="10667" y="135635"/>
                </a:lnTo>
                <a:lnTo>
                  <a:pt x="12191" y="135635"/>
                </a:lnTo>
                <a:lnTo>
                  <a:pt x="12191" y="137159"/>
                </a:lnTo>
                <a:lnTo>
                  <a:pt x="21335" y="150875"/>
                </a:lnTo>
                <a:lnTo>
                  <a:pt x="30479" y="156971"/>
                </a:lnTo>
                <a:lnTo>
                  <a:pt x="33527" y="160019"/>
                </a:lnTo>
                <a:lnTo>
                  <a:pt x="56387" y="160019"/>
                </a:lnTo>
                <a:lnTo>
                  <a:pt x="59435" y="156971"/>
                </a:lnTo>
                <a:lnTo>
                  <a:pt x="60959" y="156971"/>
                </a:lnTo>
                <a:lnTo>
                  <a:pt x="65531" y="153923"/>
                </a:lnTo>
                <a:lnTo>
                  <a:pt x="68579" y="149351"/>
                </a:lnTo>
                <a:lnTo>
                  <a:pt x="71627" y="146303"/>
                </a:lnTo>
                <a:lnTo>
                  <a:pt x="71627" y="144779"/>
                </a:lnTo>
                <a:lnTo>
                  <a:pt x="73151" y="144779"/>
                </a:lnTo>
                <a:lnTo>
                  <a:pt x="73913" y="143255"/>
                </a:lnTo>
                <a:lnTo>
                  <a:pt x="42671" y="143255"/>
                </a:lnTo>
                <a:lnTo>
                  <a:pt x="39623" y="140207"/>
                </a:lnTo>
                <a:lnTo>
                  <a:pt x="36575" y="138683"/>
                </a:lnTo>
                <a:lnTo>
                  <a:pt x="35051" y="137159"/>
                </a:lnTo>
                <a:lnTo>
                  <a:pt x="33527" y="134111"/>
                </a:lnTo>
                <a:lnTo>
                  <a:pt x="29870" y="128015"/>
                </a:lnTo>
                <a:lnTo>
                  <a:pt x="28955" y="128015"/>
                </a:lnTo>
                <a:lnTo>
                  <a:pt x="24383" y="117347"/>
                </a:lnTo>
                <a:lnTo>
                  <a:pt x="21335" y="106679"/>
                </a:lnTo>
                <a:lnTo>
                  <a:pt x="19811" y="94487"/>
                </a:lnTo>
                <a:lnTo>
                  <a:pt x="19811" y="67055"/>
                </a:lnTo>
                <a:lnTo>
                  <a:pt x="22859" y="54863"/>
                </a:lnTo>
                <a:lnTo>
                  <a:pt x="28955" y="33527"/>
                </a:lnTo>
                <a:lnTo>
                  <a:pt x="29717" y="33527"/>
                </a:lnTo>
                <a:lnTo>
                  <a:pt x="33527" y="25907"/>
                </a:lnTo>
                <a:lnTo>
                  <a:pt x="34289" y="25907"/>
                </a:lnTo>
                <a:lnTo>
                  <a:pt x="35051" y="24383"/>
                </a:lnTo>
                <a:lnTo>
                  <a:pt x="39623" y="19811"/>
                </a:lnTo>
                <a:lnTo>
                  <a:pt x="41147" y="19811"/>
                </a:lnTo>
                <a:lnTo>
                  <a:pt x="44195" y="18287"/>
                </a:lnTo>
                <a:lnTo>
                  <a:pt x="73913" y="18287"/>
                </a:lnTo>
                <a:lnTo>
                  <a:pt x="73151" y="16763"/>
                </a:lnTo>
                <a:close/>
              </a:path>
              <a:path w="90170" h="161925">
                <a:moveTo>
                  <a:pt x="41147" y="141731"/>
                </a:moveTo>
                <a:lnTo>
                  <a:pt x="42671" y="143255"/>
                </a:lnTo>
                <a:lnTo>
                  <a:pt x="44195" y="143255"/>
                </a:lnTo>
                <a:lnTo>
                  <a:pt x="41147" y="141731"/>
                </a:lnTo>
                <a:close/>
              </a:path>
              <a:path w="90170" h="161925">
                <a:moveTo>
                  <a:pt x="48767" y="141731"/>
                </a:moveTo>
                <a:lnTo>
                  <a:pt x="45719" y="143255"/>
                </a:lnTo>
                <a:lnTo>
                  <a:pt x="47243" y="143255"/>
                </a:lnTo>
                <a:lnTo>
                  <a:pt x="48767" y="141731"/>
                </a:lnTo>
                <a:close/>
              </a:path>
              <a:path w="90170" h="161925">
                <a:moveTo>
                  <a:pt x="50291" y="140207"/>
                </a:moveTo>
                <a:lnTo>
                  <a:pt x="47243" y="143255"/>
                </a:lnTo>
                <a:lnTo>
                  <a:pt x="73913" y="143255"/>
                </a:lnTo>
                <a:lnTo>
                  <a:pt x="74675" y="141731"/>
                </a:lnTo>
                <a:lnTo>
                  <a:pt x="50291" y="141731"/>
                </a:lnTo>
                <a:lnTo>
                  <a:pt x="50291" y="140207"/>
                </a:lnTo>
                <a:close/>
              </a:path>
              <a:path w="90170" h="161925">
                <a:moveTo>
                  <a:pt x="56387" y="134111"/>
                </a:moveTo>
                <a:lnTo>
                  <a:pt x="54863" y="137159"/>
                </a:lnTo>
                <a:lnTo>
                  <a:pt x="50291" y="141731"/>
                </a:lnTo>
                <a:lnTo>
                  <a:pt x="74675" y="141731"/>
                </a:lnTo>
                <a:lnTo>
                  <a:pt x="77723" y="135635"/>
                </a:lnTo>
                <a:lnTo>
                  <a:pt x="56387" y="135635"/>
                </a:lnTo>
                <a:lnTo>
                  <a:pt x="56387" y="134111"/>
                </a:lnTo>
                <a:close/>
              </a:path>
              <a:path w="90170" h="161925">
                <a:moveTo>
                  <a:pt x="60959" y="126491"/>
                </a:moveTo>
                <a:lnTo>
                  <a:pt x="56387" y="135635"/>
                </a:lnTo>
                <a:lnTo>
                  <a:pt x="77723" y="135635"/>
                </a:lnTo>
                <a:lnTo>
                  <a:pt x="80581" y="128015"/>
                </a:lnTo>
                <a:lnTo>
                  <a:pt x="60959" y="128015"/>
                </a:lnTo>
                <a:lnTo>
                  <a:pt x="60959" y="126491"/>
                </a:lnTo>
                <a:close/>
              </a:path>
              <a:path w="90170" h="161925">
                <a:moveTo>
                  <a:pt x="28955" y="126491"/>
                </a:moveTo>
                <a:lnTo>
                  <a:pt x="28955" y="128015"/>
                </a:lnTo>
                <a:lnTo>
                  <a:pt x="29870" y="128015"/>
                </a:lnTo>
                <a:lnTo>
                  <a:pt x="28955" y="126491"/>
                </a:lnTo>
                <a:close/>
              </a:path>
              <a:path w="90170" h="161925">
                <a:moveTo>
                  <a:pt x="80336" y="33527"/>
                </a:moveTo>
                <a:lnTo>
                  <a:pt x="60959" y="33527"/>
                </a:lnTo>
                <a:lnTo>
                  <a:pt x="65531" y="44195"/>
                </a:lnTo>
                <a:lnTo>
                  <a:pt x="67055" y="54863"/>
                </a:lnTo>
                <a:lnTo>
                  <a:pt x="70103" y="68579"/>
                </a:lnTo>
                <a:lnTo>
                  <a:pt x="70103" y="94487"/>
                </a:lnTo>
                <a:lnTo>
                  <a:pt x="64007" y="118871"/>
                </a:lnTo>
                <a:lnTo>
                  <a:pt x="60959" y="128015"/>
                </a:lnTo>
                <a:lnTo>
                  <a:pt x="80581" y="128015"/>
                </a:lnTo>
                <a:lnTo>
                  <a:pt x="82295" y="123443"/>
                </a:lnTo>
                <a:lnTo>
                  <a:pt x="86867" y="109727"/>
                </a:lnTo>
                <a:lnTo>
                  <a:pt x="88391" y="96011"/>
                </a:lnTo>
                <a:lnTo>
                  <a:pt x="89915" y="80771"/>
                </a:lnTo>
                <a:lnTo>
                  <a:pt x="86867" y="50291"/>
                </a:lnTo>
                <a:lnTo>
                  <a:pt x="82295" y="38099"/>
                </a:lnTo>
                <a:lnTo>
                  <a:pt x="80336" y="33527"/>
                </a:lnTo>
                <a:close/>
              </a:path>
              <a:path w="90170" h="161925">
                <a:moveTo>
                  <a:pt x="29717" y="33527"/>
                </a:moveTo>
                <a:lnTo>
                  <a:pt x="28955" y="33527"/>
                </a:lnTo>
                <a:lnTo>
                  <a:pt x="28955" y="35051"/>
                </a:lnTo>
                <a:lnTo>
                  <a:pt x="29717" y="33527"/>
                </a:lnTo>
                <a:close/>
              </a:path>
              <a:path w="90170" h="161925">
                <a:moveTo>
                  <a:pt x="77723" y="25907"/>
                </a:moveTo>
                <a:lnTo>
                  <a:pt x="56387" y="25907"/>
                </a:lnTo>
                <a:lnTo>
                  <a:pt x="60959" y="35051"/>
                </a:lnTo>
                <a:lnTo>
                  <a:pt x="60959" y="33527"/>
                </a:lnTo>
                <a:lnTo>
                  <a:pt x="80336" y="33527"/>
                </a:lnTo>
                <a:lnTo>
                  <a:pt x="77723" y="27431"/>
                </a:lnTo>
                <a:lnTo>
                  <a:pt x="77723" y="25907"/>
                </a:lnTo>
                <a:close/>
              </a:path>
              <a:path w="90170" h="161925">
                <a:moveTo>
                  <a:pt x="34289" y="25907"/>
                </a:moveTo>
                <a:lnTo>
                  <a:pt x="33527" y="25907"/>
                </a:lnTo>
                <a:lnTo>
                  <a:pt x="33527" y="27431"/>
                </a:lnTo>
                <a:lnTo>
                  <a:pt x="34289" y="25907"/>
                </a:lnTo>
                <a:close/>
              </a:path>
              <a:path w="90170" h="161925">
                <a:moveTo>
                  <a:pt x="73913" y="18287"/>
                </a:moveTo>
                <a:lnTo>
                  <a:pt x="45719" y="18287"/>
                </a:lnTo>
                <a:lnTo>
                  <a:pt x="48767" y="19811"/>
                </a:lnTo>
                <a:lnTo>
                  <a:pt x="50291" y="19811"/>
                </a:lnTo>
                <a:lnTo>
                  <a:pt x="54863" y="24383"/>
                </a:lnTo>
                <a:lnTo>
                  <a:pt x="56387" y="27431"/>
                </a:lnTo>
                <a:lnTo>
                  <a:pt x="56387" y="25907"/>
                </a:lnTo>
                <a:lnTo>
                  <a:pt x="77723" y="25907"/>
                </a:lnTo>
                <a:lnTo>
                  <a:pt x="73913" y="18287"/>
                </a:lnTo>
                <a:close/>
              </a:path>
              <a:path w="90170" h="161925">
                <a:moveTo>
                  <a:pt x="50291" y="19811"/>
                </a:moveTo>
                <a:lnTo>
                  <a:pt x="47243" y="19811"/>
                </a:lnTo>
                <a:lnTo>
                  <a:pt x="50291" y="21335"/>
                </a:lnTo>
                <a:lnTo>
                  <a:pt x="50291" y="19811"/>
                </a:lnTo>
                <a:close/>
              </a:path>
              <a:path w="90170" h="161925">
                <a:moveTo>
                  <a:pt x="44195" y="18287"/>
                </a:moveTo>
                <a:lnTo>
                  <a:pt x="42671" y="19811"/>
                </a:lnTo>
                <a:lnTo>
                  <a:pt x="44957" y="18668"/>
                </a:lnTo>
                <a:lnTo>
                  <a:pt x="44195" y="18287"/>
                </a:lnTo>
                <a:close/>
              </a:path>
              <a:path w="90170" h="161925">
                <a:moveTo>
                  <a:pt x="45719" y="18287"/>
                </a:moveTo>
                <a:lnTo>
                  <a:pt x="44957" y="18668"/>
                </a:lnTo>
                <a:lnTo>
                  <a:pt x="47243" y="19811"/>
                </a:lnTo>
                <a:lnTo>
                  <a:pt x="45719" y="18287"/>
                </a:lnTo>
                <a:close/>
              </a:path>
              <a:path w="90170" h="161925">
                <a:moveTo>
                  <a:pt x="45719" y="18287"/>
                </a:moveTo>
                <a:lnTo>
                  <a:pt x="44195" y="18287"/>
                </a:lnTo>
                <a:lnTo>
                  <a:pt x="44957" y="18668"/>
                </a:lnTo>
                <a:lnTo>
                  <a:pt x="45719" y="18287"/>
                </a:lnTo>
                <a:close/>
              </a:path>
              <a:path w="90170" h="161925">
                <a:moveTo>
                  <a:pt x="56387" y="1523"/>
                </a:moveTo>
                <a:lnTo>
                  <a:pt x="33527" y="1523"/>
                </a:lnTo>
                <a:lnTo>
                  <a:pt x="33527" y="3047"/>
                </a:lnTo>
                <a:lnTo>
                  <a:pt x="28955" y="4571"/>
                </a:lnTo>
                <a:lnTo>
                  <a:pt x="25907" y="7619"/>
                </a:lnTo>
                <a:lnTo>
                  <a:pt x="24383" y="7619"/>
                </a:lnTo>
                <a:lnTo>
                  <a:pt x="21335" y="12191"/>
                </a:lnTo>
                <a:lnTo>
                  <a:pt x="18287" y="15239"/>
                </a:lnTo>
                <a:lnTo>
                  <a:pt x="18287" y="16763"/>
                </a:lnTo>
                <a:lnTo>
                  <a:pt x="71627" y="16763"/>
                </a:lnTo>
                <a:lnTo>
                  <a:pt x="71627" y="15239"/>
                </a:lnTo>
                <a:lnTo>
                  <a:pt x="68579" y="10667"/>
                </a:lnTo>
                <a:lnTo>
                  <a:pt x="64007" y="7619"/>
                </a:lnTo>
                <a:lnTo>
                  <a:pt x="60959" y="4571"/>
                </a:lnTo>
                <a:lnTo>
                  <a:pt x="59435" y="4571"/>
                </a:lnTo>
                <a:lnTo>
                  <a:pt x="56387" y="3047"/>
                </a:lnTo>
                <a:lnTo>
                  <a:pt x="56387" y="1523"/>
                </a:lnTo>
                <a:close/>
              </a:path>
              <a:path w="90170" h="161925">
                <a:moveTo>
                  <a:pt x="51815" y="0"/>
                </a:moveTo>
                <a:lnTo>
                  <a:pt x="38099" y="0"/>
                </a:lnTo>
                <a:lnTo>
                  <a:pt x="35051" y="1523"/>
                </a:lnTo>
                <a:lnTo>
                  <a:pt x="54863" y="1523"/>
                </a:lnTo>
                <a:lnTo>
                  <a:pt x="518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795138" y="2688326"/>
            <a:ext cx="144780" cy="20320"/>
          </a:xfrm>
          <a:custGeom>
            <a:avLst/>
            <a:gdLst/>
            <a:ahLst/>
            <a:cxnLst/>
            <a:rect l="l" t="t" r="r" b="b"/>
            <a:pathLst>
              <a:path w="144779" h="20319">
                <a:moveTo>
                  <a:pt x="143255" y="0"/>
                </a:moveTo>
                <a:lnTo>
                  <a:pt x="0" y="1523"/>
                </a:lnTo>
                <a:lnTo>
                  <a:pt x="0" y="19811"/>
                </a:lnTo>
                <a:lnTo>
                  <a:pt x="144779" y="18287"/>
                </a:lnTo>
                <a:lnTo>
                  <a:pt x="1432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074029" y="2481061"/>
            <a:ext cx="161925" cy="433070"/>
          </a:xfrm>
          <a:custGeom>
            <a:avLst/>
            <a:gdLst/>
            <a:ahLst/>
            <a:cxnLst/>
            <a:rect l="l" t="t" r="r" b="b"/>
            <a:pathLst>
              <a:path w="161925" h="433069">
                <a:moveTo>
                  <a:pt x="143255" y="361187"/>
                </a:moveTo>
                <a:lnTo>
                  <a:pt x="143255" y="432815"/>
                </a:lnTo>
                <a:lnTo>
                  <a:pt x="161543" y="432815"/>
                </a:lnTo>
                <a:lnTo>
                  <a:pt x="161543" y="370331"/>
                </a:lnTo>
                <a:lnTo>
                  <a:pt x="152399" y="370331"/>
                </a:lnTo>
                <a:lnTo>
                  <a:pt x="143255" y="361187"/>
                </a:lnTo>
                <a:close/>
              </a:path>
              <a:path w="161925" h="433069">
                <a:moveTo>
                  <a:pt x="143255" y="62483"/>
                </a:moveTo>
                <a:lnTo>
                  <a:pt x="4571" y="62483"/>
                </a:lnTo>
                <a:lnTo>
                  <a:pt x="0" y="67055"/>
                </a:lnTo>
                <a:lnTo>
                  <a:pt x="0" y="365759"/>
                </a:lnTo>
                <a:lnTo>
                  <a:pt x="4571" y="370331"/>
                </a:lnTo>
                <a:lnTo>
                  <a:pt x="143255" y="370331"/>
                </a:lnTo>
                <a:lnTo>
                  <a:pt x="143255" y="361187"/>
                </a:lnTo>
                <a:lnTo>
                  <a:pt x="19811" y="361187"/>
                </a:lnTo>
                <a:lnTo>
                  <a:pt x="9143" y="352043"/>
                </a:lnTo>
                <a:lnTo>
                  <a:pt x="19811" y="352043"/>
                </a:lnTo>
                <a:lnTo>
                  <a:pt x="19811" y="82295"/>
                </a:lnTo>
                <a:lnTo>
                  <a:pt x="9143" y="82295"/>
                </a:lnTo>
                <a:lnTo>
                  <a:pt x="19811" y="71627"/>
                </a:lnTo>
                <a:lnTo>
                  <a:pt x="143255" y="71627"/>
                </a:lnTo>
                <a:lnTo>
                  <a:pt x="143255" y="62483"/>
                </a:lnTo>
                <a:close/>
              </a:path>
              <a:path w="161925" h="433069">
                <a:moveTo>
                  <a:pt x="158495" y="352043"/>
                </a:moveTo>
                <a:lnTo>
                  <a:pt x="19811" y="352043"/>
                </a:lnTo>
                <a:lnTo>
                  <a:pt x="19811" y="361187"/>
                </a:lnTo>
                <a:lnTo>
                  <a:pt x="143255" y="361187"/>
                </a:lnTo>
                <a:lnTo>
                  <a:pt x="152399" y="370331"/>
                </a:lnTo>
                <a:lnTo>
                  <a:pt x="161543" y="370331"/>
                </a:lnTo>
                <a:lnTo>
                  <a:pt x="161543" y="355091"/>
                </a:lnTo>
                <a:lnTo>
                  <a:pt x="158495" y="352043"/>
                </a:lnTo>
                <a:close/>
              </a:path>
              <a:path w="161925" h="433069">
                <a:moveTo>
                  <a:pt x="19811" y="352043"/>
                </a:moveTo>
                <a:lnTo>
                  <a:pt x="9143" y="352043"/>
                </a:lnTo>
                <a:lnTo>
                  <a:pt x="19811" y="361187"/>
                </a:lnTo>
                <a:lnTo>
                  <a:pt x="19811" y="352043"/>
                </a:lnTo>
                <a:close/>
              </a:path>
              <a:path w="161925" h="433069">
                <a:moveTo>
                  <a:pt x="19811" y="71627"/>
                </a:moveTo>
                <a:lnTo>
                  <a:pt x="9143" y="82295"/>
                </a:lnTo>
                <a:lnTo>
                  <a:pt x="19811" y="82295"/>
                </a:lnTo>
                <a:lnTo>
                  <a:pt x="19811" y="71627"/>
                </a:lnTo>
                <a:close/>
              </a:path>
              <a:path w="161925" h="433069">
                <a:moveTo>
                  <a:pt x="161543" y="62483"/>
                </a:moveTo>
                <a:lnTo>
                  <a:pt x="152399" y="62483"/>
                </a:lnTo>
                <a:lnTo>
                  <a:pt x="143255" y="71627"/>
                </a:lnTo>
                <a:lnTo>
                  <a:pt x="19811" y="71627"/>
                </a:lnTo>
                <a:lnTo>
                  <a:pt x="19811" y="82295"/>
                </a:lnTo>
                <a:lnTo>
                  <a:pt x="158495" y="82295"/>
                </a:lnTo>
                <a:lnTo>
                  <a:pt x="161543" y="77723"/>
                </a:lnTo>
                <a:lnTo>
                  <a:pt x="161543" y="62483"/>
                </a:lnTo>
                <a:close/>
              </a:path>
              <a:path w="161925" h="433069">
                <a:moveTo>
                  <a:pt x="161543" y="0"/>
                </a:moveTo>
                <a:lnTo>
                  <a:pt x="143255" y="0"/>
                </a:lnTo>
                <a:lnTo>
                  <a:pt x="143255" y="71627"/>
                </a:lnTo>
                <a:lnTo>
                  <a:pt x="152399" y="62483"/>
                </a:lnTo>
                <a:lnTo>
                  <a:pt x="161543" y="62483"/>
                </a:lnTo>
                <a:lnTo>
                  <a:pt x="161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010021" y="2987029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35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929250" y="3049513"/>
            <a:ext cx="90170" cy="163195"/>
          </a:xfrm>
          <a:custGeom>
            <a:avLst/>
            <a:gdLst/>
            <a:ahLst/>
            <a:cxnLst/>
            <a:rect l="l" t="t" r="r" b="b"/>
            <a:pathLst>
              <a:path w="90170" h="163194">
                <a:moveTo>
                  <a:pt x="48767" y="161543"/>
                </a:moveTo>
                <a:lnTo>
                  <a:pt x="39623" y="161543"/>
                </a:lnTo>
                <a:lnTo>
                  <a:pt x="44195" y="163067"/>
                </a:lnTo>
                <a:lnTo>
                  <a:pt x="45719" y="163067"/>
                </a:lnTo>
                <a:lnTo>
                  <a:pt x="48767" y="161543"/>
                </a:lnTo>
                <a:close/>
              </a:path>
              <a:path w="90170" h="163194">
                <a:moveTo>
                  <a:pt x="54863" y="160019"/>
                </a:moveTo>
                <a:lnTo>
                  <a:pt x="35051" y="160019"/>
                </a:lnTo>
                <a:lnTo>
                  <a:pt x="38099" y="161543"/>
                </a:lnTo>
                <a:lnTo>
                  <a:pt x="51815" y="161543"/>
                </a:lnTo>
                <a:lnTo>
                  <a:pt x="54863" y="160019"/>
                </a:lnTo>
                <a:close/>
              </a:path>
              <a:path w="90170" h="163194">
                <a:moveTo>
                  <a:pt x="33527" y="27431"/>
                </a:moveTo>
                <a:lnTo>
                  <a:pt x="10667" y="27431"/>
                </a:lnTo>
                <a:lnTo>
                  <a:pt x="6095" y="39623"/>
                </a:lnTo>
                <a:lnTo>
                  <a:pt x="3047" y="51815"/>
                </a:lnTo>
                <a:lnTo>
                  <a:pt x="0" y="82295"/>
                </a:lnTo>
                <a:lnTo>
                  <a:pt x="1523" y="97535"/>
                </a:lnTo>
                <a:lnTo>
                  <a:pt x="3047" y="111251"/>
                </a:lnTo>
                <a:lnTo>
                  <a:pt x="7619" y="124967"/>
                </a:lnTo>
                <a:lnTo>
                  <a:pt x="10667" y="135635"/>
                </a:lnTo>
                <a:lnTo>
                  <a:pt x="12191" y="135635"/>
                </a:lnTo>
                <a:lnTo>
                  <a:pt x="12191" y="137159"/>
                </a:lnTo>
                <a:lnTo>
                  <a:pt x="21335" y="150875"/>
                </a:lnTo>
                <a:lnTo>
                  <a:pt x="25907" y="155447"/>
                </a:lnTo>
                <a:lnTo>
                  <a:pt x="30479" y="158495"/>
                </a:lnTo>
                <a:lnTo>
                  <a:pt x="33527" y="160019"/>
                </a:lnTo>
                <a:lnTo>
                  <a:pt x="56387" y="160019"/>
                </a:lnTo>
                <a:lnTo>
                  <a:pt x="59435" y="158495"/>
                </a:lnTo>
                <a:lnTo>
                  <a:pt x="60959" y="158495"/>
                </a:lnTo>
                <a:lnTo>
                  <a:pt x="60959" y="156971"/>
                </a:lnTo>
                <a:lnTo>
                  <a:pt x="65531" y="153923"/>
                </a:lnTo>
                <a:lnTo>
                  <a:pt x="68579" y="150875"/>
                </a:lnTo>
                <a:lnTo>
                  <a:pt x="71627" y="146303"/>
                </a:lnTo>
                <a:lnTo>
                  <a:pt x="73151" y="146303"/>
                </a:lnTo>
                <a:lnTo>
                  <a:pt x="74675" y="143255"/>
                </a:lnTo>
                <a:lnTo>
                  <a:pt x="42671" y="143255"/>
                </a:lnTo>
                <a:lnTo>
                  <a:pt x="36575" y="140207"/>
                </a:lnTo>
                <a:lnTo>
                  <a:pt x="33527" y="134111"/>
                </a:lnTo>
                <a:lnTo>
                  <a:pt x="29870" y="128015"/>
                </a:lnTo>
                <a:lnTo>
                  <a:pt x="28955" y="128015"/>
                </a:lnTo>
                <a:lnTo>
                  <a:pt x="24383" y="117347"/>
                </a:lnTo>
                <a:lnTo>
                  <a:pt x="21335" y="106679"/>
                </a:lnTo>
                <a:lnTo>
                  <a:pt x="19811" y="94487"/>
                </a:lnTo>
                <a:lnTo>
                  <a:pt x="19811" y="67055"/>
                </a:lnTo>
                <a:lnTo>
                  <a:pt x="22859" y="54863"/>
                </a:lnTo>
                <a:lnTo>
                  <a:pt x="25907" y="44195"/>
                </a:lnTo>
                <a:lnTo>
                  <a:pt x="28955" y="35051"/>
                </a:lnTo>
                <a:lnTo>
                  <a:pt x="29717" y="35051"/>
                </a:lnTo>
                <a:lnTo>
                  <a:pt x="33527" y="27431"/>
                </a:lnTo>
                <a:close/>
              </a:path>
              <a:path w="90170" h="163194">
                <a:moveTo>
                  <a:pt x="41147" y="141731"/>
                </a:moveTo>
                <a:lnTo>
                  <a:pt x="42671" y="143255"/>
                </a:lnTo>
                <a:lnTo>
                  <a:pt x="44195" y="143255"/>
                </a:lnTo>
                <a:lnTo>
                  <a:pt x="41147" y="141731"/>
                </a:lnTo>
                <a:close/>
              </a:path>
              <a:path w="90170" h="163194">
                <a:moveTo>
                  <a:pt x="48767" y="141731"/>
                </a:moveTo>
                <a:lnTo>
                  <a:pt x="45719" y="143255"/>
                </a:lnTo>
                <a:lnTo>
                  <a:pt x="47243" y="143255"/>
                </a:lnTo>
                <a:lnTo>
                  <a:pt x="48767" y="141731"/>
                </a:lnTo>
                <a:close/>
              </a:path>
              <a:path w="90170" h="163194">
                <a:moveTo>
                  <a:pt x="56387" y="134111"/>
                </a:moveTo>
                <a:lnTo>
                  <a:pt x="54863" y="138683"/>
                </a:lnTo>
                <a:lnTo>
                  <a:pt x="51815" y="140207"/>
                </a:lnTo>
                <a:lnTo>
                  <a:pt x="50291" y="141731"/>
                </a:lnTo>
                <a:lnTo>
                  <a:pt x="47243" y="143255"/>
                </a:lnTo>
                <a:lnTo>
                  <a:pt x="74675" y="143255"/>
                </a:lnTo>
                <a:lnTo>
                  <a:pt x="77723" y="137159"/>
                </a:lnTo>
                <a:lnTo>
                  <a:pt x="77723" y="135635"/>
                </a:lnTo>
                <a:lnTo>
                  <a:pt x="56387" y="135635"/>
                </a:lnTo>
                <a:lnTo>
                  <a:pt x="56387" y="134111"/>
                </a:lnTo>
                <a:close/>
              </a:path>
              <a:path w="90170" h="163194">
                <a:moveTo>
                  <a:pt x="60959" y="126491"/>
                </a:moveTo>
                <a:lnTo>
                  <a:pt x="56387" y="135635"/>
                </a:lnTo>
                <a:lnTo>
                  <a:pt x="77723" y="135635"/>
                </a:lnTo>
                <a:lnTo>
                  <a:pt x="80581" y="128015"/>
                </a:lnTo>
                <a:lnTo>
                  <a:pt x="60959" y="128015"/>
                </a:lnTo>
                <a:lnTo>
                  <a:pt x="60959" y="126491"/>
                </a:lnTo>
                <a:close/>
              </a:path>
              <a:path w="90170" h="163194">
                <a:moveTo>
                  <a:pt x="28955" y="126491"/>
                </a:moveTo>
                <a:lnTo>
                  <a:pt x="28955" y="128015"/>
                </a:lnTo>
                <a:lnTo>
                  <a:pt x="29870" y="128015"/>
                </a:lnTo>
                <a:lnTo>
                  <a:pt x="28955" y="126491"/>
                </a:lnTo>
                <a:close/>
              </a:path>
              <a:path w="90170" h="163194">
                <a:moveTo>
                  <a:pt x="80989" y="35051"/>
                </a:moveTo>
                <a:lnTo>
                  <a:pt x="60959" y="35051"/>
                </a:lnTo>
                <a:lnTo>
                  <a:pt x="65531" y="45719"/>
                </a:lnTo>
                <a:lnTo>
                  <a:pt x="67055" y="56387"/>
                </a:lnTo>
                <a:lnTo>
                  <a:pt x="70103" y="68579"/>
                </a:lnTo>
                <a:lnTo>
                  <a:pt x="70103" y="96011"/>
                </a:lnTo>
                <a:lnTo>
                  <a:pt x="67055" y="108203"/>
                </a:lnTo>
                <a:lnTo>
                  <a:pt x="64007" y="118871"/>
                </a:lnTo>
                <a:lnTo>
                  <a:pt x="60959" y="128015"/>
                </a:lnTo>
                <a:lnTo>
                  <a:pt x="80581" y="128015"/>
                </a:lnTo>
                <a:lnTo>
                  <a:pt x="86867" y="111251"/>
                </a:lnTo>
                <a:lnTo>
                  <a:pt x="89915" y="80771"/>
                </a:lnTo>
                <a:lnTo>
                  <a:pt x="88391" y="65531"/>
                </a:lnTo>
                <a:lnTo>
                  <a:pt x="86867" y="51815"/>
                </a:lnTo>
                <a:lnTo>
                  <a:pt x="82295" y="38099"/>
                </a:lnTo>
                <a:lnTo>
                  <a:pt x="80989" y="35051"/>
                </a:lnTo>
                <a:close/>
              </a:path>
              <a:path w="90170" h="163194">
                <a:moveTo>
                  <a:pt x="29717" y="35051"/>
                </a:moveTo>
                <a:lnTo>
                  <a:pt x="28955" y="35051"/>
                </a:lnTo>
                <a:lnTo>
                  <a:pt x="28955" y="36575"/>
                </a:lnTo>
                <a:lnTo>
                  <a:pt x="29717" y="35051"/>
                </a:lnTo>
                <a:close/>
              </a:path>
              <a:path w="90170" h="163194">
                <a:moveTo>
                  <a:pt x="77723" y="27431"/>
                </a:moveTo>
                <a:lnTo>
                  <a:pt x="56387" y="27431"/>
                </a:lnTo>
                <a:lnTo>
                  <a:pt x="60959" y="36575"/>
                </a:lnTo>
                <a:lnTo>
                  <a:pt x="60959" y="35051"/>
                </a:lnTo>
                <a:lnTo>
                  <a:pt x="80989" y="35051"/>
                </a:lnTo>
                <a:lnTo>
                  <a:pt x="77723" y="27431"/>
                </a:lnTo>
                <a:close/>
              </a:path>
              <a:path w="90170" h="163194">
                <a:moveTo>
                  <a:pt x="73151" y="16763"/>
                </a:moveTo>
                <a:lnTo>
                  <a:pt x="16763" y="16763"/>
                </a:lnTo>
                <a:lnTo>
                  <a:pt x="12191" y="25907"/>
                </a:lnTo>
                <a:lnTo>
                  <a:pt x="12191" y="27431"/>
                </a:lnTo>
                <a:lnTo>
                  <a:pt x="33527" y="27431"/>
                </a:lnTo>
                <a:lnTo>
                  <a:pt x="33527" y="28955"/>
                </a:lnTo>
                <a:lnTo>
                  <a:pt x="35051" y="24383"/>
                </a:lnTo>
                <a:lnTo>
                  <a:pt x="38099" y="22859"/>
                </a:lnTo>
                <a:lnTo>
                  <a:pt x="36575" y="22859"/>
                </a:lnTo>
                <a:lnTo>
                  <a:pt x="42671" y="19811"/>
                </a:lnTo>
                <a:lnTo>
                  <a:pt x="74675" y="19811"/>
                </a:lnTo>
                <a:lnTo>
                  <a:pt x="73151" y="16763"/>
                </a:lnTo>
                <a:close/>
              </a:path>
              <a:path w="90170" h="163194">
                <a:moveTo>
                  <a:pt x="74675" y="19811"/>
                </a:moveTo>
                <a:lnTo>
                  <a:pt x="47243" y="19811"/>
                </a:lnTo>
                <a:lnTo>
                  <a:pt x="53339" y="22859"/>
                </a:lnTo>
                <a:lnTo>
                  <a:pt x="56387" y="28955"/>
                </a:lnTo>
                <a:lnTo>
                  <a:pt x="56387" y="27431"/>
                </a:lnTo>
                <a:lnTo>
                  <a:pt x="77723" y="27431"/>
                </a:lnTo>
                <a:lnTo>
                  <a:pt x="77723" y="25907"/>
                </a:lnTo>
                <a:lnTo>
                  <a:pt x="74675" y="19811"/>
                </a:lnTo>
                <a:close/>
              </a:path>
              <a:path w="90170" h="163194">
                <a:moveTo>
                  <a:pt x="44195" y="19811"/>
                </a:moveTo>
                <a:lnTo>
                  <a:pt x="42671" y="19811"/>
                </a:lnTo>
                <a:lnTo>
                  <a:pt x="41147" y="21335"/>
                </a:lnTo>
                <a:lnTo>
                  <a:pt x="44195" y="19811"/>
                </a:lnTo>
                <a:close/>
              </a:path>
              <a:path w="90170" h="163194">
                <a:moveTo>
                  <a:pt x="47243" y="19811"/>
                </a:moveTo>
                <a:lnTo>
                  <a:pt x="45719" y="19811"/>
                </a:lnTo>
                <a:lnTo>
                  <a:pt x="48767" y="21335"/>
                </a:lnTo>
                <a:lnTo>
                  <a:pt x="47243" y="19811"/>
                </a:lnTo>
                <a:close/>
              </a:path>
              <a:path w="90170" h="163194">
                <a:moveTo>
                  <a:pt x="56387" y="3047"/>
                </a:moveTo>
                <a:lnTo>
                  <a:pt x="33527" y="3047"/>
                </a:lnTo>
                <a:lnTo>
                  <a:pt x="28955" y="6095"/>
                </a:lnTo>
                <a:lnTo>
                  <a:pt x="25907" y="7619"/>
                </a:lnTo>
                <a:lnTo>
                  <a:pt x="21335" y="12191"/>
                </a:lnTo>
                <a:lnTo>
                  <a:pt x="18287" y="16763"/>
                </a:lnTo>
                <a:lnTo>
                  <a:pt x="71627" y="16763"/>
                </a:lnTo>
                <a:lnTo>
                  <a:pt x="68579" y="12191"/>
                </a:lnTo>
                <a:lnTo>
                  <a:pt x="64007" y="7619"/>
                </a:lnTo>
                <a:lnTo>
                  <a:pt x="60959" y="6095"/>
                </a:lnTo>
                <a:lnTo>
                  <a:pt x="60959" y="4571"/>
                </a:lnTo>
                <a:lnTo>
                  <a:pt x="59435" y="4571"/>
                </a:lnTo>
                <a:lnTo>
                  <a:pt x="56387" y="3047"/>
                </a:lnTo>
                <a:close/>
              </a:path>
              <a:path w="90170" h="163194">
                <a:moveTo>
                  <a:pt x="51815" y="1523"/>
                </a:moveTo>
                <a:lnTo>
                  <a:pt x="38099" y="1523"/>
                </a:lnTo>
                <a:lnTo>
                  <a:pt x="35051" y="3047"/>
                </a:lnTo>
                <a:lnTo>
                  <a:pt x="54863" y="3047"/>
                </a:lnTo>
                <a:lnTo>
                  <a:pt x="51815" y="1523"/>
                </a:lnTo>
                <a:close/>
              </a:path>
              <a:path w="90170" h="163194">
                <a:moveTo>
                  <a:pt x="45719" y="0"/>
                </a:moveTo>
                <a:lnTo>
                  <a:pt x="44195" y="0"/>
                </a:lnTo>
                <a:lnTo>
                  <a:pt x="39623" y="1523"/>
                </a:lnTo>
                <a:lnTo>
                  <a:pt x="48767" y="1523"/>
                </a:lnTo>
                <a:lnTo>
                  <a:pt x="457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795138" y="3121141"/>
            <a:ext cx="144780" cy="21590"/>
          </a:xfrm>
          <a:custGeom>
            <a:avLst/>
            <a:gdLst/>
            <a:ahLst/>
            <a:cxnLst/>
            <a:rect l="l" t="t" r="r" b="b"/>
            <a:pathLst>
              <a:path w="144779" h="21589">
                <a:moveTo>
                  <a:pt x="143255" y="0"/>
                </a:moveTo>
                <a:lnTo>
                  <a:pt x="0" y="1523"/>
                </a:lnTo>
                <a:lnTo>
                  <a:pt x="0" y="21335"/>
                </a:lnTo>
                <a:lnTo>
                  <a:pt x="144779" y="19811"/>
                </a:lnTo>
                <a:lnTo>
                  <a:pt x="1432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074029" y="2915401"/>
            <a:ext cx="161925" cy="431800"/>
          </a:xfrm>
          <a:custGeom>
            <a:avLst/>
            <a:gdLst/>
            <a:ahLst/>
            <a:cxnLst/>
            <a:rect l="l" t="t" r="r" b="b"/>
            <a:pathLst>
              <a:path w="161925" h="431800">
                <a:moveTo>
                  <a:pt x="143255" y="359663"/>
                </a:moveTo>
                <a:lnTo>
                  <a:pt x="143255" y="431291"/>
                </a:lnTo>
                <a:lnTo>
                  <a:pt x="161543" y="431291"/>
                </a:lnTo>
                <a:lnTo>
                  <a:pt x="161543" y="370331"/>
                </a:lnTo>
                <a:lnTo>
                  <a:pt x="152399" y="370331"/>
                </a:lnTo>
                <a:lnTo>
                  <a:pt x="143255" y="359663"/>
                </a:lnTo>
                <a:close/>
              </a:path>
              <a:path w="161925" h="431800">
                <a:moveTo>
                  <a:pt x="143255" y="60959"/>
                </a:moveTo>
                <a:lnTo>
                  <a:pt x="4571" y="60959"/>
                </a:lnTo>
                <a:lnTo>
                  <a:pt x="0" y="65531"/>
                </a:lnTo>
                <a:lnTo>
                  <a:pt x="0" y="365759"/>
                </a:lnTo>
                <a:lnTo>
                  <a:pt x="4571" y="370331"/>
                </a:lnTo>
                <a:lnTo>
                  <a:pt x="143255" y="370331"/>
                </a:lnTo>
                <a:lnTo>
                  <a:pt x="143255" y="359663"/>
                </a:lnTo>
                <a:lnTo>
                  <a:pt x="19811" y="359663"/>
                </a:lnTo>
                <a:lnTo>
                  <a:pt x="9143" y="350519"/>
                </a:lnTo>
                <a:lnTo>
                  <a:pt x="19811" y="350519"/>
                </a:lnTo>
                <a:lnTo>
                  <a:pt x="19811" y="80771"/>
                </a:lnTo>
                <a:lnTo>
                  <a:pt x="9143" y="80771"/>
                </a:lnTo>
                <a:lnTo>
                  <a:pt x="19811" y="71627"/>
                </a:lnTo>
                <a:lnTo>
                  <a:pt x="143255" y="71627"/>
                </a:lnTo>
                <a:lnTo>
                  <a:pt x="143255" y="60959"/>
                </a:lnTo>
                <a:close/>
              </a:path>
              <a:path w="161925" h="431800">
                <a:moveTo>
                  <a:pt x="158495" y="350519"/>
                </a:moveTo>
                <a:lnTo>
                  <a:pt x="19811" y="350519"/>
                </a:lnTo>
                <a:lnTo>
                  <a:pt x="19811" y="359663"/>
                </a:lnTo>
                <a:lnTo>
                  <a:pt x="143255" y="359663"/>
                </a:lnTo>
                <a:lnTo>
                  <a:pt x="152399" y="370331"/>
                </a:lnTo>
                <a:lnTo>
                  <a:pt x="161543" y="370331"/>
                </a:lnTo>
                <a:lnTo>
                  <a:pt x="161543" y="355091"/>
                </a:lnTo>
                <a:lnTo>
                  <a:pt x="158495" y="350519"/>
                </a:lnTo>
                <a:close/>
              </a:path>
              <a:path w="161925" h="431800">
                <a:moveTo>
                  <a:pt x="19811" y="350519"/>
                </a:moveTo>
                <a:lnTo>
                  <a:pt x="9143" y="350519"/>
                </a:lnTo>
                <a:lnTo>
                  <a:pt x="19811" y="359663"/>
                </a:lnTo>
                <a:lnTo>
                  <a:pt x="19811" y="350519"/>
                </a:lnTo>
                <a:close/>
              </a:path>
              <a:path w="161925" h="431800">
                <a:moveTo>
                  <a:pt x="19811" y="71627"/>
                </a:moveTo>
                <a:lnTo>
                  <a:pt x="9143" y="80771"/>
                </a:lnTo>
                <a:lnTo>
                  <a:pt x="19811" y="80771"/>
                </a:lnTo>
                <a:lnTo>
                  <a:pt x="19811" y="71627"/>
                </a:lnTo>
                <a:close/>
              </a:path>
              <a:path w="161925" h="431800">
                <a:moveTo>
                  <a:pt x="161543" y="60959"/>
                </a:moveTo>
                <a:lnTo>
                  <a:pt x="152399" y="60959"/>
                </a:lnTo>
                <a:lnTo>
                  <a:pt x="143255" y="71627"/>
                </a:lnTo>
                <a:lnTo>
                  <a:pt x="19811" y="71627"/>
                </a:lnTo>
                <a:lnTo>
                  <a:pt x="19811" y="80771"/>
                </a:lnTo>
                <a:lnTo>
                  <a:pt x="158495" y="80771"/>
                </a:lnTo>
                <a:lnTo>
                  <a:pt x="161543" y="76199"/>
                </a:lnTo>
                <a:lnTo>
                  <a:pt x="161543" y="60959"/>
                </a:lnTo>
                <a:close/>
              </a:path>
              <a:path w="161925" h="431800">
                <a:moveTo>
                  <a:pt x="161543" y="0"/>
                </a:moveTo>
                <a:lnTo>
                  <a:pt x="143255" y="0"/>
                </a:lnTo>
                <a:lnTo>
                  <a:pt x="143255" y="71627"/>
                </a:lnTo>
                <a:lnTo>
                  <a:pt x="152399" y="60959"/>
                </a:lnTo>
                <a:lnTo>
                  <a:pt x="161543" y="60959"/>
                </a:lnTo>
                <a:lnTo>
                  <a:pt x="161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010021" y="3418321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59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929250" y="3482330"/>
            <a:ext cx="90170" cy="161925"/>
          </a:xfrm>
          <a:custGeom>
            <a:avLst/>
            <a:gdLst/>
            <a:ahLst/>
            <a:cxnLst/>
            <a:rect l="l" t="t" r="r" b="b"/>
            <a:pathLst>
              <a:path w="90170" h="161925">
                <a:moveTo>
                  <a:pt x="51815" y="160019"/>
                </a:moveTo>
                <a:lnTo>
                  <a:pt x="38099" y="160019"/>
                </a:lnTo>
                <a:lnTo>
                  <a:pt x="39623" y="161543"/>
                </a:lnTo>
                <a:lnTo>
                  <a:pt x="50291" y="161543"/>
                </a:lnTo>
                <a:lnTo>
                  <a:pt x="51815" y="160019"/>
                </a:lnTo>
                <a:close/>
              </a:path>
              <a:path w="90170" h="161925">
                <a:moveTo>
                  <a:pt x="71627" y="144779"/>
                </a:moveTo>
                <a:lnTo>
                  <a:pt x="18287" y="144779"/>
                </a:lnTo>
                <a:lnTo>
                  <a:pt x="18287" y="146303"/>
                </a:lnTo>
                <a:lnTo>
                  <a:pt x="24383" y="152399"/>
                </a:lnTo>
                <a:lnTo>
                  <a:pt x="24383" y="153923"/>
                </a:lnTo>
                <a:lnTo>
                  <a:pt x="25907" y="153923"/>
                </a:lnTo>
                <a:lnTo>
                  <a:pt x="30479" y="156971"/>
                </a:lnTo>
                <a:lnTo>
                  <a:pt x="33527" y="158495"/>
                </a:lnTo>
                <a:lnTo>
                  <a:pt x="35051" y="160019"/>
                </a:lnTo>
                <a:lnTo>
                  <a:pt x="54863" y="160019"/>
                </a:lnTo>
                <a:lnTo>
                  <a:pt x="56387" y="158495"/>
                </a:lnTo>
                <a:lnTo>
                  <a:pt x="59435" y="156971"/>
                </a:lnTo>
                <a:lnTo>
                  <a:pt x="60959" y="156971"/>
                </a:lnTo>
                <a:lnTo>
                  <a:pt x="71627" y="146303"/>
                </a:lnTo>
                <a:lnTo>
                  <a:pt x="71627" y="144779"/>
                </a:lnTo>
                <a:close/>
              </a:path>
              <a:path w="90170" h="161925">
                <a:moveTo>
                  <a:pt x="33527" y="25907"/>
                </a:moveTo>
                <a:lnTo>
                  <a:pt x="10667" y="25907"/>
                </a:lnTo>
                <a:lnTo>
                  <a:pt x="6095" y="38099"/>
                </a:lnTo>
                <a:lnTo>
                  <a:pt x="3047" y="51815"/>
                </a:lnTo>
                <a:lnTo>
                  <a:pt x="1523" y="65531"/>
                </a:lnTo>
                <a:lnTo>
                  <a:pt x="0" y="80771"/>
                </a:lnTo>
                <a:lnTo>
                  <a:pt x="3047" y="111251"/>
                </a:lnTo>
                <a:lnTo>
                  <a:pt x="7619" y="123443"/>
                </a:lnTo>
                <a:lnTo>
                  <a:pt x="10667" y="134111"/>
                </a:lnTo>
                <a:lnTo>
                  <a:pt x="12191" y="135635"/>
                </a:lnTo>
                <a:lnTo>
                  <a:pt x="16763" y="144779"/>
                </a:lnTo>
                <a:lnTo>
                  <a:pt x="73151" y="144779"/>
                </a:lnTo>
                <a:lnTo>
                  <a:pt x="73913" y="143255"/>
                </a:lnTo>
                <a:lnTo>
                  <a:pt x="44195" y="143255"/>
                </a:lnTo>
                <a:lnTo>
                  <a:pt x="44957" y="142874"/>
                </a:lnTo>
                <a:lnTo>
                  <a:pt x="39623" y="140207"/>
                </a:lnTo>
                <a:lnTo>
                  <a:pt x="38099" y="140207"/>
                </a:lnTo>
                <a:lnTo>
                  <a:pt x="35051" y="137159"/>
                </a:lnTo>
                <a:lnTo>
                  <a:pt x="34289" y="135635"/>
                </a:lnTo>
                <a:lnTo>
                  <a:pt x="33527" y="135635"/>
                </a:lnTo>
                <a:lnTo>
                  <a:pt x="29717" y="128015"/>
                </a:lnTo>
                <a:lnTo>
                  <a:pt x="28955" y="128015"/>
                </a:lnTo>
                <a:lnTo>
                  <a:pt x="24383" y="117347"/>
                </a:lnTo>
                <a:lnTo>
                  <a:pt x="21335" y="105155"/>
                </a:lnTo>
                <a:lnTo>
                  <a:pt x="19811" y="92963"/>
                </a:lnTo>
                <a:lnTo>
                  <a:pt x="19811" y="67055"/>
                </a:lnTo>
                <a:lnTo>
                  <a:pt x="25907" y="42671"/>
                </a:lnTo>
                <a:lnTo>
                  <a:pt x="28955" y="33527"/>
                </a:lnTo>
                <a:lnTo>
                  <a:pt x="29717" y="33527"/>
                </a:lnTo>
                <a:lnTo>
                  <a:pt x="33527" y="25907"/>
                </a:lnTo>
                <a:close/>
              </a:path>
              <a:path w="90170" h="161925">
                <a:moveTo>
                  <a:pt x="44957" y="142874"/>
                </a:moveTo>
                <a:lnTo>
                  <a:pt x="44195" y="143255"/>
                </a:lnTo>
                <a:lnTo>
                  <a:pt x="45719" y="143255"/>
                </a:lnTo>
                <a:lnTo>
                  <a:pt x="44957" y="142874"/>
                </a:lnTo>
                <a:close/>
              </a:path>
              <a:path w="90170" h="161925">
                <a:moveTo>
                  <a:pt x="50291" y="140207"/>
                </a:moveTo>
                <a:lnTo>
                  <a:pt x="44957" y="142874"/>
                </a:lnTo>
                <a:lnTo>
                  <a:pt x="45719" y="143255"/>
                </a:lnTo>
                <a:lnTo>
                  <a:pt x="73913" y="143255"/>
                </a:lnTo>
                <a:lnTo>
                  <a:pt x="74675" y="141731"/>
                </a:lnTo>
                <a:lnTo>
                  <a:pt x="50291" y="141731"/>
                </a:lnTo>
                <a:lnTo>
                  <a:pt x="50291" y="140207"/>
                </a:lnTo>
                <a:close/>
              </a:path>
              <a:path w="90170" h="161925">
                <a:moveTo>
                  <a:pt x="56387" y="134111"/>
                </a:moveTo>
                <a:lnTo>
                  <a:pt x="54863" y="137159"/>
                </a:lnTo>
                <a:lnTo>
                  <a:pt x="50291" y="141731"/>
                </a:lnTo>
                <a:lnTo>
                  <a:pt x="74675" y="141731"/>
                </a:lnTo>
                <a:lnTo>
                  <a:pt x="77723" y="135635"/>
                </a:lnTo>
                <a:lnTo>
                  <a:pt x="56387" y="135635"/>
                </a:lnTo>
                <a:lnTo>
                  <a:pt x="56387" y="134111"/>
                </a:lnTo>
                <a:close/>
              </a:path>
              <a:path w="90170" h="161925">
                <a:moveTo>
                  <a:pt x="36575" y="138683"/>
                </a:moveTo>
                <a:lnTo>
                  <a:pt x="38099" y="140207"/>
                </a:lnTo>
                <a:lnTo>
                  <a:pt x="39623" y="140207"/>
                </a:lnTo>
                <a:lnTo>
                  <a:pt x="36575" y="138683"/>
                </a:lnTo>
                <a:close/>
              </a:path>
              <a:path w="90170" h="161925">
                <a:moveTo>
                  <a:pt x="33527" y="134111"/>
                </a:moveTo>
                <a:lnTo>
                  <a:pt x="33527" y="135635"/>
                </a:lnTo>
                <a:lnTo>
                  <a:pt x="34289" y="135635"/>
                </a:lnTo>
                <a:lnTo>
                  <a:pt x="33527" y="134111"/>
                </a:lnTo>
                <a:close/>
              </a:path>
              <a:path w="90170" h="161925">
                <a:moveTo>
                  <a:pt x="60959" y="126491"/>
                </a:moveTo>
                <a:lnTo>
                  <a:pt x="56387" y="135635"/>
                </a:lnTo>
                <a:lnTo>
                  <a:pt x="77723" y="135635"/>
                </a:lnTo>
                <a:lnTo>
                  <a:pt x="77723" y="134111"/>
                </a:lnTo>
                <a:lnTo>
                  <a:pt x="80336" y="128015"/>
                </a:lnTo>
                <a:lnTo>
                  <a:pt x="60959" y="128015"/>
                </a:lnTo>
                <a:lnTo>
                  <a:pt x="60959" y="126491"/>
                </a:lnTo>
                <a:close/>
              </a:path>
              <a:path w="90170" h="161925">
                <a:moveTo>
                  <a:pt x="28955" y="126491"/>
                </a:moveTo>
                <a:lnTo>
                  <a:pt x="28955" y="128015"/>
                </a:lnTo>
                <a:lnTo>
                  <a:pt x="29717" y="128015"/>
                </a:lnTo>
                <a:lnTo>
                  <a:pt x="28955" y="126491"/>
                </a:lnTo>
                <a:close/>
              </a:path>
              <a:path w="90170" h="161925">
                <a:moveTo>
                  <a:pt x="80989" y="33527"/>
                </a:moveTo>
                <a:lnTo>
                  <a:pt x="60959" y="33527"/>
                </a:lnTo>
                <a:lnTo>
                  <a:pt x="65531" y="44195"/>
                </a:lnTo>
                <a:lnTo>
                  <a:pt x="67055" y="54863"/>
                </a:lnTo>
                <a:lnTo>
                  <a:pt x="70103" y="67055"/>
                </a:lnTo>
                <a:lnTo>
                  <a:pt x="70103" y="94487"/>
                </a:lnTo>
                <a:lnTo>
                  <a:pt x="67055" y="106679"/>
                </a:lnTo>
                <a:lnTo>
                  <a:pt x="60959" y="128015"/>
                </a:lnTo>
                <a:lnTo>
                  <a:pt x="80336" y="128015"/>
                </a:lnTo>
                <a:lnTo>
                  <a:pt x="82295" y="123443"/>
                </a:lnTo>
                <a:lnTo>
                  <a:pt x="86867" y="109727"/>
                </a:lnTo>
                <a:lnTo>
                  <a:pt x="88391" y="96011"/>
                </a:lnTo>
                <a:lnTo>
                  <a:pt x="89915" y="80771"/>
                </a:lnTo>
                <a:lnTo>
                  <a:pt x="88391" y="64007"/>
                </a:lnTo>
                <a:lnTo>
                  <a:pt x="86867" y="50291"/>
                </a:lnTo>
                <a:lnTo>
                  <a:pt x="82295" y="36575"/>
                </a:lnTo>
                <a:lnTo>
                  <a:pt x="80989" y="33527"/>
                </a:lnTo>
                <a:close/>
              </a:path>
              <a:path w="90170" h="161925">
                <a:moveTo>
                  <a:pt x="29717" y="33527"/>
                </a:moveTo>
                <a:lnTo>
                  <a:pt x="28955" y="33527"/>
                </a:lnTo>
                <a:lnTo>
                  <a:pt x="28955" y="35051"/>
                </a:lnTo>
                <a:lnTo>
                  <a:pt x="29717" y="33527"/>
                </a:lnTo>
                <a:close/>
              </a:path>
              <a:path w="90170" h="161925">
                <a:moveTo>
                  <a:pt x="77723" y="25907"/>
                </a:moveTo>
                <a:lnTo>
                  <a:pt x="56387" y="25907"/>
                </a:lnTo>
                <a:lnTo>
                  <a:pt x="60959" y="35051"/>
                </a:lnTo>
                <a:lnTo>
                  <a:pt x="60959" y="33527"/>
                </a:lnTo>
                <a:lnTo>
                  <a:pt x="80989" y="33527"/>
                </a:lnTo>
                <a:lnTo>
                  <a:pt x="77723" y="25907"/>
                </a:lnTo>
                <a:close/>
              </a:path>
              <a:path w="90170" h="161925">
                <a:moveTo>
                  <a:pt x="56387" y="1523"/>
                </a:moveTo>
                <a:lnTo>
                  <a:pt x="33527" y="1523"/>
                </a:lnTo>
                <a:lnTo>
                  <a:pt x="28955" y="4571"/>
                </a:lnTo>
                <a:lnTo>
                  <a:pt x="25907" y="7619"/>
                </a:lnTo>
                <a:lnTo>
                  <a:pt x="24383" y="7619"/>
                </a:lnTo>
                <a:lnTo>
                  <a:pt x="21335" y="12191"/>
                </a:lnTo>
                <a:lnTo>
                  <a:pt x="16763" y="16763"/>
                </a:lnTo>
                <a:lnTo>
                  <a:pt x="12191" y="25907"/>
                </a:lnTo>
                <a:lnTo>
                  <a:pt x="33527" y="25907"/>
                </a:lnTo>
                <a:lnTo>
                  <a:pt x="33527" y="27431"/>
                </a:lnTo>
                <a:lnTo>
                  <a:pt x="35051" y="24383"/>
                </a:lnTo>
                <a:lnTo>
                  <a:pt x="39623" y="19811"/>
                </a:lnTo>
                <a:lnTo>
                  <a:pt x="42671" y="18287"/>
                </a:lnTo>
                <a:lnTo>
                  <a:pt x="73913" y="18287"/>
                </a:lnTo>
                <a:lnTo>
                  <a:pt x="73151" y="16763"/>
                </a:lnTo>
                <a:lnTo>
                  <a:pt x="71627" y="16763"/>
                </a:lnTo>
                <a:lnTo>
                  <a:pt x="71627" y="15239"/>
                </a:lnTo>
                <a:lnTo>
                  <a:pt x="68579" y="10667"/>
                </a:lnTo>
                <a:lnTo>
                  <a:pt x="64007" y="7619"/>
                </a:lnTo>
                <a:lnTo>
                  <a:pt x="60959" y="4571"/>
                </a:lnTo>
                <a:lnTo>
                  <a:pt x="59435" y="4571"/>
                </a:lnTo>
                <a:lnTo>
                  <a:pt x="56387" y="1523"/>
                </a:lnTo>
                <a:close/>
              </a:path>
              <a:path w="90170" h="161925">
                <a:moveTo>
                  <a:pt x="74675" y="19811"/>
                </a:moveTo>
                <a:lnTo>
                  <a:pt x="50291" y="19811"/>
                </a:lnTo>
                <a:lnTo>
                  <a:pt x="54863" y="24383"/>
                </a:lnTo>
                <a:lnTo>
                  <a:pt x="56387" y="27431"/>
                </a:lnTo>
                <a:lnTo>
                  <a:pt x="56387" y="25907"/>
                </a:lnTo>
                <a:lnTo>
                  <a:pt x="77723" y="25907"/>
                </a:lnTo>
                <a:lnTo>
                  <a:pt x="74675" y="19811"/>
                </a:lnTo>
                <a:close/>
              </a:path>
              <a:path w="90170" h="161925">
                <a:moveTo>
                  <a:pt x="73913" y="18287"/>
                </a:moveTo>
                <a:lnTo>
                  <a:pt x="47243" y="18287"/>
                </a:lnTo>
                <a:lnTo>
                  <a:pt x="50291" y="21335"/>
                </a:lnTo>
                <a:lnTo>
                  <a:pt x="50291" y="19811"/>
                </a:lnTo>
                <a:lnTo>
                  <a:pt x="74675" y="19811"/>
                </a:lnTo>
                <a:lnTo>
                  <a:pt x="73913" y="18287"/>
                </a:lnTo>
                <a:close/>
              </a:path>
              <a:path w="90170" h="161925">
                <a:moveTo>
                  <a:pt x="44195" y="18287"/>
                </a:moveTo>
                <a:lnTo>
                  <a:pt x="42671" y="18287"/>
                </a:lnTo>
                <a:lnTo>
                  <a:pt x="41147" y="19811"/>
                </a:lnTo>
                <a:lnTo>
                  <a:pt x="44195" y="18287"/>
                </a:lnTo>
                <a:close/>
              </a:path>
              <a:path w="90170" h="161925">
                <a:moveTo>
                  <a:pt x="47243" y="18287"/>
                </a:moveTo>
                <a:lnTo>
                  <a:pt x="45719" y="18287"/>
                </a:lnTo>
                <a:lnTo>
                  <a:pt x="48767" y="19811"/>
                </a:lnTo>
                <a:lnTo>
                  <a:pt x="47243" y="18287"/>
                </a:lnTo>
                <a:close/>
              </a:path>
              <a:path w="90170" h="161925">
                <a:moveTo>
                  <a:pt x="51815" y="0"/>
                </a:moveTo>
                <a:lnTo>
                  <a:pt x="38099" y="0"/>
                </a:lnTo>
                <a:lnTo>
                  <a:pt x="35051" y="1523"/>
                </a:lnTo>
                <a:lnTo>
                  <a:pt x="54863" y="1523"/>
                </a:lnTo>
                <a:lnTo>
                  <a:pt x="518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795138" y="3553957"/>
            <a:ext cx="144780" cy="20320"/>
          </a:xfrm>
          <a:custGeom>
            <a:avLst/>
            <a:gdLst/>
            <a:ahLst/>
            <a:cxnLst/>
            <a:rect l="l" t="t" r="r" b="b"/>
            <a:pathLst>
              <a:path w="144779" h="20320">
                <a:moveTo>
                  <a:pt x="143255" y="0"/>
                </a:moveTo>
                <a:lnTo>
                  <a:pt x="0" y="1523"/>
                </a:lnTo>
                <a:lnTo>
                  <a:pt x="0" y="19811"/>
                </a:lnTo>
                <a:lnTo>
                  <a:pt x="144779" y="18287"/>
                </a:lnTo>
                <a:lnTo>
                  <a:pt x="1432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074029" y="3346693"/>
            <a:ext cx="161925" cy="431800"/>
          </a:xfrm>
          <a:custGeom>
            <a:avLst/>
            <a:gdLst/>
            <a:ahLst/>
            <a:cxnLst/>
            <a:rect l="l" t="t" r="r" b="b"/>
            <a:pathLst>
              <a:path w="161925" h="431800">
                <a:moveTo>
                  <a:pt x="143255" y="361187"/>
                </a:moveTo>
                <a:lnTo>
                  <a:pt x="143255" y="431291"/>
                </a:lnTo>
                <a:lnTo>
                  <a:pt x="161543" y="431291"/>
                </a:lnTo>
                <a:lnTo>
                  <a:pt x="161543" y="370331"/>
                </a:lnTo>
                <a:lnTo>
                  <a:pt x="152399" y="370331"/>
                </a:lnTo>
                <a:lnTo>
                  <a:pt x="143255" y="361187"/>
                </a:lnTo>
                <a:close/>
              </a:path>
              <a:path w="161925" h="431800">
                <a:moveTo>
                  <a:pt x="143255" y="62483"/>
                </a:moveTo>
                <a:lnTo>
                  <a:pt x="4571" y="62483"/>
                </a:lnTo>
                <a:lnTo>
                  <a:pt x="0" y="67055"/>
                </a:lnTo>
                <a:lnTo>
                  <a:pt x="0" y="365759"/>
                </a:lnTo>
                <a:lnTo>
                  <a:pt x="4571" y="370331"/>
                </a:lnTo>
                <a:lnTo>
                  <a:pt x="143255" y="370331"/>
                </a:lnTo>
                <a:lnTo>
                  <a:pt x="143255" y="361187"/>
                </a:lnTo>
                <a:lnTo>
                  <a:pt x="19811" y="361187"/>
                </a:lnTo>
                <a:lnTo>
                  <a:pt x="9143" y="350519"/>
                </a:lnTo>
                <a:lnTo>
                  <a:pt x="19811" y="350519"/>
                </a:lnTo>
                <a:lnTo>
                  <a:pt x="19811" y="80771"/>
                </a:lnTo>
                <a:lnTo>
                  <a:pt x="9143" y="80771"/>
                </a:lnTo>
                <a:lnTo>
                  <a:pt x="19811" y="71627"/>
                </a:lnTo>
                <a:lnTo>
                  <a:pt x="143255" y="71627"/>
                </a:lnTo>
                <a:lnTo>
                  <a:pt x="143255" y="62483"/>
                </a:lnTo>
                <a:close/>
              </a:path>
              <a:path w="161925" h="431800">
                <a:moveTo>
                  <a:pt x="158495" y="350519"/>
                </a:moveTo>
                <a:lnTo>
                  <a:pt x="19811" y="350519"/>
                </a:lnTo>
                <a:lnTo>
                  <a:pt x="19811" y="361187"/>
                </a:lnTo>
                <a:lnTo>
                  <a:pt x="143255" y="361187"/>
                </a:lnTo>
                <a:lnTo>
                  <a:pt x="152399" y="370331"/>
                </a:lnTo>
                <a:lnTo>
                  <a:pt x="161543" y="370331"/>
                </a:lnTo>
                <a:lnTo>
                  <a:pt x="161543" y="355091"/>
                </a:lnTo>
                <a:lnTo>
                  <a:pt x="158495" y="350519"/>
                </a:lnTo>
                <a:close/>
              </a:path>
              <a:path w="161925" h="431800">
                <a:moveTo>
                  <a:pt x="19811" y="350519"/>
                </a:moveTo>
                <a:lnTo>
                  <a:pt x="9143" y="350519"/>
                </a:lnTo>
                <a:lnTo>
                  <a:pt x="19811" y="361187"/>
                </a:lnTo>
                <a:lnTo>
                  <a:pt x="19811" y="350519"/>
                </a:lnTo>
                <a:close/>
              </a:path>
              <a:path w="161925" h="431800">
                <a:moveTo>
                  <a:pt x="19811" y="71627"/>
                </a:moveTo>
                <a:lnTo>
                  <a:pt x="9143" y="80771"/>
                </a:lnTo>
                <a:lnTo>
                  <a:pt x="19811" y="80771"/>
                </a:lnTo>
                <a:lnTo>
                  <a:pt x="19811" y="71627"/>
                </a:lnTo>
                <a:close/>
              </a:path>
              <a:path w="161925" h="431800">
                <a:moveTo>
                  <a:pt x="161543" y="62483"/>
                </a:moveTo>
                <a:lnTo>
                  <a:pt x="152399" y="62483"/>
                </a:lnTo>
                <a:lnTo>
                  <a:pt x="143255" y="71627"/>
                </a:lnTo>
                <a:lnTo>
                  <a:pt x="19811" y="71627"/>
                </a:lnTo>
                <a:lnTo>
                  <a:pt x="19811" y="80771"/>
                </a:lnTo>
                <a:lnTo>
                  <a:pt x="158495" y="80771"/>
                </a:lnTo>
                <a:lnTo>
                  <a:pt x="161543" y="76199"/>
                </a:lnTo>
                <a:lnTo>
                  <a:pt x="161543" y="62483"/>
                </a:lnTo>
                <a:close/>
              </a:path>
              <a:path w="161925" h="431800">
                <a:moveTo>
                  <a:pt x="161543" y="0"/>
                </a:moveTo>
                <a:lnTo>
                  <a:pt x="143255" y="0"/>
                </a:lnTo>
                <a:lnTo>
                  <a:pt x="143255" y="71627"/>
                </a:lnTo>
                <a:lnTo>
                  <a:pt x="152399" y="62483"/>
                </a:lnTo>
                <a:lnTo>
                  <a:pt x="161543" y="62483"/>
                </a:lnTo>
                <a:lnTo>
                  <a:pt x="161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794376" y="3563101"/>
            <a:ext cx="0" cy="215265"/>
          </a:xfrm>
          <a:custGeom>
            <a:avLst/>
            <a:gdLst/>
            <a:ahLst/>
            <a:cxnLst/>
            <a:rect l="l" t="t" r="r" b="b"/>
            <a:pathLst>
              <a:path h="215264">
                <a:moveTo>
                  <a:pt x="0" y="0"/>
                </a:moveTo>
                <a:lnTo>
                  <a:pt x="0" y="214883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657721" y="3705595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4">
                <a:moveTo>
                  <a:pt x="0" y="0"/>
                </a:moveTo>
                <a:lnTo>
                  <a:pt x="216407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331342" y="2769098"/>
            <a:ext cx="142240" cy="0"/>
          </a:xfrm>
          <a:custGeom>
            <a:avLst/>
            <a:gdLst/>
            <a:ahLst/>
            <a:cxnLst/>
            <a:rect l="l" t="t" r="r" b="b"/>
            <a:pathLst>
              <a:path w="142239">
                <a:moveTo>
                  <a:pt x="0" y="0"/>
                </a:moveTo>
                <a:lnTo>
                  <a:pt x="141731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962793" y="3777224"/>
            <a:ext cx="504825" cy="0"/>
          </a:xfrm>
          <a:custGeom>
            <a:avLst/>
            <a:gdLst/>
            <a:ahLst/>
            <a:cxnLst/>
            <a:rect l="l" t="t" r="r" b="b"/>
            <a:pathLst>
              <a:path w="504825">
                <a:moveTo>
                  <a:pt x="0" y="0"/>
                </a:moveTo>
                <a:lnTo>
                  <a:pt x="504443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154802" y="2481823"/>
            <a:ext cx="143510" cy="0"/>
          </a:xfrm>
          <a:custGeom>
            <a:avLst/>
            <a:gdLst/>
            <a:ahLst/>
            <a:cxnLst/>
            <a:rect l="l" t="t" r="r" b="b"/>
            <a:pathLst>
              <a:path w="143509">
                <a:moveTo>
                  <a:pt x="0" y="0"/>
                </a:moveTo>
                <a:lnTo>
                  <a:pt x="143255" y="0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74073" y="3777991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0" y="3429000"/>
                </a:moveTo>
                <a:lnTo>
                  <a:pt x="9143999" y="3429000"/>
                </a:lnTo>
                <a:lnTo>
                  <a:pt x="9143999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98685" y="6731503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0" y="0"/>
                </a:moveTo>
                <a:lnTo>
                  <a:pt x="8496299" y="0"/>
                </a:lnTo>
              </a:path>
            </a:pathLst>
          </a:custGeom>
          <a:ln w="4317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682120" y="3848089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59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746129" y="3776461"/>
            <a:ext cx="161925" cy="433070"/>
          </a:xfrm>
          <a:custGeom>
            <a:avLst/>
            <a:gdLst/>
            <a:ahLst/>
            <a:cxnLst/>
            <a:rect l="l" t="t" r="r" b="b"/>
            <a:pathLst>
              <a:path w="161925" h="433070">
                <a:moveTo>
                  <a:pt x="143255" y="361187"/>
                </a:moveTo>
                <a:lnTo>
                  <a:pt x="143255" y="432815"/>
                </a:lnTo>
                <a:lnTo>
                  <a:pt x="161543" y="432815"/>
                </a:lnTo>
                <a:lnTo>
                  <a:pt x="161543" y="370331"/>
                </a:lnTo>
                <a:lnTo>
                  <a:pt x="152399" y="370331"/>
                </a:lnTo>
                <a:lnTo>
                  <a:pt x="143255" y="361187"/>
                </a:lnTo>
                <a:close/>
              </a:path>
              <a:path w="161925" h="433070">
                <a:moveTo>
                  <a:pt x="143255" y="62483"/>
                </a:moveTo>
                <a:lnTo>
                  <a:pt x="4571" y="62483"/>
                </a:lnTo>
                <a:lnTo>
                  <a:pt x="0" y="67055"/>
                </a:lnTo>
                <a:lnTo>
                  <a:pt x="0" y="365759"/>
                </a:lnTo>
                <a:lnTo>
                  <a:pt x="4571" y="370331"/>
                </a:lnTo>
                <a:lnTo>
                  <a:pt x="143255" y="370331"/>
                </a:lnTo>
                <a:lnTo>
                  <a:pt x="143255" y="361187"/>
                </a:lnTo>
                <a:lnTo>
                  <a:pt x="19811" y="361187"/>
                </a:lnTo>
                <a:lnTo>
                  <a:pt x="9143" y="352043"/>
                </a:lnTo>
                <a:lnTo>
                  <a:pt x="19811" y="352043"/>
                </a:lnTo>
                <a:lnTo>
                  <a:pt x="19811" y="82295"/>
                </a:lnTo>
                <a:lnTo>
                  <a:pt x="9143" y="82295"/>
                </a:lnTo>
                <a:lnTo>
                  <a:pt x="19811" y="71627"/>
                </a:lnTo>
                <a:lnTo>
                  <a:pt x="143255" y="71627"/>
                </a:lnTo>
                <a:lnTo>
                  <a:pt x="143255" y="62483"/>
                </a:lnTo>
                <a:close/>
              </a:path>
              <a:path w="161925" h="433070">
                <a:moveTo>
                  <a:pt x="158495" y="352043"/>
                </a:moveTo>
                <a:lnTo>
                  <a:pt x="19811" y="352043"/>
                </a:lnTo>
                <a:lnTo>
                  <a:pt x="19811" y="361187"/>
                </a:lnTo>
                <a:lnTo>
                  <a:pt x="143255" y="361187"/>
                </a:lnTo>
                <a:lnTo>
                  <a:pt x="152399" y="370331"/>
                </a:lnTo>
                <a:lnTo>
                  <a:pt x="161543" y="370331"/>
                </a:lnTo>
                <a:lnTo>
                  <a:pt x="161543" y="355091"/>
                </a:lnTo>
                <a:lnTo>
                  <a:pt x="158495" y="352043"/>
                </a:lnTo>
                <a:close/>
              </a:path>
              <a:path w="161925" h="433070">
                <a:moveTo>
                  <a:pt x="19811" y="352043"/>
                </a:moveTo>
                <a:lnTo>
                  <a:pt x="9143" y="352043"/>
                </a:lnTo>
                <a:lnTo>
                  <a:pt x="19811" y="361187"/>
                </a:lnTo>
                <a:lnTo>
                  <a:pt x="19811" y="352043"/>
                </a:lnTo>
                <a:close/>
              </a:path>
              <a:path w="161925" h="433070">
                <a:moveTo>
                  <a:pt x="19811" y="71627"/>
                </a:moveTo>
                <a:lnTo>
                  <a:pt x="9143" y="82295"/>
                </a:lnTo>
                <a:lnTo>
                  <a:pt x="19811" y="82295"/>
                </a:lnTo>
                <a:lnTo>
                  <a:pt x="19811" y="71627"/>
                </a:lnTo>
                <a:close/>
              </a:path>
              <a:path w="161925" h="433070">
                <a:moveTo>
                  <a:pt x="161543" y="62483"/>
                </a:moveTo>
                <a:lnTo>
                  <a:pt x="152399" y="62483"/>
                </a:lnTo>
                <a:lnTo>
                  <a:pt x="143255" y="71627"/>
                </a:lnTo>
                <a:lnTo>
                  <a:pt x="19811" y="71627"/>
                </a:lnTo>
                <a:lnTo>
                  <a:pt x="19811" y="82295"/>
                </a:lnTo>
                <a:lnTo>
                  <a:pt x="158495" y="82295"/>
                </a:lnTo>
                <a:lnTo>
                  <a:pt x="161543" y="77723"/>
                </a:lnTo>
                <a:lnTo>
                  <a:pt x="161543" y="62483"/>
                </a:lnTo>
                <a:close/>
              </a:path>
              <a:path w="161925" h="433070">
                <a:moveTo>
                  <a:pt x="161543" y="0"/>
                </a:moveTo>
                <a:lnTo>
                  <a:pt x="143255" y="0"/>
                </a:lnTo>
                <a:lnTo>
                  <a:pt x="143255" y="71627"/>
                </a:lnTo>
                <a:lnTo>
                  <a:pt x="152399" y="62483"/>
                </a:lnTo>
                <a:lnTo>
                  <a:pt x="161543" y="62483"/>
                </a:lnTo>
                <a:lnTo>
                  <a:pt x="161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538864" y="3983725"/>
            <a:ext cx="144780" cy="20320"/>
          </a:xfrm>
          <a:custGeom>
            <a:avLst/>
            <a:gdLst/>
            <a:ahLst/>
            <a:cxnLst/>
            <a:rect l="l" t="t" r="r" b="b"/>
            <a:pathLst>
              <a:path w="144780" h="20320">
                <a:moveTo>
                  <a:pt x="143255" y="0"/>
                </a:moveTo>
                <a:lnTo>
                  <a:pt x="0" y="1523"/>
                </a:lnTo>
                <a:lnTo>
                  <a:pt x="0" y="19811"/>
                </a:lnTo>
                <a:lnTo>
                  <a:pt x="144779" y="18287"/>
                </a:lnTo>
                <a:lnTo>
                  <a:pt x="1432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187324" y="4282430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42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250569" y="4210801"/>
            <a:ext cx="163195" cy="431800"/>
          </a:xfrm>
          <a:custGeom>
            <a:avLst/>
            <a:gdLst/>
            <a:ahLst/>
            <a:cxnLst/>
            <a:rect l="l" t="t" r="r" b="b"/>
            <a:pathLst>
              <a:path w="163195" h="431800">
                <a:moveTo>
                  <a:pt x="143255" y="359670"/>
                </a:moveTo>
                <a:lnTo>
                  <a:pt x="143255" y="431298"/>
                </a:lnTo>
                <a:lnTo>
                  <a:pt x="163067" y="431298"/>
                </a:lnTo>
                <a:lnTo>
                  <a:pt x="163067" y="370338"/>
                </a:lnTo>
                <a:lnTo>
                  <a:pt x="152399" y="370338"/>
                </a:lnTo>
                <a:lnTo>
                  <a:pt x="143255" y="359670"/>
                </a:lnTo>
                <a:close/>
              </a:path>
              <a:path w="163195" h="431800">
                <a:moveTo>
                  <a:pt x="143255" y="60959"/>
                </a:moveTo>
                <a:lnTo>
                  <a:pt x="4571" y="60959"/>
                </a:lnTo>
                <a:lnTo>
                  <a:pt x="0" y="65531"/>
                </a:lnTo>
                <a:lnTo>
                  <a:pt x="0" y="365766"/>
                </a:lnTo>
                <a:lnTo>
                  <a:pt x="4571" y="370338"/>
                </a:lnTo>
                <a:lnTo>
                  <a:pt x="143255" y="370338"/>
                </a:lnTo>
                <a:lnTo>
                  <a:pt x="143255" y="359670"/>
                </a:lnTo>
                <a:lnTo>
                  <a:pt x="19811" y="359670"/>
                </a:lnTo>
                <a:lnTo>
                  <a:pt x="10667" y="350526"/>
                </a:lnTo>
                <a:lnTo>
                  <a:pt x="19811" y="350526"/>
                </a:lnTo>
                <a:lnTo>
                  <a:pt x="19811" y="80771"/>
                </a:lnTo>
                <a:lnTo>
                  <a:pt x="10667" y="80771"/>
                </a:lnTo>
                <a:lnTo>
                  <a:pt x="19811" y="71627"/>
                </a:lnTo>
                <a:lnTo>
                  <a:pt x="143255" y="71627"/>
                </a:lnTo>
                <a:lnTo>
                  <a:pt x="143255" y="60959"/>
                </a:lnTo>
                <a:close/>
              </a:path>
              <a:path w="163195" h="431800">
                <a:moveTo>
                  <a:pt x="158495" y="350526"/>
                </a:moveTo>
                <a:lnTo>
                  <a:pt x="19811" y="350526"/>
                </a:lnTo>
                <a:lnTo>
                  <a:pt x="19811" y="359670"/>
                </a:lnTo>
                <a:lnTo>
                  <a:pt x="143255" y="359670"/>
                </a:lnTo>
                <a:lnTo>
                  <a:pt x="152399" y="370338"/>
                </a:lnTo>
                <a:lnTo>
                  <a:pt x="163067" y="370338"/>
                </a:lnTo>
                <a:lnTo>
                  <a:pt x="163067" y="355098"/>
                </a:lnTo>
                <a:lnTo>
                  <a:pt x="158495" y="350526"/>
                </a:lnTo>
                <a:close/>
              </a:path>
              <a:path w="163195" h="431800">
                <a:moveTo>
                  <a:pt x="19811" y="350526"/>
                </a:moveTo>
                <a:lnTo>
                  <a:pt x="10667" y="350526"/>
                </a:lnTo>
                <a:lnTo>
                  <a:pt x="19811" y="359670"/>
                </a:lnTo>
                <a:lnTo>
                  <a:pt x="19811" y="350526"/>
                </a:lnTo>
                <a:close/>
              </a:path>
              <a:path w="163195" h="431800">
                <a:moveTo>
                  <a:pt x="19811" y="71627"/>
                </a:moveTo>
                <a:lnTo>
                  <a:pt x="10667" y="80771"/>
                </a:lnTo>
                <a:lnTo>
                  <a:pt x="19811" y="80771"/>
                </a:lnTo>
                <a:lnTo>
                  <a:pt x="19811" y="71627"/>
                </a:lnTo>
                <a:close/>
              </a:path>
              <a:path w="163195" h="431800">
                <a:moveTo>
                  <a:pt x="163067" y="60959"/>
                </a:moveTo>
                <a:lnTo>
                  <a:pt x="152399" y="60959"/>
                </a:lnTo>
                <a:lnTo>
                  <a:pt x="143255" y="71627"/>
                </a:lnTo>
                <a:lnTo>
                  <a:pt x="19811" y="71627"/>
                </a:lnTo>
                <a:lnTo>
                  <a:pt x="19811" y="80771"/>
                </a:lnTo>
                <a:lnTo>
                  <a:pt x="158495" y="80771"/>
                </a:lnTo>
                <a:lnTo>
                  <a:pt x="163067" y="76199"/>
                </a:lnTo>
                <a:lnTo>
                  <a:pt x="163067" y="60959"/>
                </a:lnTo>
                <a:close/>
              </a:path>
              <a:path w="163195" h="431800">
                <a:moveTo>
                  <a:pt x="163067" y="0"/>
                </a:moveTo>
                <a:lnTo>
                  <a:pt x="143255" y="0"/>
                </a:lnTo>
                <a:lnTo>
                  <a:pt x="143255" y="71627"/>
                </a:lnTo>
                <a:lnTo>
                  <a:pt x="152399" y="60959"/>
                </a:lnTo>
                <a:lnTo>
                  <a:pt x="163067" y="60959"/>
                </a:lnTo>
                <a:lnTo>
                  <a:pt x="1630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043309" y="4416542"/>
            <a:ext cx="144780" cy="21590"/>
          </a:xfrm>
          <a:custGeom>
            <a:avLst/>
            <a:gdLst/>
            <a:ahLst/>
            <a:cxnLst/>
            <a:rect l="l" t="t" r="r" b="b"/>
            <a:pathLst>
              <a:path w="144780" h="21589">
                <a:moveTo>
                  <a:pt x="144776" y="0"/>
                </a:moveTo>
                <a:lnTo>
                  <a:pt x="0" y="1523"/>
                </a:lnTo>
                <a:lnTo>
                  <a:pt x="0" y="21335"/>
                </a:lnTo>
                <a:lnTo>
                  <a:pt x="144776" y="19811"/>
                </a:lnTo>
                <a:lnTo>
                  <a:pt x="1447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458092" y="3777991"/>
            <a:ext cx="154305" cy="224154"/>
          </a:xfrm>
          <a:custGeom>
            <a:avLst/>
            <a:gdLst/>
            <a:ahLst/>
            <a:cxnLst/>
            <a:rect l="l" t="t" r="r" b="b"/>
            <a:pathLst>
              <a:path w="154305" h="224154">
                <a:moveTo>
                  <a:pt x="18287" y="0"/>
                </a:moveTo>
                <a:lnTo>
                  <a:pt x="0" y="0"/>
                </a:lnTo>
                <a:lnTo>
                  <a:pt x="0" y="220974"/>
                </a:lnTo>
                <a:lnTo>
                  <a:pt x="3047" y="224022"/>
                </a:lnTo>
                <a:lnTo>
                  <a:pt x="153923" y="224022"/>
                </a:lnTo>
                <a:lnTo>
                  <a:pt x="153923" y="214878"/>
                </a:lnTo>
                <a:lnTo>
                  <a:pt x="18287" y="214878"/>
                </a:lnTo>
                <a:lnTo>
                  <a:pt x="9143" y="205734"/>
                </a:lnTo>
                <a:lnTo>
                  <a:pt x="18287" y="205734"/>
                </a:lnTo>
                <a:lnTo>
                  <a:pt x="18287" y="0"/>
                </a:lnTo>
                <a:close/>
              </a:path>
              <a:path w="154305" h="224154">
                <a:moveTo>
                  <a:pt x="18287" y="205734"/>
                </a:moveTo>
                <a:lnTo>
                  <a:pt x="9143" y="205734"/>
                </a:lnTo>
                <a:lnTo>
                  <a:pt x="18287" y="214878"/>
                </a:lnTo>
                <a:lnTo>
                  <a:pt x="18287" y="205734"/>
                </a:lnTo>
                <a:close/>
              </a:path>
              <a:path w="154305" h="224154">
                <a:moveTo>
                  <a:pt x="153923" y="205734"/>
                </a:moveTo>
                <a:lnTo>
                  <a:pt x="18287" y="205734"/>
                </a:lnTo>
                <a:lnTo>
                  <a:pt x="18287" y="214878"/>
                </a:lnTo>
                <a:lnTo>
                  <a:pt x="153923" y="214878"/>
                </a:lnTo>
                <a:lnTo>
                  <a:pt x="153923" y="2057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467236" y="4642099"/>
            <a:ext cx="935990" cy="0"/>
          </a:xfrm>
          <a:custGeom>
            <a:avLst/>
            <a:gdLst/>
            <a:ahLst/>
            <a:cxnLst/>
            <a:rect l="l" t="t" r="r" b="b"/>
            <a:pathLst>
              <a:path w="935989">
                <a:moveTo>
                  <a:pt x="0" y="0"/>
                </a:moveTo>
                <a:lnTo>
                  <a:pt x="935735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122297" y="3851137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59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186306" y="3781033"/>
            <a:ext cx="161925" cy="431800"/>
          </a:xfrm>
          <a:custGeom>
            <a:avLst/>
            <a:gdLst/>
            <a:ahLst/>
            <a:cxnLst/>
            <a:rect l="l" t="t" r="r" b="b"/>
            <a:pathLst>
              <a:path w="161925" h="431800">
                <a:moveTo>
                  <a:pt x="143255" y="359663"/>
                </a:moveTo>
                <a:lnTo>
                  <a:pt x="143255" y="431291"/>
                </a:lnTo>
                <a:lnTo>
                  <a:pt x="161543" y="431291"/>
                </a:lnTo>
                <a:lnTo>
                  <a:pt x="161543" y="368807"/>
                </a:lnTo>
                <a:lnTo>
                  <a:pt x="152399" y="368807"/>
                </a:lnTo>
                <a:lnTo>
                  <a:pt x="143255" y="359663"/>
                </a:lnTo>
                <a:close/>
              </a:path>
              <a:path w="161925" h="431800">
                <a:moveTo>
                  <a:pt x="143255" y="60959"/>
                </a:moveTo>
                <a:lnTo>
                  <a:pt x="4571" y="60959"/>
                </a:lnTo>
                <a:lnTo>
                  <a:pt x="0" y="65531"/>
                </a:lnTo>
                <a:lnTo>
                  <a:pt x="0" y="364235"/>
                </a:lnTo>
                <a:lnTo>
                  <a:pt x="4571" y="368807"/>
                </a:lnTo>
                <a:lnTo>
                  <a:pt x="143255" y="368807"/>
                </a:lnTo>
                <a:lnTo>
                  <a:pt x="143255" y="359663"/>
                </a:lnTo>
                <a:lnTo>
                  <a:pt x="19811" y="359663"/>
                </a:lnTo>
                <a:lnTo>
                  <a:pt x="9143" y="350519"/>
                </a:lnTo>
                <a:lnTo>
                  <a:pt x="19811" y="350519"/>
                </a:lnTo>
                <a:lnTo>
                  <a:pt x="19811" y="80771"/>
                </a:lnTo>
                <a:lnTo>
                  <a:pt x="9143" y="80771"/>
                </a:lnTo>
                <a:lnTo>
                  <a:pt x="19811" y="70103"/>
                </a:lnTo>
                <a:lnTo>
                  <a:pt x="143255" y="70103"/>
                </a:lnTo>
                <a:lnTo>
                  <a:pt x="143255" y="60959"/>
                </a:lnTo>
                <a:close/>
              </a:path>
              <a:path w="161925" h="431800">
                <a:moveTo>
                  <a:pt x="156971" y="350519"/>
                </a:moveTo>
                <a:lnTo>
                  <a:pt x="19811" y="350519"/>
                </a:lnTo>
                <a:lnTo>
                  <a:pt x="19811" y="359663"/>
                </a:lnTo>
                <a:lnTo>
                  <a:pt x="143255" y="359663"/>
                </a:lnTo>
                <a:lnTo>
                  <a:pt x="152399" y="368807"/>
                </a:lnTo>
                <a:lnTo>
                  <a:pt x="161543" y="368807"/>
                </a:lnTo>
                <a:lnTo>
                  <a:pt x="161543" y="355091"/>
                </a:lnTo>
                <a:lnTo>
                  <a:pt x="156971" y="350519"/>
                </a:lnTo>
                <a:close/>
              </a:path>
              <a:path w="161925" h="431800">
                <a:moveTo>
                  <a:pt x="19811" y="350519"/>
                </a:moveTo>
                <a:lnTo>
                  <a:pt x="9143" y="350519"/>
                </a:lnTo>
                <a:lnTo>
                  <a:pt x="19811" y="359663"/>
                </a:lnTo>
                <a:lnTo>
                  <a:pt x="19811" y="350519"/>
                </a:lnTo>
                <a:close/>
              </a:path>
              <a:path w="161925" h="431800">
                <a:moveTo>
                  <a:pt x="19811" y="70103"/>
                </a:moveTo>
                <a:lnTo>
                  <a:pt x="9143" y="80771"/>
                </a:lnTo>
                <a:lnTo>
                  <a:pt x="19811" y="80771"/>
                </a:lnTo>
                <a:lnTo>
                  <a:pt x="19811" y="70103"/>
                </a:lnTo>
                <a:close/>
              </a:path>
              <a:path w="161925" h="431800">
                <a:moveTo>
                  <a:pt x="161543" y="60959"/>
                </a:moveTo>
                <a:lnTo>
                  <a:pt x="152399" y="60959"/>
                </a:lnTo>
                <a:lnTo>
                  <a:pt x="143255" y="70103"/>
                </a:lnTo>
                <a:lnTo>
                  <a:pt x="19811" y="70103"/>
                </a:lnTo>
                <a:lnTo>
                  <a:pt x="19811" y="80771"/>
                </a:lnTo>
                <a:lnTo>
                  <a:pt x="156971" y="80771"/>
                </a:lnTo>
                <a:lnTo>
                  <a:pt x="161543" y="76199"/>
                </a:lnTo>
                <a:lnTo>
                  <a:pt x="161543" y="60959"/>
                </a:lnTo>
                <a:close/>
              </a:path>
              <a:path w="161925" h="431800">
                <a:moveTo>
                  <a:pt x="161543" y="0"/>
                </a:moveTo>
                <a:lnTo>
                  <a:pt x="143255" y="0"/>
                </a:lnTo>
                <a:lnTo>
                  <a:pt x="143255" y="70103"/>
                </a:lnTo>
                <a:lnTo>
                  <a:pt x="152399" y="60959"/>
                </a:lnTo>
                <a:lnTo>
                  <a:pt x="161543" y="60959"/>
                </a:lnTo>
                <a:lnTo>
                  <a:pt x="161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977518" y="3986774"/>
            <a:ext cx="144780" cy="20320"/>
          </a:xfrm>
          <a:custGeom>
            <a:avLst/>
            <a:gdLst/>
            <a:ahLst/>
            <a:cxnLst/>
            <a:rect l="l" t="t" r="r" b="b"/>
            <a:pathLst>
              <a:path w="144779" h="20320">
                <a:moveTo>
                  <a:pt x="144779" y="0"/>
                </a:moveTo>
                <a:lnTo>
                  <a:pt x="0" y="1523"/>
                </a:lnTo>
                <a:lnTo>
                  <a:pt x="1523" y="19811"/>
                </a:lnTo>
                <a:lnTo>
                  <a:pt x="144779" y="18287"/>
                </a:lnTo>
                <a:lnTo>
                  <a:pt x="1447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122297" y="4282430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42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186306" y="4210801"/>
            <a:ext cx="161925" cy="431800"/>
          </a:xfrm>
          <a:custGeom>
            <a:avLst/>
            <a:gdLst/>
            <a:ahLst/>
            <a:cxnLst/>
            <a:rect l="l" t="t" r="r" b="b"/>
            <a:pathLst>
              <a:path w="161925" h="431800">
                <a:moveTo>
                  <a:pt x="143255" y="359670"/>
                </a:moveTo>
                <a:lnTo>
                  <a:pt x="143255" y="431298"/>
                </a:lnTo>
                <a:lnTo>
                  <a:pt x="161543" y="431298"/>
                </a:lnTo>
                <a:lnTo>
                  <a:pt x="161543" y="370338"/>
                </a:lnTo>
                <a:lnTo>
                  <a:pt x="152399" y="370338"/>
                </a:lnTo>
                <a:lnTo>
                  <a:pt x="143255" y="359670"/>
                </a:lnTo>
                <a:close/>
              </a:path>
              <a:path w="161925" h="431800">
                <a:moveTo>
                  <a:pt x="143255" y="60959"/>
                </a:moveTo>
                <a:lnTo>
                  <a:pt x="4571" y="60959"/>
                </a:lnTo>
                <a:lnTo>
                  <a:pt x="0" y="65531"/>
                </a:lnTo>
                <a:lnTo>
                  <a:pt x="0" y="365766"/>
                </a:lnTo>
                <a:lnTo>
                  <a:pt x="4571" y="370338"/>
                </a:lnTo>
                <a:lnTo>
                  <a:pt x="143255" y="370338"/>
                </a:lnTo>
                <a:lnTo>
                  <a:pt x="143255" y="359670"/>
                </a:lnTo>
                <a:lnTo>
                  <a:pt x="19811" y="359670"/>
                </a:lnTo>
                <a:lnTo>
                  <a:pt x="9143" y="350526"/>
                </a:lnTo>
                <a:lnTo>
                  <a:pt x="19811" y="350526"/>
                </a:lnTo>
                <a:lnTo>
                  <a:pt x="19811" y="80771"/>
                </a:lnTo>
                <a:lnTo>
                  <a:pt x="9143" y="80771"/>
                </a:lnTo>
                <a:lnTo>
                  <a:pt x="19811" y="71627"/>
                </a:lnTo>
                <a:lnTo>
                  <a:pt x="143255" y="71627"/>
                </a:lnTo>
                <a:lnTo>
                  <a:pt x="143255" y="60959"/>
                </a:lnTo>
                <a:close/>
              </a:path>
              <a:path w="161925" h="431800">
                <a:moveTo>
                  <a:pt x="156971" y="350526"/>
                </a:moveTo>
                <a:lnTo>
                  <a:pt x="19811" y="350526"/>
                </a:lnTo>
                <a:lnTo>
                  <a:pt x="19811" y="359670"/>
                </a:lnTo>
                <a:lnTo>
                  <a:pt x="143255" y="359670"/>
                </a:lnTo>
                <a:lnTo>
                  <a:pt x="152399" y="370338"/>
                </a:lnTo>
                <a:lnTo>
                  <a:pt x="161543" y="370338"/>
                </a:lnTo>
                <a:lnTo>
                  <a:pt x="161543" y="355098"/>
                </a:lnTo>
                <a:lnTo>
                  <a:pt x="156971" y="350526"/>
                </a:lnTo>
                <a:close/>
              </a:path>
              <a:path w="161925" h="431800">
                <a:moveTo>
                  <a:pt x="19811" y="350526"/>
                </a:moveTo>
                <a:lnTo>
                  <a:pt x="9143" y="350526"/>
                </a:lnTo>
                <a:lnTo>
                  <a:pt x="19811" y="359670"/>
                </a:lnTo>
                <a:lnTo>
                  <a:pt x="19811" y="350526"/>
                </a:lnTo>
                <a:close/>
              </a:path>
              <a:path w="161925" h="431800">
                <a:moveTo>
                  <a:pt x="19811" y="71627"/>
                </a:moveTo>
                <a:lnTo>
                  <a:pt x="9143" y="80771"/>
                </a:lnTo>
                <a:lnTo>
                  <a:pt x="19811" y="80771"/>
                </a:lnTo>
                <a:lnTo>
                  <a:pt x="19811" y="71627"/>
                </a:lnTo>
                <a:close/>
              </a:path>
              <a:path w="161925" h="431800">
                <a:moveTo>
                  <a:pt x="161543" y="60959"/>
                </a:moveTo>
                <a:lnTo>
                  <a:pt x="152399" y="60959"/>
                </a:lnTo>
                <a:lnTo>
                  <a:pt x="143255" y="71627"/>
                </a:lnTo>
                <a:lnTo>
                  <a:pt x="19811" y="71627"/>
                </a:lnTo>
                <a:lnTo>
                  <a:pt x="19811" y="80771"/>
                </a:lnTo>
                <a:lnTo>
                  <a:pt x="156971" y="80771"/>
                </a:lnTo>
                <a:lnTo>
                  <a:pt x="161543" y="76199"/>
                </a:lnTo>
                <a:lnTo>
                  <a:pt x="161543" y="60959"/>
                </a:lnTo>
                <a:close/>
              </a:path>
              <a:path w="161925" h="431800">
                <a:moveTo>
                  <a:pt x="161543" y="0"/>
                </a:moveTo>
                <a:lnTo>
                  <a:pt x="143255" y="0"/>
                </a:lnTo>
                <a:lnTo>
                  <a:pt x="143255" y="71627"/>
                </a:lnTo>
                <a:lnTo>
                  <a:pt x="152399" y="60959"/>
                </a:lnTo>
                <a:lnTo>
                  <a:pt x="161543" y="60959"/>
                </a:lnTo>
                <a:lnTo>
                  <a:pt x="161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977518" y="4416542"/>
            <a:ext cx="144780" cy="21590"/>
          </a:xfrm>
          <a:custGeom>
            <a:avLst/>
            <a:gdLst/>
            <a:ahLst/>
            <a:cxnLst/>
            <a:rect l="l" t="t" r="r" b="b"/>
            <a:pathLst>
              <a:path w="144779" h="21589">
                <a:moveTo>
                  <a:pt x="144779" y="0"/>
                </a:moveTo>
                <a:lnTo>
                  <a:pt x="0" y="1523"/>
                </a:lnTo>
                <a:lnTo>
                  <a:pt x="1523" y="21335"/>
                </a:lnTo>
                <a:lnTo>
                  <a:pt x="144779" y="19811"/>
                </a:lnTo>
                <a:lnTo>
                  <a:pt x="1447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250067" y="4282430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42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314836" y="4210801"/>
            <a:ext cx="161925" cy="431800"/>
          </a:xfrm>
          <a:custGeom>
            <a:avLst/>
            <a:gdLst/>
            <a:ahLst/>
            <a:cxnLst/>
            <a:rect l="l" t="t" r="r" b="b"/>
            <a:pathLst>
              <a:path w="161925" h="431800">
                <a:moveTo>
                  <a:pt x="143255" y="359670"/>
                </a:moveTo>
                <a:lnTo>
                  <a:pt x="143255" y="431298"/>
                </a:lnTo>
                <a:lnTo>
                  <a:pt x="161543" y="431298"/>
                </a:lnTo>
                <a:lnTo>
                  <a:pt x="161543" y="370338"/>
                </a:lnTo>
                <a:lnTo>
                  <a:pt x="152399" y="370338"/>
                </a:lnTo>
                <a:lnTo>
                  <a:pt x="143255" y="359670"/>
                </a:lnTo>
                <a:close/>
              </a:path>
              <a:path w="161925" h="431800">
                <a:moveTo>
                  <a:pt x="143255" y="60959"/>
                </a:moveTo>
                <a:lnTo>
                  <a:pt x="4571" y="60959"/>
                </a:lnTo>
                <a:lnTo>
                  <a:pt x="0" y="65531"/>
                </a:lnTo>
                <a:lnTo>
                  <a:pt x="0" y="365766"/>
                </a:lnTo>
                <a:lnTo>
                  <a:pt x="4571" y="370338"/>
                </a:lnTo>
                <a:lnTo>
                  <a:pt x="143255" y="370338"/>
                </a:lnTo>
                <a:lnTo>
                  <a:pt x="143255" y="359670"/>
                </a:lnTo>
                <a:lnTo>
                  <a:pt x="18287" y="359670"/>
                </a:lnTo>
                <a:lnTo>
                  <a:pt x="9143" y="350526"/>
                </a:lnTo>
                <a:lnTo>
                  <a:pt x="18287" y="350526"/>
                </a:lnTo>
                <a:lnTo>
                  <a:pt x="18287" y="80771"/>
                </a:lnTo>
                <a:lnTo>
                  <a:pt x="9143" y="80771"/>
                </a:lnTo>
                <a:lnTo>
                  <a:pt x="18287" y="71627"/>
                </a:lnTo>
                <a:lnTo>
                  <a:pt x="143255" y="71627"/>
                </a:lnTo>
                <a:lnTo>
                  <a:pt x="143255" y="60959"/>
                </a:lnTo>
                <a:close/>
              </a:path>
              <a:path w="161925" h="431800">
                <a:moveTo>
                  <a:pt x="156971" y="350526"/>
                </a:moveTo>
                <a:lnTo>
                  <a:pt x="18287" y="350526"/>
                </a:lnTo>
                <a:lnTo>
                  <a:pt x="18287" y="359670"/>
                </a:lnTo>
                <a:lnTo>
                  <a:pt x="143255" y="359670"/>
                </a:lnTo>
                <a:lnTo>
                  <a:pt x="152399" y="370338"/>
                </a:lnTo>
                <a:lnTo>
                  <a:pt x="161543" y="370338"/>
                </a:lnTo>
                <a:lnTo>
                  <a:pt x="161543" y="355098"/>
                </a:lnTo>
                <a:lnTo>
                  <a:pt x="156971" y="350526"/>
                </a:lnTo>
                <a:close/>
              </a:path>
              <a:path w="161925" h="431800">
                <a:moveTo>
                  <a:pt x="18287" y="350526"/>
                </a:moveTo>
                <a:lnTo>
                  <a:pt x="9143" y="350526"/>
                </a:lnTo>
                <a:lnTo>
                  <a:pt x="18287" y="359670"/>
                </a:lnTo>
                <a:lnTo>
                  <a:pt x="18287" y="350526"/>
                </a:lnTo>
                <a:close/>
              </a:path>
              <a:path w="161925" h="431800">
                <a:moveTo>
                  <a:pt x="18287" y="71627"/>
                </a:moveTo>
                <a:lnTo>
                  <a:pt x="9143" y="80771"/>
                </a:lnTo>
                <a:lnTo>
                  <a:pt x="18287" y="80771"/>
                </a:lnTo>
                <a:lnTo>
                  <a:pt x="18287" y="71627"/>
                </a:lnTo>
                <a:close/>
              </a:path>
              <a:path w="161925" h="431800">
                <a:moveTo>
                  <a:pt x="161543" y="60959"/>
                </a:moveTo>
                <a:lnTo>
                  <a:pt x="152399" y="60959"/>
                </a:lnTo>
                <a:lnTo>
                  <a:pt x="143255" y="71627"/>
                </a:lnTo>
                <a:lnTo>
                  <a:pt x="18287" y="71627"/>
                </a:lnTo>
                <a:lnTo>
                  <a:pt x="18287" y="80771"/>
                </a:lnTo>
                <a:lnTo>
                  <a:pt x="156971" y="80771"/>
                </a:lnTo>
                <a:lnTo>
                  <a:pt x="161543" y="76199"/>
                </a:lnTo>
                <a:lnTo>
                  <a:pt x="161543" y="60959"/>
                </a:lnTo>
                <a:close/>
              </a:path>
              <a:path w="161925" h="431800">
                <a:moveTo>
                  <a:pt x="161543" y="0"/>
                </a:moveTo>
                <a:lnTo>
                  <a:pt x="143255" y="0"/>
                </a:lnTo>
                <a:lnTo>
                  <a:pt x="143255" y="71627"/>
                </a:lnTo>
                <a:lnTo>
                  <a:pt x="152399" y="60959"/>
                </a:lnTo>
                <a:lnTo>
                  <a:pt x="161543" y="60959"/>
                </a:lnTo>
                <a:lnTo>
                  <a:pt x="161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106049" y="4416542"/>
            <a:ext cx="144780" cy="21590"/>
          </a:xfrm>
          <a:custGeom>
            <a:avLst/>
            <a:gdLst/>
            <a:ahLst/>
            <a:cxnLst/>
            <a:rect l="l" t="t" r="r" b="b"/>
            <a:pathLst>
              <a:path w="144780" h="21589">
                <a:moveTo>
                  <a:pt x="144779" y="0"/>
                </a:moveTo>
                <a:lnTo>
                  <a:pt x="0" y="1523"/>
                </a:lnTo>
                <a:lnTo>
                  <a:pt x="0" y="21335"/>
                </a:lnTo>
                <a:lnTo>
                  <a:pt x="144779" y="19811"/>
                </a:lnTo>
                <a:lnTo>
                  <a:pt x="1447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010021" y="4713728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59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074029" y="4642099"/>
            <a:ext cx="161925" cy="431800"/>
          </a:xfrm>
          <a:custGeom>
            <a:avLst/>
            <a:gdLst/>
            <a:ahLst/>
            <a:cxnLst/>
            <a:rect l="l" t="t" r="r" b="b"/>
            <a:pathLst>
              <a:path w="161925" h="431800">
                <a:moveTo>
                  <a:pt x="143255" y="361187"/>
                </a:moveTo>
                <a:lnTo>
                  <a:pt x="143255" y="431291"/>
                </a:lnTo>
                <a:lnTo>
                  <a:pt x="161543" y="431291"/>
                </a:lnTo>
                <a:lnTo>
                  <a:pt x="161543" y="370331"/>
                </a:lnTo>
                <a:lnTo>
                  <a:pt x="152399" y="370331"/>
                </a:lnTo>
                <a:lnTo>
                  <a:pt x="143255" y="361187"/>
                </a:lnTo>
                <a:close/>
              </a:path>
              <a:path w="161925" h="431800">
                <a:moveTo>
                  <a:pt x="143255" y="62483"/>
                </a:moveTo>
                <a:lnTo>
                  <a:pt x="4571" y="62483"/>
                </a:lnTo>
                <a:lnTo>
                  <a:pt x="0" y="67055"/>
                </a:lnTo>
                <a:lnTo>
                  <a:pt x="0" y="365759"/>
                </a:lnTo>
                <a:lnTo>
                  <a:pt x="4571" y="370331"/>
                </a:lnTo>
                <a:lnTo>
                  <a:pt x="143255" y="370331"/>
                </a:lnTo>
                <a:lnTo>
                  <a:pt x="143255" y="361187"/>
                </a:lnTo>
                <a:lnTo>
                  <a:pt x="19811" y="361187"/>
                </a:lnTo>
                <a:lnTo>
                  <a:pt x="9143" y="350519"/>
                </a:lnTo>
                <a:lnTo>
                  <a:pt x="19811" y="350519"/>
                </a:lnTo>
                <a:lnTo>
                  <a:pt x="19811" y="80771"/>
                </a:lnTo>
                <a:lnTo>
                  <a:pt x="9143" y="80771"/>
                </a:lnTo>
                <a:lnTo>
                  <a:pt x="19811" y="71627"/>
                </a:lnTo>
                <a:lnTo>
                  <a:pt x="143255" y="71627"/>
                </a:lnTo>
                <a:lnTo>
                  <a:pt x="143255" y="62483"/>
                </a:lnTo>
                <a:close/>
              </a:path>
              <a:path w="161925" h="431800">
                <a:moveTo>
                  <a:pt x="158495" y="350519"/>
                </a:moveTo>
                <a:lnTo>
                  <a:pt x="19811" y="350519"/>
                </a:lnTo>
                <a:lnTo>
                  <a:pt x="19811" y="361187"/>
                </a:lnTo>
                <a:lnTo>
                  <a:pt x="143255" y="361187"/>
                </a:lnTo>
                <a:lnTo>
                  <a:pt x="152399" y="370331"/>
                </a:lnTo>
                <a:lnTo>
                  <a:pt x="161543" y="370331"/>
                </a:lnTo>
                <a:lnTo>
                  <a:pt x="161543" y="355091"/>
                </a:lnTo>
                <a:lnTo>
                  <a:pt x="158495" y="350519"/>
                </a:lnTo>
                <a:close/>
              </a:path>
              <a:path w="161925" h="431800">
                <a:moveTo>
                  <a:pt x="19811" y="350519"/>
                </a:moveTo>
                <a:lnTo>
                  <a:pt x="9143" y="350519"/>
                </a:lnTo>
                <a:lnTo>
                  <a:pt x="19811" y="361187"/>
                </a:lnTo>
                <a:lnTo>
                  <a:pt x="19811" y="350519"/>
                </a:lnTo>
                <a:close/>
              </a:path>
              <a:path w="161925" h="431800">
                <a:moveTo>
                  <a:pt x="19811" y="71627"/>
                </a:moveTo>
                <a:lnTo>
                  <a:pt x="9143" y="80771"/>
                </a:lnTo>
                <a:lnTo>
                  <a:pt x="19811" y="80771"/>
                </a:lnTo>
                <a:lnTo>
                  <a:pt x="19811" y="71627"/>
                </a:lnTo>
                <a:close/>
              </a:path>
              <a:path w="161925" h="431800">
                <a:moveTo>
                  <a:pt x="161543" y="62483"/>
                </a:moveTo>
                <a:lnTo>
                  <a:pt x="152399" y="62483"/>
                </a:lnTo>
                <a:lnTo>
                  <a:pt x="143255" y="71627"/>
                </a:lnTo>
                <a:lnTo>
                  <a:pt x="19811" y="71627"/>
                </a:lnTo>
                <a:lnTo>
                  <a:pt x="19811" y="80771"/>
                </a:lnTo>
                <a:lnTo>
                  <a:pt x="158495" y="80771"/>
                </a:lnTo>
                <a:lnTo>
                  <a:pt x="161543" y="76199"/>
                </a:lnTo>
                <a:lnTo>
                  <a:pt x="161543" y="62483"/>
                </a:lnTo>
                <a:close/>
              </a:path>
              <a:path w="161925" h="431800">
                <a:moveTo>
                  <a:pt x="161543" y="0"/>
                </a:moveTo>
                <a:lnTo>
                  <a:pt x="143255" y="0"/>
                </a:lnTo>
                <a:lnTo>
                  <a:pt x="143255" y="71627"/>
                </a:lnTo>
                <a:lnTo>
                  <a:pt x="152399" y="62483"/>
                </a:lnTo>
                <a:lnTo>
                  <a:pt x="161543" y="62483"/>
                </a:lnTo>
                <a:lnTo>
                  <a:pt x="161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866765" y="4849364"/>
            <a:ext cx="143510" cy="20320"/>
          </a:xfrm>
          <a:custGeom>
            <a:avLst/>
            <a:gdLst/>
            <a:ahLst/>
            <a:cxnLst/>
            <a:rect l="l" t="t" r="r" b="b"/>
            <a:pathLst>
              <a:path w="143509" h="20320">
                <a:moveTo>
                  <a:pt x="143255" y="0"/>
                </a:moveTo>
                <a:lnTo>
                  <a:pt x="0" y="1523"/>
                </a:lnTo>
                <a:lnTo>
                  <a:pt x="0" y="19811"/>
                </a:lnTo>
                <a:lnTo>
                  <a:pt x="143255" y="18287"/>
                </a:lnTo>
                <a:lnTo>
                  <a:pt x="1432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011545" y="4282430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42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075553" y="4210801"/>
            <a:ext cx="161925" cy="431800"/>
          </a:xfrm>
          <a:custGeom>
            <a:avLst/>
            <a:gdLst/>
            <a:ahLst/>
            <a:cxnLst/>
            <a:rect l="l" t="t" r="r" b="b"/>
            <a:pathLst>
              <a:path w="161925" h="431800">
                <a:moveTo>
                  <a:pt x="143255" y="359670"/>
                </a:moveTo>
                <a:lnTo>
                  <a:pt x="143255" y="431298"/>
                </a:lnTo>
                <a:lnTo>
                  <a:pt x="161543" y="431298"/>
                </a:lnTo>
                <a:lnTo>
                  <a:pt x="161543" y="370338"/>
                </a:lnTo>
                <a:lnTo>
                  <a:pt x="152399" y="370338"/>
                </a:lnTo>
                <a:lnTo>
                  <a:pt x="143255" y="359670"/>
                </a:lnTo>
                <a:close/>
              </a:path>
              <a:path w="161925" h="431800">
                <a:moveTo>
                  <a:pt x="143255" y="60959"/>
                </a:moveTo>
                <a:lnTo>
                  <a:pt x="4571" y="60959"/>
                </a:lnTo>
                <a:lnTo>
                  <a:pt x="0" y="65531"/>
                </a:lnTo>
                <a:lnTo>
                  <a:pt x="0" y="365766"/>
                </a:lnTo>
                <a:lnTo>
                  <a:pt x="4571" y="370338"/>
                </a:lnTo>
                <a:lnTo>
                  <a:pt x="143255" y="370338"/>
                </a:lnTo>
                <a:lnTo>
                  <a:pt x="143255" y="359670"/>
                </a:lnTo>
                <a:lnTo>
                  <a:pt x="19811" y="359670"/>
                </a:lnTo>
                <a:lnTo>
                  <a:pt x="9143" y="350526"/>
                </a:lnTo>
                <a:lnTo>
                  <a:pt x="19811" y="350526"/>
                </a:lnTo>
                <a:lnTo>
                  <a:pt x="19811" y="80771"/>
                </a:lnTo>
                <a:lnTo>
                  <a:pt x="9143" y="80771"/>
                </a:lnTo>
                <a:lnTo>
                  <a:pt x="19811" y="71627"/>
                </a:lnTo>
                <a:lnTo>
                  <a:pt x="143255" y="71627"/>
                </a:lnTo>
                <a:lnTo>
                  <a:pt x="143255" y="60959"/>
                </a:lnTo>
                <a:close/>
              </a:path>
              <a:path w="161925" h="431800">
                <a:moveTo>
                  <a:pt x="158495" y="350526"/>
                </a:moveTo>
                <a:lnTo>
                  <a:pt x="19811" y="350526"/>
                </a:lnTo>
                <a:lnTo>
                  <a:pt x="19811" y="359670"/>
                </a:lnTo>
                <a:lnTo>
                  <a:pt x="143255" y="359670"/>
                </a:lnTo>
                <a:lnTo>
                  <a:pt x="152399" y="370338"/>
                </a:lnTo>
                <a:lnTo>
                  <a:pt x="161543" y="370338"/>
                </a:lnTo>
                <a:lnTo>
                  <a:pt x="161543" y="355098"/>
                </a:lnTo>
                <a:lnTo>
                  <a:pt x="158495" y="350526"/>
                </a:lnTo>
                <a:close/>
              </a:path>
              <a:path w="161925" h="431800">
                <a:moveTo>
                  <a:pt x="19811" y="350526"/>
                </a:moveTo>
                <a:lnTo>
                  <a:pt x="9143" y="350526"/>
                </a:lnTo>
                <a:lnTo>
                  <a:pt x="19811" y="359670"/>
                </a:lnTo>
                <a:lnTo>
                  <a:pt x="19811" y="350526"/>
                </a:lnTo>
                <a:close/>
              </a:path>
              <a:path w="161925" h="431800">
                <a:moveTo>
                  <a:pt x="19811" y="71627"/>
                </a:moveTo>
                <a:lnTo>
                  <a:pt x="9143" y="80771"/>
                </a:lnTo>
                <a:lnTo>
                  <a:pt x="19811" y="80771"/>
                </a:lnTo>
                <a:lnTo>
                  <a:pt x="19811" y="71627"/>
                </a:lnTo>
                <a:close/>
              </a:path>
              <a:path w="161925" h="431800">
                <a:moveTo>
                  <a:pt x="161543" y="60959"/>
                </a:moveTo>
                <a:lnTo>
                  <a:pt x="152399" y="60959"/>
                </a:lnTo>
                <a:lnTo>
                  <a:pt x="143255" y="71627"/>
                </a:lnTo>
                <a:lnTo>
                  <a:pt x="19811" y="71627"/>
                </a:lnTo>
                <a:lnTo>
                  <a:pt x="19811" y="80771"/>
                </a:lnTo>
                <a:lnTo>
                  <a:pt x="158495" y="80771"/>
                </a:lnTo>
                <a:lnTo>
                  <a:pt x="161543" y="76199"/>
                </a:lnTo>
                <a:lnTo>
                  <a:pt x="161543" y="60959"/>
                </a:lnTo>
                <a:close/>
              </a:path>
              <a:path w="161925" h="431800">
                <a:moveTo>
                  <a:pt x="161543" y="0"/>
                </a:moveTo>
                <a:lnTo>
                  <a:pt x="143255" y="0"/>
                </a:lnTo>
                <a:lnTo>
                  <a:pt x="143255" y="71627"/>
                </a:lnTo>
                <a:lnTo>
                  <a:pt x="152399" y="60959"/>
                </a:lnTo>
                <a:lnTo>
                  <a:pt x="161543" y="60959"/>
                </a:lnTo>
                <a:lnTo>
                  <a:pt x="161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868290" y="4416542"/>
            <a:ext cx="143510" cy="21590"/>
          </a:xfrm>
          <a:custGeom>
            <a:avLst/>
            <a:gdLst/>
            <a:ahLst/>
            <a:cxnLst/>
            <a:rect l="l" t="t" r="r" b="b"/>
            <a:pathLst>
              <a:path w="143509" h="21589">
                <a:moveTo>
                  <a:pt x="143255" y="0"/>
                </a:moveTo>
                <a:lnTo>
                  <a:pt x="0" y="1523"/>
                </a:lnTo>
                <a:lnTo>
                  <a:pt x="0" y="21335"/>
                </a:lnTo>
                <a:lnTo>
                  <a:pt x="143255" y="19811"/>
                </a:lnTo>
                <a:lnTo>
                  <a:pt x="1432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011545" y="3849613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59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075553" y="3777986"/>
            <a:ext cx="161925" cy="433070"/>
          </a:xfrm>
          <a:custGeom>
            <a:avLst/>
            <a:gdLst/>
            <a:ahLst/>
            <a:cxnLst/>
            <a:rect l="l" t="t" r="r" b="b"/>
            <a:pathLst>
              <a:path w="161925" h="433070">
                <a:moveTo>
                  <a:pt x="143255" y="361187"/>
                </a:moveTo>
                <a:lnTo>
                  <a:pt x="143255" y="432815"/>
                </a:lnTo>
                <a:lnTo>
                  <a:pt x="161543" y="432815"/>
                </a:lnTo>
                <a:lnTo>
                  <a:pt x="161543" y="370331"/>
                </a:lnTo>
                <a:lnTo>
                  <a:pt x="152399" y="370331"/>
                </a:lnTo>
                <a:lnTo>
                  <a:pt x="143255" y="361187"/>
                </a:lnTo>
                <a:close/>
              </a:path>
              <a:path w="161925" h="433070">
                <a:moveTo>
                  <a:pt x="143255" y="62483"/>
                </a:moveTo>
                <a:lnTo>
                  <a:pt x="4571" y="62483"/>
                </a:lnTo>
                <a:lnTo>
                  <a:pt x="0" y="67055"/>
                </a:lnTo>
                <a:lnTo>
                  <a:pt x="0" y="365759"/>
                </a:lnTo>
                <a:lnTo>
                  <a:pt x="4571" y="370331"/>
                </a:lnTo>
                <a:lnTo>
                  <a:pt x="143255" y="370331"/>
                </a:lnTo>
                <a:lnTo>
                  <a:pt x="143255" y="361187"/>
                </a:lnTo>
                <a:lnTo>
                  <a:pt x="19811" y="361187"/>
                </a:lnTo>
                <a:lnTo>
                  <a:pt x="9143" y="352043"/>
                </a:lnTo>
                <a:lnTo>
                  <a:pt x="19811" y="352043"/>
                </a:lnTo>
                <a:lnTo>
                  <a:pt x="19811" y="82295"/>
                </a:lnTo>
                <a:lnTo>
                  <a:pt x="9143" y="82295"/>
                </a:lnTo>
                <a:lnTo>
                  <a:pt x="19811" y="71627"/>
                </a:lnTo>
                <a:lnTo>
                  <a:pt x="143255" y="71627"/>
                </a:lnTo>
                <a:lnTo>
                  <a:pt x="143255" y="62483"/>
                </a:lnTo>
                <a:close/>
              </a:path>
              <a:path w="161925" h="433070">
                <a:moveTo>
                  <a:pt x="158495" y="352043"/>
                </a:moveTo>
                <a:lnTo>
                  <a:pt x="19811" y="352043"/>
                </a:lnTo>
                <a:lnTo>
                  <a:pt x="19811" y="361187"/>
                </a:lnTo>
                <a:lnTo>
                  <a:pt x="143255" y="361187"/>
                </a:lnTo>
                <a:lnTo>
                  <a:pt x="152399" y="370331"/>
                </a:lnTo>
                <a:lnTo>
                  <a:pt x="161543" y="370331"/>
                </a:lnTo>
                <a:lnTo>
                  <a:pt x="161543" y="355091"/>
                </a:lnTo>
                <a:lnTo>
                  <a:pt x="158495" y="352043"/>
                </a:lnTo>
                <a:close/>
              </a:path>
              <a:path w="161925" h="433070">
                <a:moveTo>
                  <a:pt x="19811" y="352043"/>
                </a:moveTo>
                <a:lnTo>
                  <a:pt x="9143" y="352043"/>
                </a:lnTo>
                <a:lnTo>
                  <a:pt x="19811" y="361187"/>
                </a:lnTo>
                <a:lnTo>
                  <a:pt x="19811" y="352043"/>
                </a:lnTo>
                <a:close/>
              </a:path>
              <a:path w="161925" h="433070">
                <a:moveTo>
                  <a:pt x="19811" y="71627"/>
                </a:moveTo>
                <a:lnTo>
                  <a:pt x="9143" y="82295"/>
                </a:lnTo>
                <a:lnTo>
                  <a:pt x="19811" y="82295"/>
                </a:lnTo>
                <a:lnTo>
                  <a:pt x="19811" y="71627"/>
                </a:lnTo>
                <a:close/>
              </a:path>
              <a:path w="161925" h="433070">
                <a:moveTo>
                  <a:pt x="161543" y="62483"/>
                </a:moveTo>
                <a:lnTo>
                  <a:pt x="152399" y="62483"/>
                </a:lnTo>
                <a:lnTo>
                  <a:pt x="143255" y="71627"/>
                </a:lnTo>
                <a:lnTo>
                  <a:pt x="19811" y="71627"/>
                </a:lnTo>
                <a:lnTo>
                  <a:pt x="19811" y="82295"/>
                </a:lnTo>
                <a:lnTo>
                  <a:pt x="158495" y="82295"/>
                </a:lnTo>
                <a:lnTo>
                  <a:pt x="161543" y="77723"/>
                </a:lnTo>
                <a:lnTo>
                  <a:pt x="161543" y="62483"/>
                </a:lnTo>
                <a:close/>
              </a:path>
              <a:path w="161925" h="433070">
                <a:moveTo>
                  <a:pt x="161543" y="0"/>
                </a:moveTo>
                <a:lnTo>
                  <a:pt x="143255" y="0"/>
                </a:lnTo>
                <a:lnTo>
                  <a:pt x="143255" y="71627"/>
                </a:lnTo>
                <a:lnTo>
                  <a:pt x="152399" y="62483"/>
                </a:lnTo>
                <a:lnTo>
                  <a:pt x="161543" y="62483"/>
                </a:lnTo>
                <a:lnTo>
                  <a:pt x="161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868290" y="3985249"/>
            <a:ext cx="143510" cy="20320"/>
          </a:xfrm>
          <a:custGeom>
            <a:avLst/>
            <a:gdLst/>
            <a:ahLst/>
            <a:cxnLst/>
            <a:rect l="l" t="t" r="r" b="b"/>
            <a:pathLst>
              <a:path w="143509" h="20320">
                <a:moveTo>
                  <a:pt x="143255" y="0"/>
                </a:moveTo>
                <a:lnTo>
                  <a:pt x="0" y="1523"/>
                </a:lnTo>
                <a:lnTo>
                  <a:pt x="0" y="19811"/>
                </a:lnTo>
                <a:lnTo>
                  <a:pt x="143255" y="18287"/>
                </a:lnTo>
                <a:lnTo>
                  <a:pt x="1432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425824" y="4282430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42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489069" y="4210801"/>
            <a:ext cx="163195" cy="431800"/>
          </a:xfrm>
          <a:custGeom>
            <a:avLst/>
            <a:gdLst/>
            <a:ahLst/>
            <a:cxnLst/>
            <a:rect l="l" t="t" r="r" b="b"/>
            <a:pathLst>
              <a:path w="163195" h="431800">
                <a:moveTo>
                  <a:pt x="143255" y="359670"/>
                </a:moveTo>
                <a:lnTo>
                  <a:pt x="143255" y="431298"/>
                </a:lnTo>
                <a:lnTo>
                  <a:pt x="163067" y="431298"/>
                </a:lnTo>
                <a:lnTo>
                  <a:pt x="163067" y="370338"/>
                </a:lnTo>
                <a:lnTo>
                  <a:pt x="152399" y="370338"/>
                </a:lnTo>
                <a:lnTo>
                  <a:pt x="143255" y="359670"/>
                </a:lnTo>
                <a:close/>
              </a:path>
              <a:path w="163195" h="431800">
                <a:moveTo>
                  <a:pt x="143255" y="60959"/>
                </a:moveTo>
                <a:lnTo>
                  <a:pt x="4571" y="60959"/>
                </a:lnTo>
                <a:lnTo>
                  <a:pt x="0" y="65531"/>
                </a:lnTo>
                <a:lnTo>
                  <a:pt x="0" y="365766"/>
                </a:lnTo>
                <a:lnTo>
                  <a:pt x="4571" y="370338"/>
                </a:lnTo>
                <a:lnTo>
                  <a:pt x="143255" y="370338"/>
                </a:lnTo>
                <a:lnTo>
                  <a:pt x="143255" y="359670"/>
                </a:lnTo>
                <a:lnTo>
                  <a:pt x="19811" y="359670"/>
                </a:lnTo>
                <a:lnTo>
                  <a:pt x="10667" y="350526"/>
                </a:lnTo>
                <a:lnTo>
                  <a:pt x="19811" y="350526"/>
                </a:lnTo>
                <a:lnTo>
                  <a:pt x="19811" y="80771"/>
                </a:lnTo>
                <a:lnTo>
                  <a:pt x="10667" y="80771"/>
                </a:lnTo>
                <a:lnTo>
                  <a:pt x="19811" y="71627"/>
                </a:lnTo>
                <a:lnTo>
                  <a:pt x="143255" y="71627"/>
                </a:lnTo>
                <a:lnTo>
                  <a:pt x="143255" y="60959"/>
                </a:lnTo>
                <a:close/>
              </a:path>
              <a:path w="163195" h="431800">
                <a:moveTo>
                  <a:pt x="158495" y="350526"/>
                </a:moveTo>
                <a:lnTo>
                  <a:pt x="19811" y="350526"/>
                </a:lnTo>
                <a:lnTo>
                  <a:pt x="19811" y="359670"/>
                </a:lnTo>
                <a:lnTo>
                  <a:pt x="143255" y="359670"/>
                </a:lnTo>
                <a:lnTo>
                  <a:pt x="152399" y="370338"/>
                </a:lnTo>
                <a:lnTo>
                  <a:pt x="163067" y="370338"/>
                </a:lnTo>
                <a:lnTo>
                  <a:pt x="163067" y="355098"/>
                </a:lnTo>
                <a:lnTo>
                  <a:pt x="158495" y="350526"/>
                </a:lnTo>
                <a:close/>
              </a:path>
              <a:path w="163195" h="431800">
                <a:moveTo>
                  <a:pt x="19811" y="350526"/>
                </a:moveTo>
                <a:lnTo>
                  <a:pt x="10667" y="350526"/>
                </a:lnTo>
                <a:lnTo>
                  <a:pt x="19811" y="359670"/>
                </a:lnTo>
                <a:lnTo>
                  <a:pt x="19811" y="350526"/>
                </a:lnTo>
                <a:close/>
              </a:path>
              <a:path w="163195" h="431800">
                <a:moveTo>
                  <a:pt x="19811" y="71627"/>
                </a:moveTo>
                <a:lnTo>
                  <a:pt x="10667" y="80771"/>
                </a:lnTo>
                <a:lnTo>
                  <a:pt x="19811" y="80771"/>
                </a:lnTo>
                <a:lnTo>
                  <a:pt x="19811" y="71627"/>
                </a:lnTo>
                <a:close/>
              </a:path>
              <a:path w="163195" h="431800">
                <a:moveTo>
                  <a:pt x="163067" y="60959"/>
                </a:moveTo>
                <a:lnTo>
                  <a:pt x="152399" y="60959"/>
                </a:lnTo>
                <a:lnTo>
                  <a:pt x="143255" y="71627"/>
                </a:lnTo>
                <a:lnTo>
                  <a:pt x="19811" y="71627"/>
                </a:lnTo>
                <a:lnTo>
                  <a:pt x="19811" y="80771"/>
                </a:lnTo>
                <a:lnTo>
                  <a:pt x="158495" y="80771"/>
                </a:lnTo>
                <a:lnTo>
                  <a:pt x="163067" y="76199"/>
                </a:lnTo>
                <a:lnTo>
                  <a:pt x="163067" y="60959"/>
                </a:lnTo>
                <a:close/>
              </a:path>
              <a:path w="163195" h="431800">
                <a:moveTo>
                  <a:pt x="163067" y="0"/>
                </a:moveTo>
                <a:lnTo>
                  <a:pt x="143255" y="0"/>
                </a:lnTo>
                <a:lnTo>
                  <a:pt x="143255" y="71627"/>
                </a:lnTo>
                <a:lnTo>
                  <a:pt x="152399" y="60959"/>
                </a:lnTo>
                <a:lnTo>
                  <a:pt x="163067" y="60959"/>
                </a:lnTo>
                <a:lnTo>
                  <a:pt x="1630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281806" y="4416542"/>
            <a:ext cx="144780" cy="21590"/>
          </a:xfrm>
          <a:custGeom>
            <a:avLst/>
            <a:gdLst/>
            <a:ahLst/>
            <a:cxnLst/>
            <a:rect l="l" t="t" r="r" b="b"/>
            <a:pathLst>
              <a:path w="144779" h="21589">
                <a:moveTo>
                  <a:pt x="144779" y="0"/>
                </a:moveTo>
                <a:lnTo>
                  <a:pt x="0" y="1523"/>
                </a:lnTo>
                <a:lnTo>
                  <a:pt x="0" y="21335"/>
                </a:lnTo>
                <a:lnTo>
                  <a:pt x="144779" y="19811"/>
                </a:lnTo>
                <a:lnTo>
                  <a:pt x="1447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784469" y="3777991"/>
            <a:ext cx="155575" cy="226060"/>
          </a:xfrm>
          <a:custGeom>
            <a:avLst/>
            <a:gdLst/>
            <a:ahLst/>
            <a:cxnLst/>
            <a:rect l="l" t="t" r="r" b="b"/>
            <a:pathLst>
              <a:path w="155575" h="226060">
                <a:moveTo>
                  <a:pt x="19811" y="0"/>
                </a:moveTo>
                <a:lnTo>
                  <a:pt x="0" y="0"/>
                </a:lnTo>
                <a:lnTo>
                  <a:pt x="0" y="222498"/>
                </a:lnTo>
                <a:lnTo>
                  <a:pt x="4571" y="225546"/>
                </a:lnTo>
                <a:lnTo>
                  <a:pt x="155447" y="225546"/>
                </a:lnTo>
                <a:lnTo>
                  <a:pt x="155447" y="216402"/>
                </a:lnTo>
                <a:lnTo>
                  <a:pt x="19811" y="216402"/>
                </a:lnTo>
                <a:lnTo>
                  <a:pt x="10667" y="207258"/>
                </a:lnTo>
                <a:lnTo>
                  <a:pt x="19811" y="207258"/>
                </a:lnTo>
                <a:lnTo>
                  <a:pt x="19811" y="0"/>
                </a:lnTo>
                <a:close/>
              </a:path>
              <a:path w="155575" h="226060">
                <a:moveTo>
                  <a:pt x="19811" y="207258"/>
                </a:moveTo>
                <a:lnTo>
                  <a:pt x="10667" y="207258"/>
                </a:lnTo>
                <a:lnTo>
                  <a:pt x="19811" y="216402"/>
                </a:lnTo>
                <a:lnTo>
                  <a:pt x="19811" y="207258"/>
                </a:lnTo>
                <a:close/>
              </a:path>
              <a:path w="155575" h="226060">
                <a:moveTo>
                  <a:pt x="155447" y="207258"/>
                </a:moveTo>
                <a:lnTo>
                  <a:pt x="19811" y="207258"/>
                </a:lnTo>
                <a:lnTo>
                  <a:pt x="19811" y="216402"/>
                </a:lnTo>
                <a:lnTo>
                  <a:pt x="155447" y="216402"/>
                </a:lnTo>
                <a:lnTo>
                  <a:pt x="155447" y="2072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1694067" y="3626841"/>
            <a:ext cx="247650" cy="324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5" dirty="0">
                <a:latin typeface="Arial"/>
                <a:cs typeface="Arial"/>
              </a:rPr>
              <a:t>C</a:t>
            </a:r>
            <a:r>
              <a:rPr sz="1950" spc="7" baseline="-21367" dirty="0">
                <a:latin typeface="Arial"/>
                <a:cs typeface="Arial"/>
              </a:rPr>
              <a:t>i</a:t>
            </a:r>
            <a:endParaRPr sz="1950" baseline="-21367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719975" y="2977617"/>
            <a:ext cx="19558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3736228" y="2977617"/>
            <a:ext cx="195580" cy="714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42500"/>
              </a:lnSpc>
            </a:pPr>
            <a:r>
              <a:rPr sz="2000" dirty="0">
                <a:latin typeface="Arial"/>
                <a:cs typeface="Arial"/>
              </a:rPr>
              <a:t>A B</a:t>
            </a:r>
            <a:endParaRPr sz="20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5392820" y="2977617"/>
            <a:ext cx="1447165" cy="325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89915" algn="l"/>
                <a:tab pos="1211580" algn="l"/>
              </a:tabLst>
            </a:pPr>
            <a:r>
              <a:rPr sz="2000" dirty="0">
                <a:latin typeface="Arial"/>
                <a:cs typeface="Arial"/>
              </a:rPr>
              <a:t>A	B	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1950" spc="7" baseline="-21367" dirty="0">
                <a:latin typeface="Arial"/>
                <a:cs typeface="Arial"/>
              </a:rPr>
              <a:t>i</a:t>
            </a:r>
            <a:endParaRPr sz="1950" baseline="-21367">
              <a:latin typeface="Arial"/>
              <a:cs typeface="Arial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2467236" y="4210801"/>
            <a:ext cx="935990" cy="0"/>
          </a:xfrm>
          <a:custGeom>
            <a:avLst/>
            <a:gdLst/>
            <a:ahLst/>
            <a:cxnLst/>
            <a:rect l="l" t="t" r="r" b="b"/>
            <a:pathLst>
              <a:path w="935989">
                <a:moveTo>
                  <a:pt x="0" y="0"/>
                </a:moveTo>
                <a:lnTo>
                  <a:pt x="935735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425824" y="3848089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59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489069" y="3776461"/>
            <a:ext cx="163195" cy="433070"/>
          </a:xfrm>
          <a:custGeom>
            <a:avLst/>
            <a:gdLst/>
            <a:ahLst/>
            <a:cxnLst/>
            <a:rect l="l" t="t" r="r" b="b"/>
            <a:pathLst>
              <a:path w="163195" h="433070">
                <a:moveTo>
                  <a:pt x="143255" y="361187"/>
                </a:moveTo>
                <a:lnTo>
                  <a:pt x="143255" y="432815"/>
                </a:lnTo>
                <a:lnTo>
                  <a:pt x="163067" y="432815"/>
                </a:lnTo>
                <a:lnTo>
                  <a:pt x="163067" y="370331"/>
                </a:lnTo>
                <a:lnTo>
                  <a:pt x="152399" y="370331"/>
                </a:lnTo>
                <a:lnTo>
                  <a:pt x="143255" y="361187"/>
                </a:lnTo>
                <a:close/>
              </a:path>
              <a:path w="163195" h="433070">
                <a:moveTo>
                  <a:pt x="143255" y="62483"/>
                </a:moveTo>
                <a:lnTo>
                  <a:pt x="4571" y="62483"/>
                </a:lnTo>
                <a:lnTo>
                  <a:pt x="0" y="67055"/>
                </a:lnTo>
                <a:lnTo>
                  <a:pt x="0" y="365759"/>
                </a:lnTo>
                <a:lnTo>
                  <a:pt x="4571" y="370331"/>
                </a:lnTo>
                <a:lnTo>
                  <a:pt x="143255" y="370331"/>
                </a:lnTo>
                <a:lnTo>
                  <a:pt x="143255" y="361187"/>
                </a:lnTo>
                <a:lnTo>
                  <a:pt x="19811" y="361187"/>
                </a:lnTo>
                <a:lnTo>
                  <a:pt x="10667" y="352043"/>
                </a:lnTo>
                <a:lnTo>
                  <a:pt x="19811" y="352043"/>
                </a:lnTo>
                <a:lnTo>
                  <a:pt x="19811" y="82295"/>
                </a:lnTo>
                <a:lnTo>
                  <a:pt x="10667" y="82295"/>
                </a:lnTo>
                <a:lnTo>
                  <a:pt x="19811" y="71627"/>
                </a:lnTo>
                <a:lnTo>
                  <a:pt x="143255" y="71627"/>
                </a:lnTo>
                <a:lnTo>
                  <a:pt x="143255" y="62483"/>
                </a:lnTo>
                <a:close/>
              </a:path>
              <a:path w="163195" h="433070">
                <a:moveTo>
                  <a:pt x="158495" y="352043"/>
                </a:moveTo>
                <a:lnTo>
                  <a:pt x="19811" y="352043"/>
                </a:lnTo>
                <a:lnTo>
                  <a:pt x="19811" y="361187"/>
                </a:lnTo>
                <a:lnTo>
                  <a:pt x="143255" y="361187"/>
                </a:lnTo>
                <a:lnTo>
                  <a:pt x="152399" y="370331"/>
                </a:lnTo>
                <a:lnTo>
                  <a:pt x="163067" y="370331"/>
                </a:lnTo>
                <a:lnTo>
                  <a:pt x="163067" y="355091"/>
                </a:lnTo>
                <a:lnTo>
                  <a:pt x="158495" y="352043"/>
                </a:lnTo>
                <a:close/>
              </a:path>
              <a:path w="163195" h="433070">
                <a:moveTo>
                  <a:pt x="19811" y="352043"/>
                </a:moveTo>
                <a:lnTo>
                  <a:pt x="10667" y="352043"/>
                </a:lnTo>
                <a:lnTo>
                  <a:pt x="19811" y="361187"/>
                </a:lnTo>
                <a:lnTo>
                  <a:pt x="19811" y="352043"/>
                </a:lnTo>
                <a:close/>
              </a:path>
              <a:path w="163195" h="433070">
                <a:moveTo>
                  <a:pt x="19811" y="71627"/>
                </a:moveTo>
                <a:lnTo>
                  <a:pt x="10667" y="82295"/>
                </a:lnTo>
                <a:lnTo>
                  <a:pt x="19811" y="82295"/>
                </a:lnTo>
                <a:lnTo>
                  <a:pt x="19811" y="71627"/>
                </a:lnTo>
                <a:close/>
              </a:path>
              <a:path w="163195" h="433070">
                <a:moveTo>
                  <a:pt x="163067" y="62483"/>
                </a:moveTo>
                <a:lnTo>
                  <a:pt x="152399" y="62483"/>
                </a:lnTo>
                <a:lnTo>
                  <a:pt x="143255" y="71627"/>
                </a:lnTo>
                <a:lnTo>
                  <a:pt x="19811" y="71627"/>
                </a:lnTo>
                <a:lnTo>
                  <a:pt x="19811" y="82295"/>
                </a:lnTo>
                <a:lnTo>
                  <a:pt x="158495" y="82295"/>
                </a:lnTo>
                <a:lnTo>
                  <a:pt x="163067" y="77723"/>
                </a:lnTo>
                <a:lnTo>
                  <a:pt x="163067" y="62483"/>
                </a:lnTo>
                <a:close/>
              </a:path>
              <a:path w="163195" h="433070">
                <a:moveTo>
                  <a:pt x="163067" y="0"/>
                </a:moveTo>
                <a:lnTo>
                  <a:pt x="143255" y="0"/>
                </a:lnTo>
                <a:lnTo>
                  <a:pt x="143255" y="71627"/>
                </a:lnTo>
                <a:lnTo>
                  <a:pt x="152399" y="62483"/>
                </a:lnTo>
                <a:lnTo>
                  <a:pt x="163067" y="62483"/>
                </a:lnTo>
                <a:lnTo>
                  <a:pt x="1630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281806" y="3983725"/>
            <a:ext cx="144780" cy="20320"/>
          </a:xfrm>
          <a:custGeom>
            <a:avLst/>
            <a:gdLst/>
            <a:ahLst/>
            <a:cxnLst/>
            <a:rect l="l" t="t" r="r" b="b"/>
            <a:pathLst>
              <a:path w="144779" h="20320">
                <a:moveTo>
                  <a:pt x="144779" y="0"/>
                </a:moveTo>
                <a:lnTo>
                  <a:pt x="0" y="1523"/>
                </a:lnTo>
                <a:lnTo>
                  <a:pt x="0" y="19811"/>
                </a:lnTo>
                <a:lnTo>
                  <a:pt x="144779" y="18287"/>
                </a:lnTo>
                <a:lnTo>
                  <a:pt x="1447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201033" y="3777991"/>
            <a:ext cx="154305" cy="224154"/>
          </a:xfrm>
          <a:custGeom>
            <a:avLst/>
            <a:gdLst/>
            <a:ahLst/>
            <a:cxnLst/>
            <a:rect l="l" t="t" r="r" b="b"/>
            <a:pathLst>
              <a:path w="154304" h="224154">
                <a:moveTo>
                  <a:pt x="18287" y="0"/>
                </a:moveTo>
                <a:lnTo>
                  <a:pt x="0" y="0"/>
                </a:lnTo>
                <a:lnTo>
                  <a:pt x="0" y="220974"/>
                </a:lnTo>
                <a:lnTo>
                  <a:pt x="4571" y="224022"/>
                </a:lnTo>
                <a:lnTo>
                  <a:pt x="153923" y="224022"/>
                </a:lnTo>
                <a:lnTo>
                  <a:pt x="153923" y="214878"/>
                </a:lnTo>
                <a:lnTo>
                  <a:pt x="18287" y="214878"/>
                </a:lnTo>
                <a:lnTo>
                  <a:pt x="9143" y="205734"/>
                </a:lnTo>
                <a:lnTo>
                  <a:pt x="18287" y="205734"/>
                </a:lnTo>
                <a:lnTo>
                  <a:pt x="18287" y="0"/>
                </a:lnTo>
                <a:close/>
              </a:path>
              <a:path w="154304" h="224154">
                <a:moveTo>
                  <a:pt x="18287" y="205734"/>
                </a:moveTo>
                <a:lnTo>
                  <a:pt x="9143" y="205734"/>
                </a:lnTo>
                <a:lnTo>
                  <a:pt x="18287" y="214878"/>
                </a:lnTo>
                <a:lnTo>
                  <a:pt x="18287" y="205734"/>
                </a:lnTo>
                <a:close/>
              </a:path>
              <a:path w="154304" h="224154">
                <a:moveTo>
                  <a:pt x="153923" y="205734"/>
                </a:moveTo>
                <a:lnTo>
                  <a:pt x="18287" y="205734"/>
                </a:lnTo>
                <a:lnTo>
                  <a:pt x="18287" y="214878"/>
                </a:lnTo>
                <a:lnTo>
                  <a:pt x="153923" y="214878"/>
                </a:lnTo>
                <a:lnTo>
                  <a:pt x="153923" y="2057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256409" y="4642099"/>
            <a:ext cx="165100" cy="299085"/>
          </a:xfrm>
          <a:custGeom>
            <a:avLst/>
            <a:gdLst/>
            <a:ahLst/>
            <a:cxnLst/>
            <a:rect l="l" t="t" r="r" b="b"/>
            <a:pathLst>
              <a:path w="165100" h="299085">
                <a:moveTo>
                  <a:pt x="73151" y="207263"/>
                </a:moveTo>
                <a:lnTo>
                  <a:pt x="7619" y="207263"/>
                </a:lnTo>
                <a:lnTo>
                  <a:pt x="3047" y="208787"/>
                </a:lnTo>
                <a:lnTo>
                  <a:pt x="1523" y="211835"/>
                </a:lnTo>
                <a:lnTo>
                  <a:pt x="0" y="216407"/>
                </a:lnTo>
                <a:lnTo>
                  <a:pt x="1523" y="219455"/>
                </a:lnTo>
                <a:lnTo>
                  <a:pt x="76199" y="294131"/>
                </a:lnTo>
                <a:lnTo>
                  <a:pt x="79247" y="298703"/>
                </a:lnTo>
                <a:lnTo>
                  <a:pt x="85343" y="298703"/>
                </a:lnTo>
                <a:lnTo>
                  <a:pt x="88391" y="294131"/>
                </a:lnTo>
                <a:lnTo>
                  <a:pt x="102107" y="280415"/>
                </a:lnTo>
                <a:lnTo>
                  <a:pt x="76199" y="280415"/>
                </a:lnTo>
                <a:lnTo>
                  <a:pt x="82295" y="274187"/>
                </a:lnTo>
                <a:lnTo>
                  <a:pt x="34695" y="225551"/>
                </a:lnTo>
                <a:lnTo>
                  <a:pt x="10667" y="225551"/>
                </a:lnTo>
                <a:lnTo>
                  <a:pt x="18287" y="208787"/>
                </a:lnTo>
                <a:lnTo>
                  <a:pt x="73151" y="208787"/>
                </a:lnTo>
                <a:lnTo>
                  <a:pt x="73151" y="207263"/>
                </a:lnTo>
                <a:close/>
              </a:path>
              <a:path w="165100" h="299085">
                <a:moveTo>
                  <a:pt x="82295" y="274187"/>
                </a:moveTo>
                <a:lnTo>
                  <a:pt x="76199" y="280415"/>
                </a:lnTo>
                <a:lnTo>
                  <a:pt x="88391" y="280415"/>
                </a:lnTo>
                <a:lnTo>
                  <a:pt x="82295" y="274187"/>
                </a:lnTo>
                <a:close/>
              </a:path>
              <a:path w="165100" h="299085">
                <a:moveTo>
                  <a:pt x="146303" y="208787"/>
                </a:moveTo>
                <a:lnTo>
                  <a:pt x="82295" y="274187"/>
                </a:lnTo>
                <a:lnTo>
                  <a:pt x="88391" y="280415"/>
                </a:lnTo>
                <a:lnTo>
                  <a:pt x="102107" y="280415"/>
                </a:lnTo>
                <a:lnTo>
                  <a:pt x="156971" y="225551"/>
                </a:lnTo>
                <a:lnTo>
                  <a:pt x="153923" y="225551"/>
                </a:lnTo>
                <a:lnTo>
                  <a:pt x="146303" y="208787"/>
                </a:lnTo>
                <a:close/>
              </a:path>
              <a:path w="165100" h="299085">
                <a:moveTo>
                  <a:pt x="18287" y="208787"/>
                </a:moveTo>
                <a:lnTo>
                  <a:pt x="10667" y="225551"/>
                </a:lnTo>
                <a:lnTo>
                  <a:pt x="34695" y="225551"/>
                </a:lnTo>
                <a:lnTo>
                  <a:pt x="18287" y="208787"/>
                </a:lnTo>
                <a:close/>
              </a:path>
              <a:path w="165100" h="299085">
                <a:moveTo>
                  <a:pt x="73151" y="208787"/>
                </a:moveTo>
                <a:lnTo>
                  <a:pt x="18287" y="208787"/>
                </a:lnTo>
                <a:lnTo>
                  <a:pt x="34695" y="225551"/>
                </a:lnTo>
                <a:lnTo>
                  <a:pt x="82295" y="225551"/>
                </a:lnTo>
                <a:lnTo>
                  <a:pt x="82295" y="216407"/>
                </a:lnTo>
                <a:lnTo>
                  <a:pt x="73151" y="216407"/>
                </a:lnTo>
                <a:lnTo>
                  <a:pt x="73151" y="208787"/>
                </a:lnTo>
                <a:close/>
              </a:path>
              <a:path w="165100" h="299085">
                <a:moveTo>
                  <a:pt x="91439" y="207263"/>
                </a:moveTo>
                <a:lnTo>
                  <a:pt x="82295" y="207263"/>
                </a:lnTo>
                <a:lnTo>
                  <a:pt x="82295" y="225551"/>
                </a:lnTo>
                <a:lnTo>
                  <a:pt x="86867" y="225551"/>
                </a:lnTo>
                <a:lnTo>
                  <a:pt x="91439" y="220979"/>
                </a:lnTo>
                <a:lnTo>
                  <a:pt x="91439" y="207263"/>
                </a:lnTo>
                <a:close/>
              </a:path>
              <a:path w="165100" h="299085">
                <a:moveTo>
                  <a:pt x="156971" y="207263"/>
                </a:moveTo>
                <a:lnTo>
                  <a:pt x="91439" y="207263"/>
                </a:lnTo>
                <a:lnTo>
                  <a:pt x="91439" y="220979"/>
                </a:lnTo>
                <a:lnTo>
                  <a:pt x="86867" y="225551"/>
                </a:lnTo>
                <a:lnTo>
                  <a:pt x="129896" y="225551"/>
                </a:lnTo>
                <a:lnTo>
                  <a:pt x="146303" y="208787"/>
                </a:lnTo>
                <a:lnTo>
                  <a:pt x="161543" y="208787"/>
                </a:lnTo>
                <a:lnTo>
                  <a:pt x="156971" y="207263"/>
                </a:lnTo>
                <a:close/>
              </a:path>
              <a:path w="165100" h="299085">
                <a:moveTo>
                  <a:pt x="161543" y="208787"/>
                </a:moveTo>
                <a:lnTo>
                  <a:pt x="146303" y="208787"/>
                </a:lnTo>
                <a:lnTo>
                  <a:pt x="153923" y="225551"/>
                </a:lnTo>
                <a:lnTo>
                  <a:pt x="156971" y="225551"/>
                </a:lnTo>
                <a:lnTo>
                  <a:pt x="163067" y="219455"/>
                </a:lnTo>
                <a:lnTo>
                  <a:pt x="164591" y="216407"/>
                </a:lnTo>
                <a:lnTo>
                  <a:pt x="163067" y="211835"/>
                </a:lnTo>
                <a:lnTo>
                  <a:pt x="161543" y="208787"/>
                </a:lnTo>
                <a:close/>
              </a:path>
              <a:path w="165100" h="299085">
                <a:moveTo>
                  <a:pt x="91439" y="0"/>
                </a:moveTo>
                <a:lnTo>
                  <a:pt x="73151" y="0"/>
                </a:lnTo>
                <a:lnTo>
                  <a:pt x="73151" y="216407"/>
                </a:lnTo>
                <a:lnTo>
                  <a:pt x="82295" y="207263"/>
                </a:lnTo>
                <a:lnTo>
                  <a:pt x="91439" y="207263"/>
                </a:lnTo>
                <a:lnTo>
                  <a:pt x="91439" y="0"/>
                </a:lnTo>
                <a:close/>
              </a:path>
              <a:path w="165100" h="299085">
                <a:moveTo>
                  <a:pt x="82295" y="207263"/>
                </a:moveTo>
                <a:lnTo>
                  <a:pt x="73151" y="216407"/>
                </a:lnTo>
                <a:lnTo>
                  <a:pt x="82295" y="216407"/>
                </a:lnTo>
                <a:lnTo>
                  <a:pt x="82295" y="2072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816233" y="4642099"/>
            <a:ext cx="163195" cy="299085"/>
          </a:xfrm>
          <a:custGeom>
            <a:avLst/>
            <a:gdLst/>
            <a:ahLst/>
            <a:cxnLst/>
            <a:rect l="l" t="t" r="r" b="b"/>
            <a:pathLst>
              <a:path w="163194" h="299085">
                <a:moveTo>
                  <a:pt x="71627" y="207263"/>
                </a:moveTo>
                <a:lnTo>
                  <a:pt x="6095" y="207263"/>
                </a:lnTo>
                <a:lnTo>
                  <a:pt x="1523" y="208787"/>
                </a:lnTo>
                <a:lnTo>
                  <a:pt x="1523" y="211835"/>
                </a:lnTo>
                <a:lnTo>
                  <a:pt x="0" y="216407"/>
                </a:lnTo>
                <a:lnTo>
                  <a:pt x="0" y="219455"/>
                </a:lnTo>
                <a:lnTo>
                  <a:pt x="74675" y="294131"/>
                </a:lnTo>
                <a:lnTo>
                  <a:pt x="77723" y="298703"/>
                </a:lnTo>
                <a:lnTo>
                  <a:pt x="83819" y="298703"/>
                </a:lnTo>
                <a:lnTo>
                  <a:pt x="88391" y="294131"/>
                </a:lnTo>
                <a:lnTo>
                  <a:pt x="101816" y="280415"/>
                </a:lnTo>
                <a:lnTo>
                  <a:pt x="74675" y="280415"/>
                </a:lnTo>
                <a:lnTo>
                  <a:pt x="81533" y="273557"/>
                </a:lnTo>
                <a:lnTo>
                  <a:pt x="33527" y="225551"/>
                </a:lnTo>
                <a:lnTo>
                  <a:pt x="9143" y="225551"/>
                </a:lnTo>
                <a:lnTo>
                  <a:pt x="16763" y="208787"/>
                </a:lnTo>
                <a:lnTo>
                  <a:pt x="71627" y="208787"/>
                </a:lnTo>
                <a:lnTo>
                  <a:pt x="71627" y="207263"/>
                </a:lnTo>
                <a:close/>
              </a:path>
              <a:path w="163194" h="299085">
                <a:moveTo>
                  <a:pt x="81533" y="273557"/>
                </a:moveTo>
                <a:lnTo>
                  <a:pt x="74675" y="280415"/>
                </a:lnTo>
                <a:lnTo>
                  <a:pt x="88391" y="280415"/>
                </a:lnTo>
                <a:lnTo>
                  <a:pt x="81533" y="273557"/>
                </a:lnTo>
                <a:close/>
              </a:path>
              <a:path w="163194" h="299085">
                <a:moveTo>
                  <a:pt x="146303" y="208787"/>
                </a:moveTo>
                <a:lnTo>
                  <a:pt x="81533" y="273557"/>
                </a:lnTo>
                <a:lnTo>
                  <a:pt x="88391" y="280415"/>
                </a:lnTo>
                <a:lnTo>
                  <a:pt x="101816" y="280415"/>
                </a:lnTo>
                <a:lnTo>
                  <a:pt x="155512" y="225551"/>
                </a:lnTo>
                <a:lnTo>
                  <a:pt x="152399" y="225551"/>
                </a:lnTo>
                <a:lnTo>
                  <a:pt x="146303" y="208787"/>
                </a:lnTo>
                <a:close/>
              </a:path>
              <a:path w="163194" h="299085">
                <a:moveTo>
                  <a:pt x="16763" y="208787"/>
                </a:moveTo>
                <a:lnTo>
                  <a:pt x="9143" y="225551"/>
                </a:lnTo>
                <a:lnTo>
                  <a:pt x="33527" y="225551"/>
                </a:lnTo>
                <a:lnTo>
                  <a:pt x="16763" y="208787"/>
                </a:lnTo>
                <a:close/>
              </a:path>
              <a:path w="163194" h="299085">
                <a:moveTo>
                  <a:pt x="71627" y="208787"/>
                </a:moveTo>
                <a:lnTo>
                  <a:pt x="16763" y="208787"/>
                </a:lnTo>
                <a:lnTo>
                  <a:pt x="33527" y="225551"/>
                </a:lnTo>
                <a:lnTo>
                  <a:pt x="80771" y="225551"/>
                </a:lnTo>
                <a:lnTo>
                  <a:pt x="80771" y="216407"/>
                </a:lnTo>
                <a:lnTo>
                  <a:pt x="71627" y="216407"/>
                </a:lnTo>
                <a:lnTo>
                  <a:pt x="71627" y="208787"/>
                </a:lnTo>
                <a:close/>
              </a:path>
              <a:path w="163194" h="299085">
                <a:moveTo>
                  <a:pt x="89915" y="207263"/>
                </a:moveTo>
                <a:lnTo>
                  <a:pt x="80771" y="207263"/>
                </a:lnTo>
                <a:lnTo>
                  <a:pt x="80771" y="225551"/>
                </a:lnTo>
                <a:lnTo>
                  <a:pt x="86867" y="225551"/>
                </a:lnTo>
                <a:lnTo>
                  <a:pt x="89915" y="220979"/>
                </a:lnTo>
                <a:lnTo>
                  <a:pt x="89915" y="207263"/>
                </a:lnTo>
                <a:close/>
              </a:path>
              <a:path w="163194" h="299085">
                <a:moveTo>
                  <a:pt x="156971" y="207263"/>
                </a:moveTo>
                <a:lnTo>
                  <a:pt x="89915" y="207263"/>
                </a:lnTo>
                <a:lnTo>
                  <a:pt x="89915" y="220979"/>
                </a:lnTo>
                <a:lnTo>
                  <a:pt x="86867" y="225551"/>
                </a:lnTo>
                <a:lnTo>
                  <a:pt x="129539" y="225551"/>
                </a:lnTo>
                <a:lnTo>
                  <a:pt x="146303" y="208787"/>
                </a:lnTo>
                <a:lnTo>
                  <a:pt x="160019" y="208787"/>
                </a:lnTo>
                <a:lnTo>
                  <a:pt x="156971" y="207263"/>
                </a:lnTo>
                <a:close/>
              </a:path>
              <a:path w="163194" h="299085">
                <a:moveTo>
                  <a:pt x="160019" y="208787"/>
                </a:moveTo>
                <a:lnTo>
                  <a:pt x="146303" y="208787"/>
                </a:lnTo>
                <a:lnTo>
                  <a:pt x="152399" y="225551"/>
                </a:lnTo>
                <a:lnTo>
                  <a:pt x="155512" y="225551"/>
                </a:lnTo>
                <a:lnTo>
                  <a:pt x="158495" y="222503"/>
                </a:lnTo>
                <a:lnTo>
                  <a:pt x="161543" y="219455"/>
                </a:lnTo>
                <a:lnTo>
                  <a:pt x="163067" y="216407"/>
                </a:lnTo>
                <a:lnTo>
                  <a:pt x="161543" y="211835"/>
                </a:lnTo>
                <a:lnTo>
                  <a:pt x="160019" y="208787"/>
                </a:lnTo>
                <a:close/>
              </a:path>
              <a:path w="163194" h="299085">
                <a:moveTo>
                  <a:pt x="89915" y="0"/>
                </a:moveTo>
                <a:lnTo>
                  <a:pt x="71627" y="0"/>
                </a:lnTo>
                <a:lnTo>
                  <a:pt x="71627" y="216407"/>
                </a:lnTo>
                <a:lnTo>
                  <a:pt x="80771" y="207263"/>
                </a:lnTo>
                <a:lnTo>
                  <a:pt x="89915" y="207263"/>
                </a:lnTo>
                <a:lnTo>
                  <a:pt x="89915" y="0"/>
                </a:lnTo>
                <a:close/>
              </a:path>
              <a:path w="163194" h="299085">
                <a:moveTo>
                  <a:pt x="80771" y="207263"/>
                </a:moveTo>
                <a:lnTo>
                  <a:pt x="71627" y="216407"/>
                </a:lnTo>
                <a:lnTo>
                  <a:pt x="80771" y="216407"/>
                </a:lnTo>
                <a:lnTo>
                  <a:pt x="80771" y="2072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922142" y="4282430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42"/>
                </a:lnTo>
              </a:path>
            </a:pathLst>
          </a:custGeom>
          <a:ln w="226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986150" y="4210801"/>
            <a:ext cx="163195" cy="431800"/>
          </a:xfrm>
          <a:custGeom>
            <a:avLst/>
            <a:gdLst/>
            <a:ahLst/>
            <a:cxnLst/>
            <a:rect l="l" t="t" r="r" b="b"/>
            <a:pathLst>
              <a:path w="163195" h="431800">
                <a:moveTo>
                  <a:pt x="143255" y="359670"/>
                </a:moveTo>
                <a:lnTo>
                  <a:pt x="143255" y="431298"/>
                </a:lnTo>
                <a:lnTo>
                  <a:pt x="163067" y="431298"/>
                </a:lnTo>
                <a:lnTo>
                  <a:pt x="163067" y="370338"/>
                </a:lnTo>
                <a:lnTo>
                  <a:pt x="152399" y="370338"/>
                </a:lnTo>
                <a:lnTo>
                  <a:pt x="143255" y="359670"/>
                </a:lnTo>
                <a:close/>
              </a:path>
              <a:path w="163195" h="431800">
                <a:moveTo>
                  <a:pt x="143255" y="60959"/>
                </a:moveTo>
                <a:lnTo>
                  <a:pt x="4571" y="60959"/>
                </a:lnTo>
                <a:lnTo>
                  <a:pt x="0" y="65531"/>
                </a:lnTo>
                <a:lnTo>
                  <a:pt x="0" y="365766"/>
                </a:lnTo>
                <a:lnTo>
                  <a:pt x="4571" y="370338"/>
                </a:lnTo>
                <a:lnTo>
                  <a:pt x="143255" y="370338"/>
                </a:lnTo>
                <a:lnTo>
                  <a:pt x="143255" y="359670"/>
                </a:lnTo>
                <a:lnTo>
                  <a:pt x="19811" y="359670"/>
                </a:lnTo>
                <a:lnTo>
                  <a:pt x="10667" y="350526"/>
                </a:lnTo>
                <a:lnTo>
                  <a:pt x="19811" y="350526"/>
                </a:lnTo>
                <a:lnTo>
                  <a:pt x="19811" y="80771"/>
                </a:lnTo>
                <a:lnTo>
                  <a:pt x="10667" y="80771"/>
                </a:lnTo>
                <a:lnTo>
                  <a:pt x="19811" y="71627"/>
                </a:lnTo>
                <a:lnTo>
                  <a:pt x="143255" y="71627"/>
                </a:lnTo>
                <a:lnTo>
                  <a:pt x="143255" y="60959"/>
                </a:lnTo>
                <a:close/>
              </a:path>
              <a:path w="163195" h="431800">
                <a:moveTo>
                  <a:pt x="158495" y="350526"/>
                </a:moveTo>
                <a:lnTo>
                  <a:pt x="19811" y="350526"/>
                </a:lnTo>
                <a:lnTo>
                  <a:pt x="19811" y="359670"/>
                </a:lnTo>
                <a:lnTo>
                  <a:pt x="143255" y="359670"/>
                </a:lnTo>
                <a:lnTo>
                  <a:pt x="152399" y="370338"/>
                </a:lnTo>
                <a:lnTo>
                  <a:pt x="163067" y="370338"/>
                </a:lnTo>
                <a:lnTo>
                  <a:pt x="163067" y="355098"/>
                </a:lnTo>
                <a:lnTo>
                  <a:pt x="158495" y="350526"/>
                </a:lnTo>
                <a:close/>
              </a:path>
              <a:path w="163195" h="431800">
                <a:moveTo>
                  <a:pt x="19811" y="350526"/>
                </a:moveTo>
                <a:lnTo>
                  <a:pt x="10667" y="350526"/>
                </a:lnTo>
                <a:lnTo>
                  <a:pt x="19811" y="359670"/>
                </a:lnTo>
                <a:lnTo>
                  <a:pt x="19811" y="350526"/>
                </a:lnTo>
                <a:close/>
              </a:path>
              <a:path w="163195" h="431800">
                <a:moveTo>
                  <a:pt x="19811" y="71627"/>
                </a:moveTo>
                <a:lnTo>
                  <a:pt x="10667" y="80771"/>
                </a:lnTo>
                <a:lnTo>
                  <a:pt x="19811" y="80771"/>
                </a:lnTo>
                <a:lnTo>
                  <a:pt x="19811" y="71627"/>
                </a:lnTo>
                <a:close/>
              </a:path>
              <a:path w="163195" h="431800">
                <a:moveTo>
                  <a:pt x="163067" y="60959"/>
                </a:moveTo>
                <a:lnTo>
                  <a:pt x="152399" y="60959"/>
                </a:lnTo>
                <a:lnTo>
                  <a:pt x="143255" y="71627"/>
                </a:lnTo>
                <a:lnTo>
                  <a:pt x="19811" y="71627"/>
                </a:lnTo>
                <a:lnTo>
                  <a:pt x="19811" y="80771"/>
                </a:lnTo>
                <a:lnTo>
                  <a:pt x="158495" y="80771"/>
                </a:lnTo>
                <a:lnTo>
                  <a:pt x="163067" y="76199"/>
                </a:lnTo>
                <a:lnTo>
                  <a:pt x="163067" y="60959"/>
                </a:lnTo>
                <a:close/>
              </a:path>
              <a:path w="163195" h="431800">
                <a:moveTo>
                  <a:pt x="163067" y="0"/>
                </a:moveTo>
                <a:lnTo>
                  <a:pt x="143255" y="0"/>
                </a:lnTo>
                <a:lnTo>
                  <a:pt x="143255" y="71627"/>
                </a:lnTo>
                <a:lnTo>
                  <a:pt x="152399" y="60959"/>
                </a:lnTo>
                <a:lnTo>
                  <a:pt x="163067" y="60959"/>
                </a:lnTo>
                <a:lnTo>
                  <a:pt x="1630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778886" y="4416542"/>
            <a:ext cx="144780" cy="21590"/>
          </a:xfrm>
          <a:custGeom>
            <a:avLst/>
            <a:gdLst/>
            <a:ahLst/>
            <a:cxnLst/>
            <a:rect l="l" t="t" r="r" b="b"/>
            <a:pathLst>
              <a:path w="144779" h="21589">
                <a:moveTo>
                  <a:pt x="144779" y="0"/>
                </a:moveTo>
                <a:lnTo>
                  <a:pt x="0" y="1523"/>
                </a:lnTo>
                <a:lnTo>
                  <a:pt x="0" y="21335"/>
                </a:lnTo>
                <a:lnTo>
                  <a:pt x="144779" y="19811"/>
                </a:lnTo>
                <a:lnTo>
                  <a:pt x="1447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075047" y="4282430"/>
            <a:ext cx="0" cy="288290"/>
          </a:xfrm>
          <a:custGeom>
            <a:avLst/>
            <a:gdLst/>
            <a:ahLst/>
            <a:cxnLst/>
            <a:rect l="l" t="t" r="r" b="b"/>
            <a:pathLst>
              <a:path h="288289">
                <a:moveTo>
                  <a:pt x="0" y="0"/>
                </a:moveTo>
                <a:lnTo>
                  <a:pt x="0" y="288042"/>
                </a:lnTo>
              </a:path>
            </a:pathLst>
          </a:custGeom>
          <a:ln w="210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139817" y="4210801"/>
            <a:ext cx="161925" cy="431800"/>
          </a:xfrm>
          <a:custGeom>
            <a:avLst/>
            <a:gdLst/>
            <a:ahLst/>
            <a:cxnLst/>
            <a:rect l="l" t="t" r="r" b="b"/>
            <a:pathLst>
              <a:path w="161925" h="431800">
                <a:moveTo>
                  <a:pt x="141731" y="359670"/>
                </a:moveTo>
                <a:lnTo>
                  <a:pt x="141731" y="431298"/>
                </a:lnTo>
                <a:lnTo>
                  <a:pt x="161543" y="431298"/>
                </a:lnTo>
                <a:lnTo>
                  <a:pt x="161543" y="370338"/>
                </a:lnTo>
                <a:lnTo>
                  <a:pt x="152399" y="370338"/>
                </a:lnTo>
                <a:lnTo>
                  <a:pt x="141731" y="359670"/>
                </a:lnTo>
                <a:close/>
              </a:path>
              <a:path w="161925" h="431800">
                <a:moveTo>
                  <a:pt x="141731" y="60959"/>
                </a:moveTo>
                <a:lnTo>
                  <a:pt x="3047" y="60959"/>
                </a:lnTo>
                <a:lnTo>
                  <a:pt x="0" y="65531"/>
                </a:lnTo>
                <a:lnTo>
                  <a:pt x="0" y="365766"/>
                </a:lnTo>
                <a:lnTo>
                  <a:pt x="3047" y="370338"/>
                </a:lnTo>
                <a:lnTo>
                  <a:pt x="141731" y="370338"/>
                </a:lnTo>
                <a:lnTo>
                  <a:pt x="141731" y="359670"/>
                </a:lnTo>
                <a:lnTo>
                  <a:pt x="18287" y="359670"/>
                </a:lnTo>
                <a:lnTo>
                  <a:pt x="9143" y="350526"/>
                </a:lnTo>
                <a:lnTo>
                  <a:pt x="18287" y="350526"/>
                </a:lnTo>
                <a:lnTo>
                  <a:pt x="18287" y="80771"/>
                </a:lnTo>
                <a:lnTo>
                  <a:pt x="9143" y="80771"/>
                </a:lnTo>
                <a:lnTo>
                  <a:pt x="18287" y="71627"/>
                </a:lnTo>
                <a:lnTo>
                  <a:pt x="141731" y="71627"/>
                </a:lnTo>
                <a:lnTo>
                  <a:pt x="141731" y="60959"/>
                </a:lnTo>
                <a:close/>
              </a:path>
              <a:path w="161925" h="431800">
                <a:moveTo>
                  <a:pt x="156971" y="350526"/>
                </a:moveTo>
                <a:lnTo>
                  <a:pt x="18287" y="350526"/>
                </a:lnTo>
                <a:lnTo>
                  <a:pt x="18287" y="359670"/>
                </a:lnTo>
                <a:lnTo>
                  <a:pt x="141731" y="359670"/>
                </a:lnTo>
                <a:lnTo>
                  <a:pt x="152399" y="370338"/>
                </a:lnTo>
                <a:lnTo>
                  <a:pt x="161543" y="370338"/>
                </a:lnTo>
                <a:lnTo>
                  <a:pt x="161543" y="355098"/>
                </a:lnTo>
                <a:lnTo>
                  <a:pt x="156971" y="350526"/>
                </a:lnTo>
                <a:close/>
              </a:path>
              <a:path w="161925" h="431800">
                <a:moveTo>
                  <a:pt x="18287" y="350526"/>
                </a:moveTo>
                <a:lnTo>
                  <a:pt x="9143" y="350526"/>
                </a:lnTo>
                <a:lnTo>
                  <a:pt x="18287" y="359670"/>
                </a:lnTo>
                <a:lnTo>
                  <a:pt x="18287" y="350526"/>
                </a:lnTo>
                <a:close/>
              </a:path>
              <a:path w="161925" h="431800">
                <a:moveTo>
                  <a:pt x="18287" y="71627"/>
                </a:moveTo>
                <a:lnTo>
                  <a:pt x="9143" y="80771"/>
                </a:lnTo>
                <a:lnTo>
                  <a:pt x="18287" y="80771"/>
                </a:lnTo>
                <a:lnTo>
                  <a:pt x="18287" y="71627"/>
                </a:lnTo>
                <a:close/>
              </a:path>
              <a:path w="161925" h="431800">
                <a:moveTo>
                  <a:pt x="161543" y="60959"/>
                </a:moveTo>
                <a:lnTo>
                  <a:pt x="152399" y="60959"/>
                </a:lnTo>
                <a:lnTo>
                  <a:pt x="141731" y="71627"/>
                </a:lnTo>
                <a:lnTo>
                  <a:pt x="18287" y="71627"/>
                </a:lnTo>
                <a:lnTo>
                  <a:pt x="18287" y="80771"/>
                </a:lnTo>
                <a:lnTo>
                  <a:pt x="156971" y="80771"/>
                </a:lnTo>
                <a:lnTo>
                  <a:pt x="161543" y="76199"/>
                </a:lnTo>
                <a:lnTo>
                  <a:pt x="161543" y="60959"/>
                </a:lnTo>
                <a:close/>
              </a:path>
              <a:path w="161925" h="431800">
                <a:moveTo>
                  <a:pt x="161543" y="0"/>
                </a:moveTo>
                <a:lnTo>
                  <a:pt x="141731" y="0"/>
                </a:lnTo>
                <a:lnTo>
                  <a:pt x="141731" y="71627"/>
                </a:lnTo>
                <a:lnTo>
                  <a:pt x="152399" y="60959"/>
                </a:lnTo>
                <a:lnTo>
                  <a:pt x="161543" y="60959"/>
                </a:lnTo>
                <a:lnTo>
                  <a:pt x="1615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931029" y="4416542"/>
            <a:ext cx="144780" cy="21590"/>
          </a:xfrm>
          <a:custGeom>
            <a:avLst/>
            <a:gdLst/>
            <a:ahLst/>
            <a:cxnLst/>
            <a:rect l="l" t="t" r="r" b="b"/>
            <a:pathLst>
              <a:path w="144779" h="21589">
                <a:moveTo>
                  <a:pt x="144779" y="0"/>
                </a:moveTo>
                <a:lnTo>
                  <a:pt x="0" y="1523"/>
                </a:lnTo>
                <a:lnTo>
                  <a:pt x="0" y="21335"/>
                </a:lnTo>
                <a:lnTo>
                  <a:pt x="144779" y="19811"/>
                </a:lnTo>
                <a:lnTo>
                  <a:pt x="1447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138550" y="4642099"/>
            <a:ext cx="1150620" cy="0"/>
          </a:xfrm>
          <a:custGeom>
            <a:avLst/>
            <a:gdLst/>
            <a:ahLst/>
            <a:cxnLst/>
            <a:rect l="l" t="t" r="r" b="b"/>
            <a:pathLst>
              <a:path w="1150620">
                <a:moveTo>
                  <a:pt x="0" y="0"/>
                </a:moveTo>
                <a:lnTo>
                  <a:pt x="1150619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138550" y="4210801"/>
            <a:ext cx="1150620" cy="0"/>
          </a:xfrm>
          <a:custGeom>
            <a:avLst/>
            <a:gdLst/>
            <a:ahLst/>
            <a:cxnLst/>
            <a:rect l="l" t="t" r="r" b="b"/>
            <a:pathLst>
              <a:path w="1150620">
                <a:moveTo>
                  <a:pt x="0" y="0"/>
                </a:moveTo>
                <a:lnTo>
                  <a:pt x="1150619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562221" y="4642099"/>
            <a:ext cx="163195" cy="299085"/>
          </a:xfrm>
          <a:custGeom>
            <a:avLst/>
            <a:gdLst/>
            <a:ahLst/>
            <a:cxnLst/>
            <a:rect l="l" t="t" r="r" b="b"/>
            <a:pathLst>
              <a:path w="163195" h="299085">
                <a:moveTo>
                  <a:pt x="71627" y="207263"/>
                </a:moveTo>
                <a:lnTo>
                  <a:pt x="6095" y="207263"/>
                </a:lnTo>
                <a:lnTo>
                  <a:pt x="3047" y="208787"/>
                </a:lnTo>
                <a:lnTo>
                  <a:pt x="1523" y="211835"/>
                </a:lnTo>
                <a:lnTo>
                  <a:pt x="0" y="216407"/>
                </a:lnTo>
                <a:lnTo>
                  <a:pt x="0" y="219455"/>
                </a:lnTo>
                <a:lnTo>
                  <a:pt x="79247" y="298703"/>
                </a:lnTo>
                <a:lnTo>
                  <a:pt x="83819" y="298703"/>
                </a:lnTo>
                <a:lnTo>
                  <a:pt x="102107" y="280415"/>
                </a:lnTo>
                <a:lnTo>
                  <a:pt x="74675" y="280415"/>
                </a:lnTo>
                <a:lnTo>
                  <a:pt x="81533" y="273557"/>
                </a:lnTo>
                <a:lnTo>
                  <a:pt x="33527" y="225551"/>
                </a:lnTo>
                <a:lnTo>
                  <a:pt x="10667" y="225551"/>
                </a:lnTo>
                <a:lnTo>
                  <a:pt x="16763" y="208787"/>
                </a:lnTo>
                <a:lnTo>
                  <a:pt x="71627" y="208787"/>
                </a:lnTo>
                <a:lnTo>
                  <a:pt x="71627" y="207263"/>
                </a:lnTo>
                <a:close/>
              </a:path>
              <a:path w="163195" h="299085">
                <a:moveTo>
                  <a:pt x="81533" y="273557"/>
                </a:moveTo>
                <a:lnTo>
                  <a:pt x="74675" y="280415"/>
                </a:lnTo>
                <a:lnTo>
                  <a:pt x="88391" y="280415"/>
                </a:lnTo>
                <a:lnTo>
                  <a:pt x="81533" y="273557"/>
                </a:lnTo>
                <a:close/>
              </a:path>
              <a:path w="163195" h="299085">
                <a:moveTo>
                  <a:pt x="146303" y="208787"/>
                </a:moveTo>
                <a:lnTo>
                  <a:pt x="81533" y="273557"/>
                </a:lnTo>
                <a:lnTo>
                  <a:pt x="88391" y="280415"/>
                </a:lnTo>
                <a:lnTo>
                  <a:pt x="102107" y="280415"/>
                </a:lnTo>
                <a:lnTo>
                  <a:pt x="156971" y="225551"/>
                </a:lnTo>
                <a:lnTo>
                  <a:pt x="152399" y="225551"/>
                </a:lnTo>
                <a:lnTo>
                  <a:pt x="146303" y="208787"/>
                </a:lnTo>
                <a:close/>
              </a:path>
              <a:path w="163195" h="299085">
                <a:moveTo>
                  <a:pt x="16763" y="208787"/>
                </a:moveTo>
                <a:lnTo>
                  <a:pt x="10667" y="225551"/>
                </a:lnTo>
                <a:lnTo>
                  <a:pt x="33527" y="225551"/>
                </a:lnTo>
                <a:lnTo>
                  <a:pt x="16763" y="208787"/>
                </a:lnTo>
                <a:close/>
              </a:path>
              <a:path w="163195" h="299085">
                <a:moveTo>
                  <a:pt x="71627" y="208787"/>
                </a:moveTo>
                <a:lnTo>
                  <a:pt x="16763" y="208787"/>
                </a:lnTo>
                <a:lnTo>
                  <a:pt x="33527" y="225551"/>
                </a:lnTo>
                <a:lnTo>
                  <a:pt x="82295" y="225551"/>
                </a:lnTo>
                <a:lnTo>
                  <a:pt x="82295" y="216407"/>
                </a:lnTo>
                <a:lnTo>
                  <a:pt x="71627" y="216407"/>
                </a:lnTo>
                <a:lnTo>
                  <a:pt x="71627" y="208787"/>
                </a:lnTo>
                <a:close/>
              </a:path>
              <a:path w="163195" h="299085">
                <a:moveTo>
                  <a:pt x="91439" y="207263"/>
                </a:moveTo>
                <a:lnTo>
                  <a:pt x="82295" y="207263"/>
                </a:lnTo>
                <a:lnTo>
                  <a:pt x="82295" y="225551"/>
                </a:lnTo>
                <a:lnTo>
                  <a:pt x="86867" y="225551"/>
                </a:lnTo>
                <a:lnTo>
                  <a:pt x="91439" y="220979"/>
                </a:lnTo>
                <a:lnTo>
                  <a:pt x="91439" y="207263"/>
                </a:lnTo>
                <a:close/>
              </a:path>
              <a:path w="163195" h="299085">
                <a:moveTo>
                  <a:pt x="156971" y="207263"/>
                </a:moveTo>
                <a:lnTo>
                  <a:pt x="91439" y="207263"/>
                </a:lnTo>
                <a:lnTo>
                  <a:pt x="91439" y="220979"/>
                </a:lnTo>
                <a:lnTo>
                  <a:pt x="86867" y="225551"/>
                </a:lnTo>
                <a:lnTo>
                  <a:pt x="129539" y="225551"/>
                </a:lnTo>
                <a:lnTo>
                  <a:pt x="146303" y="208787"/>
                </a:lnTo>
                <a:lnTo>
                  <a:pt x="160019" y="208787"/>
                </a:lnTo>
                <a:lnTo>
                  <a:pt x="156971" y="207263"/>
                </a:lnTo>
                <a:close/>
              </a:path>
              <a:path w="163195" h="299085">
                <a:moveTo>
                  <a:pt x="160019" y="208787"/>
                </a:moveTo>
                <a:lnTo>
                  <a:pt x="146303" y="208787"/>
                </a:lnTo>
                <a:lnTo>
                  <a:pt x="152399" y="225551"/>
                </a:lnTo>
                <a:lnTo>
                  <a:pt x="156971" y="225551"/>
                </a:lnTo>
                <a:lnTo>
                  <a:pt x="163067" y="219455"/>
                </a:lnTo>
                <a:lnTo>
                  <a:pt x="163067" y="216407"/>
                </a:lnTo>
                <a:lnTo>
                  <a:pt x="161543" y="211835"/>
                </a:lnTo>
                <a:lnTo>
                  <a:pt x="160019" y="208787"/>
                </a:lnTo>
                <a:close/>
              </a:path>
              <a:path w="163195" h="299085">
                <a:moveTo>
                  <a:pt x="91439" y="0"/>
                </a:moveTo>
                <a:lnTo>
                  <a:pt x="71627" y="0"/>
                </a:lnTo>
                <a:lnTo>
                  <a:pt x="71627" y="216407"/>
                </a:lnTo>
                <a:lnTo>
                  <a:pt x="82295" y="207263"/>
                </a:lnTo>
                <a:lnTo>
                  <a:pt x="91439" y="207263"/>
                </a:lnTo>
                <a:lnTo>
                  <a:pt x="91439" y="0"/>
                </a:lnTo>
                <a:close/>
              </a:path>
              <a:path w="163195" h="299085">
                <a:moveTo>
                  <a:pt x="82295" y="207263"/>
                </a:moveTo>
                <a:lnTo>
                  <a:pt x="71627" y="216407"/>
                </a:lnTo>
                <a:lnTo>
                  <a:pt x="82295" y="216407"/>
                </a:lnTo>
                <a:lnTo>
                  <a:pt x="82295" y="2072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505577" y="3992869"/>
            <a:ext cx="289560" cy="0"/>
          </a:xfrm>
          <a:custGeom>
            <a:avLst/>
            <a:gdLst/>
            <a:ahLst/>
            <a:cxnLst/>
            <a:rect l="l" t="t" r="r" b="b"/>
            <a:pathLst>
              <a:path w="289559">
                <a:moveTo>
                  <a:pt x="0" y="0"/>
                </a:moveTo>
                <a:lnTo>
                  <a:pt x="289559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 txBox="1"/>
          <p:nvPr/>
        </p:nvSpPr>
        <p:spPr>
          <a:xfrm>
            <a:off x="4614042" y="3411957"/>
            <a:ext cx="1315085" cy="539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90"/>
              </a:lnSpc>
              <a:tabLst>
                <a:tab pos="294640" algn="l"/>
              </a:tabLst>
            </a:pPr>
            <a:r>
              <a:rPr sz="2000" u="heavy" dirty="0">
                <a:latin typeface="Arial"/>
                <a:cs typeface="Arial"/>
              </a:rPr>
              <a:t> 	</a:t>
            </a:r>
            <a:endParaRPr sz="2000">
              <a:latin typeface="Arial"/>
              <a:cs typeface="Arial"/>
            </a:endParaRPr>
          </a:p>
          <a:p>
            <a:pPr marL="18415">
              <a:lnSpc>
                <a:spcPts val="2280"/>
              </a:lnSpc>
              <a:tabLst>
                <a:tab pos="880744" algn="l"/>
              </a:tabLst>
            </a:pPr>
            <a:r>
              <a:rPr sz="3000" spc="7" baseline="13888" dirty="0">
                <a:latin typeface="Arial"/>
                <a:cs typeface="Arial"/>
              </a:rPr>
              <a:t>C</a:t>
            </a:r>
            <a:r>
              <a:rPr sz="1300" spc="10" dirty="0">
                <a:latin typeface="Arial"/>
                <a:cs typeface="Arial"/>
              </a:rPr>
              <a:t>out</a:t>
            </a:r>
            <a:r>
              <a:rPr sz="1300" dirty="0">
                <a:latin typeface="Arial"/>
                <a:cs typeface="Arial"/>
              </a:rPr>
              <a:t>	</a:t>
            </a:r>
            <a:r>
              <a:rPr sz="3000" spc="7" baseline="13888" dirty="0">
                <a:latin typeface="Arial"/>
                <a:cs typeface="Arial"/>
              </a:rPr>
              <a:t>C</a:t>
            </a:r>
            <a:r>
              <a:rPr sz="1300" spc="10" dirty="0">
                <a:latin typeface="Arial"/>
                <a:cs typeface="Arial"/>
              </a:rPr>
              <a:t>out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2728863" y="2979141"/>
            <a:ext cx="19558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7553845" y="2529561"/>
            <a:ext cx="195580" cy="729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47500"/>
              </a:lnSpc>
            </a:pPr>
            <a:r>
              <a:rPr sz="2000" dirty="0">
                <a:latin typeface="Arial"/>
                <a:cs typeface="Arial"/>
              </a:rPr>
              <a:t>A B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1864755" y="4274542"/>
            <a:ext cx="19558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3736228" y="3843249"/>
            <a:ext cx="195580" cy="71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41500"/>
              </a:lnSpc>
            </a:pPr>
            <a:r>
              <a:rPr sz="2000" dirty="0">
                <a:latin typeface="Arial"/>
                <a:cs typeface="Arial"/>
              </a:rPr>
              <a:t>B 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8669420" y="3698469"/>
            <a:ext cx="19558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7238383" y="3843249"/>
            <a:ext cx="247650" cy="324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5" dirty="0">
                <a:latin typeface="Arial"/>
                <a:cs typeface="Arial"/>
              </a:rPr>
              <a:t>C</a:t>
            </a:r>
            <a:r>
              <a:rPr sz="1950" spc="7" baseline="-21367" dirty="0">
                <a:latin typeface="Arial"/>
                <a:cs typeface="Arial"/>
              </a:rPr>
              <a:t>i</a:t>
            </a:r>
            <a:endParaRPr sz="1950" baseline="-21367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2800492" y="4259302"/>
            <a:ext cx="19558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6042042" y="4276066"/>
            <a:ext cx="19558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7625479" y="4276066"/>
            <a:ext cx="195580" cy="694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6000"/>
              </a:lnSpc>
            </a:pPr>
            <a:r>
              <a:rPr sz="2000" dirty="0">
                <a:latin typeface="Arial"/>
                <a:cs typeface="Arial"/>
              </a:rPr>
              <a:t>B 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6663835" y="4259302"/>
            <a:ext cx="247650" cy="324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5" dirty="0">
                <a:latin typeface="Arial"/>
                <a:cs typeface="Arial"/>
              </a:rPr>
              <a:t>C</a:t>
            </a:r>
            <a:r>
              <a:rPr sz="1950" spc="7" baseline="-21367" dirty="0">
                <a:latin typeface="Arial"/>
                <a:cs typeface="Arial"/>
              </a:rPr>
              <a:t>i</a:t>
            </a:r>
            <a:endParaRPr sz="1950" baseline="-21367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5537598" y="4259302"/>
            <a:ext cx="19558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8144133" y="5003288"/>
            <a:ext cx="165100" cy="297180"/>
          </a:xfrm>
          <a:custGeom>
            <a:avLst/>
            <a:gdLst/>
            <a:ahLst/>
            <a:cxnLst/>
            <a:rect l="l" t="t" r="r" b="b"/>
            <a:pathLst>
              <a:path w="165100" h="297179">
                <a:moveTo>
                  <a:pt x="73151" y="205739"/>
                </a:moveTo>
                <a:lnTo>
                  <a:pt x="7619" y="205739"/>
                </a:lnTo>
                <a:lnTo>
                  <a:pt x="3047" y="208787"/>
                </a:lnTo>
                <a:lnTo>
                  <a:pt x="0" y="214883"/>
                </a:lnTo>
                <a:lnTo>
                  <a:pt x="1523" y="219455"/>
                </a:lnTo>
                <a:lnTo>
                  <a:pt x="79247" y="297179"/>
                </a:lnTo>
                <a:lnTo>
                  <a:pt x="85343" y="297179"/>
                </a:lnTo>
                <a:lnTo>
                  <a:pt x="102107" y="280415"/>
                </a:lnTo>
                <a:lnTo>
                  <a:pt x="76199" y="280415"/>
                </a:lnTo>
                <a:lnTo>
                  <a:pt x="82361" y="274254"/>
                </a:lnTo>
                <a:lnTo>
                  <a:pt x="34695" y="225551"/>
                </a:lnTo>
                <a:lnTo>
                  <a:pt x="10667" y="225551"/>
                </a:lnTo>
                <a:lnTo>
                  <a:pt x="18287" y="208787"/>
                </a:lnTo>
                <a:lnTo>
                  <a:pt x="73151" y="208787"/>
                </a:lnTo>
                <a:lnTo>
                  <a:pt x="73151" y="205739"/>
                </a:lnTo>
                <a:close/>
              </a:path>
              <a:path w="165100" h="297179">
                <a:moveTo>
                  <a:pt x="82361" y="274254"/>
                </a:moveTo>
                <a:lnTo>
                  <a:pt x="76199" y="280415"/>
                </a:lnTo>
                <a:lnTo>
                  <a:pt x="88391" y="280415"/>
                </a:lnTo>
                <a:lnTo>
                  <a:pt x="82361" y="274254"/>
                </a:lnTo>
                <a:close/>
              </a:path>
              <a:path w="165100" h="297179">
                <a:moveTo>
                  <a:pt x="147827" y="208787"/>
                </a:moveTo>
                <a:lnTo>
                  <a:pt x="82361" y="274254"/>
                </a:lnTo>
                <a:lnTo>
                  <a:pt x="88391" y="280415"/>
                </a:lnTo>
                <a:lnTo>
                  <a:pt x="102107" y="280415"/>
                </a:lnTo>
                <a:lnTo>
                  <a:pt x="156971" y="225551"/>
                </a:lnTo>
                <a:lnTo>
                  <a:pt x="153923" y="225551"/>
                </a:lnTo>
                <a:lnTo>
                  <a:pt x="147827" y="208787"/>
                </a:lnTo>
                <a:close/>
              </a:path>
              <a:path w="165100" h="297179">
                <a:moveTo>
                  <a:pt x="18287" y="208787"/>
                </a:moveTo>
                <a:lnTo>
                  <a:pt x="10667" y="225551"/>
                </a:lnTo>
                <a:lnTo>
                  <a:pt x="34695" y="225551"/>
                </a:lnTo>
                <a:lnTo>
                  <a:pt x="18287" y="208787"/>
                </a:lnTo>
                <a:close/>
              </a:path>
              <a:path w="165100" h="297179">
                <a:moveTo>
                  <a:pt x="73151" y="208787"/>
                </a:moveTo>
                <a:lnTo>
                  <a:pt x="18287" y="208787"/>
                </a:lnTo>
                <a:lnTo>
                  <a:pt x="34695" y="225551"/>
                </a:lnTo>
                <a:lnTo>
                  <a:pt x="82295" y="225551"/>
                </a:lnTo>
                <a:lnTo>
                  <a:pt x="82295" y="214883"/>
                </a:lnTo>
                <a:lnTo>
                  <a:pt x="73151" y="214883"/>
                </a:lnTo>
                <a:lnTo>
                  <a:pt x="73151" y="208787"/>
                </a:lnTo>
                <a:close/>
              </a:path>
              <a:path w="165100" h="297179">
                <a:moveTo>
                  <a:pt x="91439" y="205739"/>
                </a:moveTo>
                <a:lnTo>
                  <a:pt x="82295" y="205739"/>
                </a:lnTo>
                <a:lnTo>
                  <a:pt x="82295" y="225551"/>
                </a:lnTo>
                <a:lnTo>
                  <a:pt x="88391" y="225551"/>
                </a:lnTo>
                <a:lnTo>
                  <a:pt x="91439" y="220979"/>
                </a:lnTo>
                <a:lnTo>
                  <a:pt x="91439" y="205739"/>
                </a:lnTo>
                <a:close/>
              </a:path>
              <a:path w="165100" h="297179">
                <a:moveTo>
                  <a:pt x="156971" y="205739"/>
                </a:moveTo>
                <a:lnTo>
                  <a:pt x="91439" y="205739"/>
                </a:lnTo>
                <a:lnTo>
                  <a:pt x="91439" y="220979"/>
                </a:lnTo>
                <a:lnTo>
                  <a:pt x="88391" y="225551"/>
                </a:lnTo>
                <a:lnTo>
                  <a:pt x="131063" y="225551"/>
                </a:lnTo>
                <a:lnTo>
                  <a:pt x="147827" y="208787"/>
                </a:lnTo>
                <a:lnTo>
                  <a:pt x="161543" y="208787"/>
                </a:lnTo>
                <a:lnTo>
                  <a:pt x="156971" y="205739"/>
                </a:lnTo>
                <a:close/>
              </a:path>
              <a:path w="165100" h="297179">
                <a:moveTo>
                  <a:pt x="161543" y="208787"/>
                </a:moveTo>
                <a:lnTo>
                  <a:pt x="147827" y="208787"/>
                </a:lnTo>
                <a:lnTo>
                  <a:pt x="153923" y="225551"/>
                </a:lnTo>
                <a:lnTo>
                  <a:pt x="156971" y="225551"/>
                </a:lnTo>
                <a:lnTo>
                  <a:pt x="163067" y="219455"/>
                </a:lnTo>
                <a:lnTo>
                  <a:pt x="164591" y="214883"/>
                </a:lnTo>
                <a:lnTo>
                  <a:pt x="161543" y="208787"/>
                </a:lnTo>
                <a:close/>
              </a:path>
              <a:path w="165100" h="297179">
                <a:moveTo>
                  <a:pt x="91439" y="0"/>
                </a:moveTo>
                <a:lnTo>
                  <a:pt x="73151" y="0"/>
                </a:lnTo>
                <a:lnTo>
                  <a:pt x="73151" y="214883"/>
                </a:lnTo>
                <a:lnTo>
                  <a:pt x="82295" y="205739"/>
                </a:lnTo>
                <a:lnTo>
                  <a:pt x="91439" y="205739"/>
                </a:lnTo>
                <a:lnTo>
                  <a:pt x="91439" y="0"/>
                </a:lnTo>
                <a:close/>
              </a:path>
              <a:path w="165100" h="297179">
                <a:moveTo>
                  <a:pt x="82295" y="205739"/>
                </a:moveTo>
                <a:lnTo>
                  <a:pt x="73151" y="214883"/>
                </a:lnTo>
                <a:lnTo>
                  <a:pt x="82295" y="214883"/>
                </a:lnTo>
                <a:lnTo>
                  <a:pt x="82295" y="2057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Jin</a:t>
            </a:r>
            <a:r>
              <a:rPr spc="-5" dirty="0"/>
              <a:t>-</a:t>
            </a:r>
            <a:r>
              <a:rPr dirty="0"/>
              <a:t>Fu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i, EE,</a:t>
            </a:r>
            <a:r>
              <a:rPr spc="-15" dirty="0"/>
              <a:t> </a:t>
            </a:r>
            <a:r>
              <a:rPr spc="-5" dirty="0"/>
              <a:t>N</a:t>
            </a:r>
            <a:r>
              <a:rPr dirty="0"/>
              <a:t>CU</a:t>
            </a:r>
          </a:p>
        </p:txBody>
      </p:sp>
      <p:sp>
        <p:nvSpPr>
          <p:cNvPr id="116" name="object 1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117" name="object 1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Ad</a:t>
            </a:r>
            <a:r>
              <a:rPr spc="-5" dirty="0"/>
              <a:t>v</a:t>
            </a:r>
            <a:r>
              <a:rPr dirty="0"/>
              <a:t>an</a:t>
            </a:r>
            <a:r>
              <a:rPr spc="-5" dirty="0"/>
              <a:t>ce</a:t>
            </a:r>
            <a:r>
              <a:rPr dirty="0"/>
              <a:t>d R</a:t>
            </a:r>
            <a:r>
              <a:rPr spc="-5" dirty="0"/>
              <a:t>e</a:t>
            </a:r>
            <a:r>
              <a:rPr dirty="0"/>
              <a:t>liable</a:t>
            </a:r>
            <a:r>
              <a:rPr spc="15" dirty="0"/>
              <a:t> </a:t>
            </a:r>
            <a:r>
              <a:rPr dirty="0"/>
              <a:t>S</a:t>
            </a:r>
            <a:r>
              <a:rPr spc="-5" dirty="0"/>
              <a:t>y</a:t>
            </a:r>
            <a:r>
              <a:rPr dirty="0"/>
              <a:t>st</a:t>
            </a:r>
            <a:r>
              <a:rPr spc="-5" dirty="0"/>
              <a:t>e</a:t>
            </a:r>
            <a:r>
              <a:rPr spc="10" dirty="0"/>
              <a:t>m</a:t>
            </a:r>
            <a:r>
              <a:rPr dirty="0"/>
              <a:t>s</a:t>
            </a:r>
            <a:r>
              <a:rPr spc="-15" dirty="0"/>
              <a:t> </a:t>
            </a:r>
            <a:r>
              <a:rPr spc="-5" dirty="0"/>
              <a:t>(</a:t>
            </a:r>
            <a:r>
              <a:rPr dirty="0"/>
              <a:t>ARES)</a:t>
            </a:r>
            <a:r>
              <a:rPr spc="-20" dirty="0"/>
              <a:t> </a:t>
            </a:r>
            <a:r>
              <a:rPr spc="-5" dirty="0"/>
              <a:t>L</a:t>
            </a:r>
            <a:r>
              <a:rPr dirty="0"/>
              <a:t>ab.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2915</Words>
  <Application>Microsoft Office PowerPoint</Application>
  <PresentationFormat>Benutzerdefiniert</PresentationFormat>
  <Paragraphs>1116</Paragraphs>
  <Slides>47</Slides>
  <Notes>47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47</vt:i4>
      </vt:variant>
    </vt:vector>
  </HeadingPairs>
  <TitlesOfParts>
    <vt:vector size="48" baseType="lpstr">
      <vt:lpstr>Office Theme</vt:lpstr>
      <vt:lpstr>PowerPoint-Präsentation</vt:lpstr>
      <vt:lpstr>Outline</vt:lpstr>
      <vt:lpstr>System-Level Hierarchy</vt:lpstr>
      <vt:lpstr>Categories of Components</vt:lpstr>
      <vt:lpstr>Datapath – Adder</vt:lpstr>
      <vt:lpstr>Datapath – Adder</vt:lpstr>
      <vt:lpstr>Datapath – Adder</vt:lpstr>
      <vt:lpstr>Datapath – Adder</vt:lpstr>
      <vt:lpstr>Datapath – Adder</vt:lpstr>
      <vt:lpstr>Datapath – Bit-Parallel Adder</vt:lpstr>
      <vt:lpstr>Datapath – Bit-Parallel Adder</vt:lpstr>
      <vt:lpstr>Datapath – Bit-Serial Adder</vt:lpstr>
      <vt:lpstr>Datapath – Carry Look-Ahead Adder (CLA)</vt:lpstr>
      <vt:lpstr>Datapath – Carry Look-Ahead Adder</vt:lpstr>
      <vt:lpstr>Datapath – Carry Look-Ahead Adder</vt:lpstr>
      <vt:lpstr>Datapath – Carry Look-Ahead Adder</vt:lpstr>
      <vt:lpstr>Datapath – Carry Look-Ahead Adder</vt:lpstr>
      <vt:lpstr>Datapath – Carry Look-Ahead Adder</vt:lpstr>
      <vt:lpstr>Datapath – Carry Look-Ahead Adder</vt:lpstr>
      <vt:lpstr>Datapath – Carry Look-Ahead Adder</vt:lpstr>
      <vt:lpstr>Datapath – Carry-Skip Adder</vt:lpstr>
      <vt:lpstr>Datapath – Carry-Select Adder</vt:lpstr>
      <vt:lpstr>Datapath – Conditional-Sum Adder</vt:lpstr>
      <vt:lpstr>Datapath – 8-bit Conditional-Sum Adder</vt:lpstr>
      <vt:lpstr>Datapath – Multipliers</vt:lpstr>
      <vt:lpstr>Datapath – Multipliers</vt:lpstr>
      <vt:lpstr>Datapath – Multipliers</vt:lpstr>
      <vt:lpstr>Datapath – Multipliers</vt:lpstr>
      <vt:lpstr>Datapath – Register-Based Multiplier</vt:lpstr>
      <vt:lpstr>PowerPoint-Präsentation</vt:lpstr>
      <vt:lpstr>Datapath – Array Multipliers</vt:lpstr>
      <vt:lpstr>Datapath – Array Multipliers</vt:lpstr>
      <vt:lpstr>Datapath – Booth Multiplier</vt:lpstr>
      <vt:lpstr>Datapath – Booth Multiplier</vt:lpstr>
      <vt:lpstr>Datapath – Booth Multiplier</vt:lpstr>
      <vt:lpstr>Datapath – Wallace Tree Multiplier</vt:lpstr>
      <vt:lpstr>Datapath – Wallace Tree Multiplier</vt:lpstr>
      <vt:lpstr>Datapath – Wallace Tree Multiplier</vt:lpstr>
      <vt:lpstr>Datapath – Serial Multiplication</vt:lpstr>
      <vt:lpstr>Datapath – Serial Multiplication</vt:lpstr>
      <vt:lpstr>Control – FSM</vt:lpstr>
      <vt:lpstr>Control – FSM</vt:lpstr>
      <vt:lpstr>Control – FSM</vt:lpstr>
      <vt:lpstr>Control – Verilog Coding Style for FSMs</vt:lpstr>
      <vt:lpstr>Control – PLA</vt:lpstr>
      <vt:lpstr>Control – PLA</vt:lpstr>
      <vt:lpstr>Control – PLA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Online2PDF.com</cp:lastModifiedBy>
  <cp:revision>1</cp:revision>
  <dcterms:created xsi:type="dcterms:W3CDTF">2014-09-17T08:08:44Z</dcterms:created>
  <dcterms:modified xsi:type="dcterms:W3CDTF">2014-09-17T06:08:47Z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2014-09-17T00:00:00Z</vt:filetime>
  </property>
  <property fmtid="{D5CDD505-2E9C-101B-9397-08002B2CF9AE}" pid="3" name="LastSaved">
    <vt:filetime>2014-09-17T00:00:00Z</vt:filetime>
  </property>
</Properties>
</file>